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8" r:id="rId3"/>
    <p:sldId id="258" r:id="rId4"/>
    <p:sldId id="269" r:id="rId5"/>
    <p:sldId id="270" r:id="rId6"/>
    <p:sldId id="271" r:id="rId7"/>
    <p:sldId id="260" r:id="rId8"/>
    <p:sldId id="272" r:id="rId9"/>
    <p:sldId id="273" r:id="rId10"/>
    <p:sldId id="2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43" y="2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48EF-C238-48A9-8859-56D5039194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3C88A7-1B94-4284-9124-51366D4783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A9BB11-DBA2-42C1-813D-AD06E09CA877}"/>
              </a:ext>
            </a:extLst>
          </p:cNvPr>
          <p:cNvSpPr>
            <a:spLocks noGrp="1"/>
          </p:cNvSpPr>
          <p:nvPr>
            <p:ph type="dt" sz="half" idx="10"/>
          </p:nvPr>
        </p:nvSpPr>
        <p:spPr/>
        <p:txBody>
          <a:bodyPr/>
          <a:lstStyle/>
          <a:p>
            <a:fld id="{FCD8FD74-625A-40E8-AC40-7380F200F357}" type="datetimeFigureOut">
              <a:rPr lang="en-US" smtClean="0"/>
              <a:t>10/16/2020</a:t>
            </a:fld>
            <a:endParaRPr lang="en-US"/>
          </a:p>
        </p:txBody>
      </p:sp>
      <p:sp>
        <p:nvSpPr>
          <p:cNvPr id="5" name="Footer Placeholder 4">
            <a:extLst>
              <a:ext uri="{FF2B5EF4-FFF2-40B4-BE49-F238E27FC236}">
                <a16:creationId xmlns:a16="http://schemas.microsoft.com/office/drawing/2014/main" id="{1F1DFFF5-910D-46F9-9765-96EE2E8581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34E73E-D8BF-43B4-A3CE-AC0FB8B22BC4}"/>
              </a:ext>
            </a:extLst>
          </p:cNvPr>
          <p:cNvSpPr>
            <a:spLocks noGrp="1"/>
          </p:cNvSpPr>
          <p:nvPr>
            <p:ph type="sldNum" sz="quarter" idx="12"/>
          </p:nvPr>
        </p:nvSpPr>
        <p:spPr/>
        <p:txBody>
          <a:bodyPr/>
          <a:lstStyle/>
          <a:p>
            <a:fld id="{3D349CCC-95DF-49D9-AFFB-E6A9FF84E00B}" type="slidenum">
              <a:rPr lang="en-US" smtClean="0"/>
              <a:t>‹#›</a:t>
            </a:fld>
            <a:endParaRPr lang="en-US"/>
          </a:p>
        </p:txBody>
      </p:sp>
    </p:spTree>
    <p:extLst>
      <p:ext uri="{BB962C8B-B14F-4D97-AF65-F5344CB8AC3E}">
        <p14:creationId xmlns:p14="http://schemas.microsoft.com/office/powerpoint/2010/main" val="3151303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8E89-11B3-401C-B8B5-1F54F96FD2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0F6D70-F4B4-4E64-89DE-EB89F2AE04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2C8B3A-4ACA-40A9-9F79-C513E578B2BF}"/>
              </a:ext>
            </a:extLst>
          </p:cNvPr>
          <p:cNvSpPr>
            <a:spLocks noGrp="1"/>
          </p:cNvSpPr>
          <p:nvPr>
            <p:ph type="dt" sz="half" idx="10"/>
          </p:nvPr>
        </p:nvSpPr>
        <p:spPr/>
        <p:txBody>
          <a:bodyPr/>
          <a:lstStyle/>
          <a:p>
            <a:fld id="{FCD8FD74-625A-40E8-AC40-7380F200F357}" type="datetimeFigureOut">
              <a:rPr lang="en-US" smtClean="0"/>
              <a:t>10/16/2020</a:t>
            </a:fld>
            <a:endParaRPr lang="en-US"/>
          </a:p>
        </p:txBody>
      </p:sp>
      <p:sp>
        <p:nvSpPr>
          <p:cNvPr id="5" name="Footer Placeholder 4">
            <a:extLst>
              <a:ext uri="{FF2B5EF4-FFF2-40B4-BE49-F238E27FC236}">
                <a16:creationId xmlns:a16="http://schemas.microsoft.com/office/drawing/2014/main" id="{F9A99A7E-5123-4D60-BF1A-934B121A9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3EBFBF-1D95-42AE-B5C0-02B420C10533}"/>
              </a:ext>
            </a:extLst>
          </p:cNvPr>
          <p:cNvSpPr>
            <a:spLocks noGrp="1"/>
          </p:cNvSpPr>
          <p:nvPr>
            <p:ph type="sldNum" sz="quarter" idx="12"/>
          </p:nvPr>
        </p:nvSpPr>
        <p:spPr/>
        <p:txBody>
          <a:bodyPr/>
          <a:lstStyle/>
          <a:p>
            <a:fld id="{3D349CCC-95DF-49D9-AFFB-E6A9FF84E00B}" type="slidenum">
              <a:rPr lang="en-US" smtClean="0"/>
              <a:t>‹#›</a:t>
            </a:fld>
            <a:endParaRPr lang="en-US"/>
          </a:p>
        </p:txBody>
      </p:sp>
    </p:spTree>
    <p:extLst>
      <p:ext uri="{BB962C8B-B14F-4D97-AF65-F5344CB8AC3E}">
        <p14:creationId xmlns:p14="http://schemas.microsoft.com/office/powerpoint/2010/main" val="659411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D505BA-C58D-476E-83C3-02F3AEE0C2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5D31C2-EB1E-4163-AF81-6B009638DE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37538-5F56-48D1-A5B7-34BDA717A731}"/>
              </a:ext>
            </a:extLst>
          </p:cNvPr>
          <p:cNvSpPr>
            <a:spLocks noGrp="1"/>
          </p:cNvSpPr>
          <p:nvPr>
            <p:ph type="dt" sz="half" idx="10"/>
          </p:nvPr>
        </p:nvSpPr>
        <p:spPr/>
        <p:txBody>
          <a:bodyPr/>
          <a:lstStyle/>
          <a:p>
            <a:fld id="{FCD8FD74-625A-40E8-AC40-7380F200F357}" type="datetimeFigureOut">
              <a:rPr lang="en-US" smtClean="0"/>
              <a:t>10/16/2020</a:t>
            </a:fld>
            <a:endParaRPr lang="en-US"/>
          </a:p>
        </p:txBody>
      </p:sp>
      <p:sp>
        <p:nvSpPr>
          <p:cNvPr id="5" name="Footer Placeholder 4">
            <a:extLst>
              <a:ext uri="{FF2B5EF4-FFF2-40B4-BE49-F238E27FC236}">
                <a16:creationId xmlns:a16="http://schemas.microsoft.com/office/drawing/2014/main" id="{42CF0588-34B3-411F-BF19-68489D9B1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0913E-FB99-4E9D-AB5B-60E25A354943}"/>
              </a:ext>
            </a:extLst>
          </p:cNvPr>
          <p:cNvSpPr>
            <a:spLocks noGrp="1"/>
          </p:cNvSpPr>
          <p:nvPr>
            <p:ph type="sldNum" sz="quarter" idx="12"/>
          </p:nvPr>
        </p:nvSpPr>
        <p:spPr/>
        <p:txBody>
          <a:bodyPr/>
          <a:lstStyle/>
          <a:p>
            <a:fld id="{3D349CCC-95DF-49D9-AFFB-E6A9FF84E00B}" type="slidenum">
              <a:rPr lang="en-US" smtClean="0"/>
              <a:t>‹#›</a:t>
            </a:fld>
            <a:endParaRPr lang="en-US"/>
          </a:p>
        </p:txBody>
      </p:sp>
    </p:spTree>
    <p:extLst>
      <p:ext uri="{BB962C8B-B14F-4D97-AF65-F5344CB8AC3E}">
        <p14:creationId xmlns:p14="http://schemas.microsoft.com/office/powerpoint/2010/main" val="3660444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39ACA-AF49-47FD-9D0E-010E4B6A59F0}"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10/16/2020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77531E-6C49-4AF2-94CF-EB24815ECEB5}"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3579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39ACA-AF49-47FD-9D0E-010E4B6A59F0}"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10/16/2020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77531E-6C49-4AF2-94CF-EB24815ECEB5}"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23553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939ACA-AF49-47FD-9D0E-010E4B6A59F0}"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10/16/2020</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77531E-6C49-4AF2-94CF-EB24815ECEB5}" type="slidenum">
              <a:rPr kumimoji="0" lang="en-US" sz="900" b="0" i="0" u="none" strike="noStrike" kern="1200" cap="none" spc="0" normalizeH="0" baseline="0" noProof="0" smtClean="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6502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54149-6E9E-4F21-9B60-310BDCCD82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E43C7-8393-4057-9DED-B0767BEFAA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8640D-0588-477D-A9FA-1414EB189816}"/>
              </a:ext>
            </a:extLst>
          </p:cNvPr>
          <p:cNvSpPr>
            <a:spLocks noGrp="1"/>
          </p:cNvSpPr>
          <p:nvPr>
            <p:ph type="dt" sz="half" idx="10"/>
          </p:nvPr>
        </p:nvSpPr>
        <p:spPr/>
        <p:txBody>
          <a:bodyPr/>
          <a:lstStyle/>
          <a:p>
            <a:fld id="{FCD8FD74-625A-40E8-AC40-7380F200F357}" type="datetimeFigureOut">
              <a:rPr lang="en-US" smtClean="0"/>
              <a:t>10/16/2020</a:t>
            </a:fld>
            <a:endParaRPr lang="en-US"/>
          </a:p>
        </p:txBody>
      </p:sp>
      <p:sp>
        <p:nvSpPr>
          <p:cNvPr id="5" name="Footer Placeholder 4">
            <a:extLst>
              <a:ext uri="{FF2B5EF4-FFF2-40B4-BE49-F238E27FC236}">
                <a16:creationId xmlns:a16="http://schemas.microsoft.com/office/drawing/2014/main" id="{3CA21DB6-1876-4ED0-9C6F-2C54181AE6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80135C-0F87-4888-B394-C14668515A33}"/>
              </a:ext>
            </a:extLst>
          </p:cNvPr>
          <p:cNvSpPr>
            <a:spLocks noGrp="1"/>
          </p:cNvSpPr>
          <p:nvPr>
            <p:ph type="sldNum" sz="quarter" idx="12"/>
          </p:nvPr>
        </p:nvSpPr>
        <p:spPr/>
        <p:txBody>
          <a:bodyPr/>
          <a:lstStyle/>
          <a:p>
            <a:fld id="{3D349CCC-95DF-49D9-AFFB-E6A9FF84E00B}" type="slidenum">
              <a:rPr lang="en-US" smtClean="0"/>
              <a:t>‹#›</a:t>
            </a:fld>
            <a:endParaRPr lang="en-US"/>
          </a:p>
        </p:txBody>
      </p:sp>
    </p:spTree>
    <p:extLst>
      <p:ext uri="{BB962C8B-B14F-4D97-AF65-F5344CB8AC3E}">
        <p14:creationId xmlns:p14="http://schemas.microsoft.com/office/powerpoint/2010/main" val="2844111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2CAA-784B-484D-9499-B96578DC1F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421C40-5DFC-4862-B6FA-D2D5DC08D0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0E5846-1C34-414F-99CB-BFC408B597BF}"/>
              </a:ext>
            </a:extLst>
          </p:cNvPr>
          <p:cNvSpPr>
            <a:spLocks noGrp="1"/>
          </p:cNvSpPr>
          <p:nvPr>
            <p:ph type="dt" sz="half" idx="10"/>
          </p:nvPr>
        </p:nvSpPr>
        <p:spPr/>
        <p:txBody>
          <a:bodyPr/>
          <a:lstStyle/>
          <a:p>
            <a:fld id="{FCD8FD74-625A-40E8-AC40-7380F200F357}" type="datetimeFigureOut">
              <a:rPr lang="en-US" smtClean="0"/>
              <a:t>10/16/2020</a:t>
            </a:fld>
            <a:endParaRPr lang="en-US"/>
          </a:p>
        </p:txBody>
      </p:sp>
      <p:sp>
        <p:nvSpPr>
          <p:cNvPr id="5" name="Footer Placeholder 4">
            <a:extLst>
              <a:ext uri="{FF2B5EF4-FFF2-40B4-BE49-F238E27FC236}">
                <a16:creationId xmlns:a16="http://schemas.microsoft.com/office/drawing/2014/main" id="{8B49CAD8-E8AD-47BF-ADE2-676A2F3FB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A4E247-1783-4069-9644-9C4DB2EB3702}"/>
              </a:ext>
            </a:extLst>
          </p:cNvPr>
          <p:cNvSpPr>
            <a:spLocks noGrp="1"/>
          </p:cNvSpPr>
          <p:nvPr>
            <p:ph type="sldNum" sz="quarter" idx="12"/>
          </p:nvPr>
        </p:nvSpPr>
        <p:spPr/>
        <p:txBody>
          <a:bodyPr/>
          <a:lstStyle/>
          <a:p>
            <a:fld id="{3D349CCC-95DF-49D9-AFFB-E6A9FF84E00B}" type="slidenum">
              <a:rPr lang="en-US" smtClean="0"/>
              <a:t>‹#›</a:t>
            </a:fld>
            <a:endParaRPr lang="en-US"/>
          </a:p>
        </p:txBody>
      </p:sp>
    </p:spTree>
    <p:extLst>
      <p:ext uri="{BB962C8B-B14F-4D97-AF65-F5344CB8AC3E}">
        <p14:creationId xmlns:p14="http://schemas.microsoft.com/office/powerpoint/2010/main" val="104436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DE2D-B2B4-41B5-B532-4105BA0085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F74708-F3A3-423C-8FE7-9E5C8037B0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CC2606-798E-4B88-B8CD-74A24375A4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387CE1-7F59-496D-A8F8-193EA16EDD7D}"/>
              </a:ext>
            </a:extLst>
          </p:cNvPr>
          <p:cNvSpPr>
            <a:spLocks noGrp="1"/>
          </p:cNvSpPr>
          <p:nvPr>
            <p:ph type="dt" sz="half" idx="10"/>
          </p:nvPr>
        </p:nvSpPr>
        <p:spPr/>
        <p:txBody>
          <a:bodyPr/>
          <a:lstStyle/>
          <a:p>
            <a:fld id="{FCD8FD74-625A-40E8-AC40-7380F200F357}" type="datetimeFigureOut">
              <a:rPr lang="en-US" smtClean="0"/>
              <a:t>10/16/2020</a:t>
            </a:fld>
            <a:endParaRPr lang="en-US"/>
          </a:p>
        </p:txBody>
      </p:sp>
      <p:sp>
        <p:nvSpPr>
          <p:cNvPr id="6" name="Footer Placeholder 5">
            <a:extLst>
              <a:ext uri="{FF2B5EF4-FFF2-40B4-BE49-F238E27FC236}">
                <a16:creationId xmlns:a16="http://schemas.microsoft.com/office/drawing/2014/main" id="{FF4EAF25-1DD5-4A4C-B1BB-3579AD75F1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E84068-47A8-4C1C-820B-636777C2CF83}"/>
              </a:ext>
            </a:extLst>
          </p:cNvPr>
          <p:cNvSpPr>
            <a:spLocks noGrp="1"/>
          </p:cNvSpPr>
          <p:nvPr>
            <p:ph type="sldNum" sz="quarter" idx="12"/>
          </p:nvPr>
        </p:nvSpPr>
        <p:spPr/>
        <p:txBody>
          <a:bodyPr/>
          <a:lstStyle/>
          <a:p>
            <a:fld id="{3D349CCC-95DF-49D9-AFFB-E6A9FF84E00B}" type="slidenum">
              <a:rPr lang="en-US" smtClean="0"/>
              <a:t>‹#›</a:t>
            </a:fld>
            <a:endParaRPr lang="en-US"/>
          </a:p>
        </p:txBody>
      </p:sp>
    </p:spTree>
    <p:extLst>
      <p:ext uri="{BB962C8B-B14F-4D97-AF65-F5344CB8AC3E}">
        <p14:creationId xmlns:p14="http://schemas.microsoft.com/office/powerpoint/2010/main" val="841763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B5A76-65D1-4CFE-8DE0-4BA0349A9D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97489-242E-494A-BDC7-C47CE61C60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EF1B76-96BA-40CB-95E9-9CF9F1CDAE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62FE1-2906-4208-9814-A6FC31C760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60DA8F-A626-44CC-AF5A-5ED79E8EC5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25AFFD-E31B-4883-83AE-95D2F41F2E54}"/>
              </a:ext>
            </a:extLst>
          </p:cNvPr>
          <p:cNvSpPr>
            <a:spLocks noGrp="1"/>
          </p:cNvSpPr>
          <p:nvPr>
            <p:ph type="dt" sz="half" idx="10"/>
          </p:nvPr>
        </p:nvSpPr>
        <p:spPr/>
        <p:txBody>
          <a:bodyPr/>
          <a:lstStyle/>
          <a:p>
            <a:fld id="{FCD8FD74-625A-40E8-AC40-7380F200F357}" type="datetimeFigureOut">
              <a:rPr lang="en-US" smtClean="0"/>
              <a:t>10/16/2020</a:t>
            </a:fld>
            <a:endParaRPr lang="en-US"/>
          </a:p>
        </p:txBody>
      </p:sp>
      <p:sp>
        <p:nvSpPr>
          <p:cNvPr id="8" name="Footer Placeholder 7">
            <a:extLst>
              <a:ext uri="{FF2B5EF4-FFF2-40B4-BE49-F238E27FC236}">
                <a16:creationId xmlns:a16="http://schemas.microsoft.com/office/drawing/2014/main" id="{6E911473-C661-4247-8B33-F4AE226DFD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BDFFFD-78A1-4E6C-8E95-565EBAB272D5}"/>
              </a:ext>
            </a:extLst>
          </p:cNvPr>
          <p:cNvSpPr>
            <a:spLocks noGrp="1"/>
          </p:cNvSpPr>
          <p:nvPr>
            <p:ph type="sldNum" sz="quarter" idx="12"/>
          </p:nvPr>
        </p:nvSpPr>
        <p:spPr/>
        <p:txBody>
          <a:bodyPr/>
          <a:lstStyle/>
          <a:p>
            <a:fld id="{3D349CCC-95DF-49D9-AFFB-E6A9FF84E00B}" type="slidenum">
              <a:rPr lang="en-US" smtClean="0"/>
              <a:t>‹#›</a:t>
            </a:fld>
            <a:endParaRPr lang="en-US"/>
          </a:p>
        </p:txBody>
      </p:sp>
    </p:spTree>
    <p:extLst>
      <p:ext uri="{BB962C8B-B14F-4D97-AF65-F5344CB8AC3E}">
        <p14:creationId xmlns:p14="http://schemas.microsoft.com/office/powerpoint/2010/main" val="162570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1BE9B-0BE2-4852-9D34-FC7DC0DC71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C18D16-3CCF-4F14-B5C0-052ADFB6F159}"/>
              </a:ext>
            </a:extLst>
          </p:cNvPr>
          <p:cNvSpPr>
            <a:spLocks noGrp="1"/>
          </p:cNvSpPr>
          <p:nvPr>
            <p:ph type="dt" sz="half" idx="10"/>
          </p:nvPr>
        </p:nvSpPr>
        <p:spPr/>
        <p:txBody>
          <a:bodyPr/>
          <a:lstStyle/>
          <a:p>
            <a:fld id="{FCD8FD74-625A-40E8-AC40-7380F200F357}" type="datetimeFigureOut">
              <a:rPr lang="en-US" smtClean="0"/>
              <a:t>10/16/2020</a:t>
            </a:fld>
            <a:endParaRPr lang="en-US"/>
          </a:p>
        </p:txBody>
      </p:sp>
      <p:sp>
        <p:nvSpPr>
          <p:cNvPr id="4" name="Footer Placeholder 3">
            <a:extLst>
              <a:ext uri="{FF2B5EF4-FFF2-40B4-BE49-F238E27FC236}">
                <a16:creationId xmlns:a16="http://schemas.microsoft.com/office/drawing/2014/main" id="{D1368B46-EA09-48DA-B65C-F93013A183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C63F41-A11C-4234-881D-CA754AE47029}"/>
              </a:ext>
            </a:extLst>
          </p:cNvPr>
          <p:cNvSpPr>
            <a:spLocks noGrp="1"/>
          </p:cNvSpPr>
          <p:nvPr>
            <p:ph type="sldNum" sz="quarter" idx="12"/>
          </p:nvPr>
        </p:nvSpPr>
        <p:spPr/>
        <p:txBody>
          <a:bodyPr/>
          <a:lstStyle/>
          <a:p>
            <a:fld id="{3D349CCC-95DF-49D9-AFFB-E6A9FF84E00B}" type="slidenum">
              <a:rPr lang="en-US" smtClean="0"/>
              <a:t>‹#›</a:t>
            </a:fld>
            <a:endParaRPr lang="en-US"/>
          </a:p>
        </p:txBody>
      </p:sp>
    </p:spTree>
    <p:extLst>
      <p:ext uri="{BB962C8B-B14F-4D97-AF65-F5344CB8AC3E}">
        <p14:creationId xmlns:p14="http://schemas.microsoft.com/office/powerpoint/2010/main" val="2717281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515DCE-50FD-4735-804E-B2646A35C1F8}"/>
              </a:ext>
            </a:extLst>
          </p:cNvPr>
          <p:cNvSpPr>
            <a:spLocks noGrp="1"/>
          </p:cNvSpPr>
          <p:nvPr>
            <p:ph type="dt" sz="half" idx="10"/>
          </p:nvPr>
        </p:nvSpPr>
        <p:spPr/>
        <p:txBody>
          <a:bodyPr/>
          <a:lstStyle/>
          <a:p>
            <a:fld id="{FCD8FD74-625A-40E8-AC40-7380F200F357}" type="datetimeFigureOut">
              <a:rPr lang="en-US" smtClean="0"/>
              <a:t>10/16/2020</a:t>
            </a:fld>
            <a:endParaRPr lang="en-US"/>
          </a:p>
        </p:txBody>
      </p:sp>
      <p:sp>
        <p:nvSpPr>
          <p:cNvPr id="3" name="Footer Placeholder 2">
            <a:extLst>
              <a:ext uri="{FF2B5EF4-FFF2-40B4-BE49-F238E27FC236}">
                <a16:creationId xmlns:a16="http://schemas.microsoft.com/office/drawing/2014/main" id="{347C6F67-E522-4ADC-8DB2-598861E6B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6373DC-DF5C-4BC7-A6E8-35CD271C4047}"/>
              </a:ext>
            </a:extLst>
          </p:cNvPr>
          <p:cNvSpPr>
            <a:spLocks noGrp="1"/>
          </p:cNvSpPr>
          <p:nvPr>
            <p:ph type="sldNum" sz="quarter" idx="12"/>
          </p:nvPr>
        </p:nvSpPr>
        <p:spPr/>
        <p:txBody>
          <a:bodyPr/>
          <a:lstStyle/>
          <a:p>
            <a:fld id="{3D349CCC-95DF-49D9-AFFB-E6A9FF84E00B}" type="slidenum">
              <a:rPr lang="en-US" smtClean="0"/>
              <a:t>‹#›</a:t>
            </a:fld>
            <a:endParaRPr lang="en-US"/>
          </a:p>
        </p:txBody>
      </p:sp>
    </p:spTree>
    <p:extLst>
      <p:ext uri="{BB962C8B-B14F-4D97-AF65-F5344CB8AC3E}">
        <p14:creationId xmlns:p14="http://schemas.microsoft.com/office/powerpoint/2010/main" val="4162268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314B9-6050-47B8-9F99-BB6C84D8C8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E5ED67-26DB-4D10-B753-2474006FA9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06DEC1-9D70-471F-AAA8-2F57631F1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673751-379C-45E4-82F2-EF043435D443}"/>
              </a:ext>
            </a:extLst>
          </p:cNvPr>
          <p:cNvSpPr>
            <a:spLocks noGrp="1"/>
          </p:cNvSpPr>
          <p:nvPr>
            <p:ph type="dt" sz="half" idx="10"/>
          </p:nvPr>
        </p:nvSpPr>
        <p:spPr/>
        <p:txBody>
          <a:bodyPr/>
          <a:lstStyle/>
          <a:p>
            <a:fld id="{FCD8FD74-625A-40E8-AC40-7380F200F357}" type="datetimeFigureOut">
              <a:rPr lang="en-US" smtClean="0"/>
              <a:t>10/16/2020</a:t>
            </a:fld>
            <a:endParaRPr lang="en-US"/>
          </a:p>
        </p:txBody>
      </p:sp>
      <p:sp>
        <p:nvSpPr>
          <p:cNvPr id="6" name="Footer Placeholder 5">
            <a:extLst>
              <a:ext uri="{FF2B5EF4-FFF2-40B4-BE49-F238E27FC236}">
                <a16:creationId xmlns:a16="http://schemas.microsoft.com/office/drawing/2014/main" id="{049703CF-B5A3-4238-962B-C24EF3819E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A014EE-0B0B-4EAA-966F-140328880BED}"/>
              </a:ext>
            </a:extLst>
          </p:cNvPr>
          <p:cNvSpPr>
            <a:spLocks noGrp="1"/>
          </p:cNvSpPr>
          <p:nvPr>
            <p:ph type="sldNum" sz="quarter" idx="12"/>
          </p:nvPr>
        </p:nvSpPr>
        <p:spPr/>
        <p:txBody>
          <a:bodyPr/>
          <a:lstStyle/>
          <a:p>
            <a:fld id="{3D349CCC-95DF-49D9-AFFB-E6A9FF84E00B}" type="slidenum">
              <a:rPr lang="en-US" smtClean="0"/>
              <a:t>‹#›</a:t>
            </a:fld>
            <a:endParaRPr lang="en-US"/>
          </a:p>
        </p:txBody>
      </p:sp>
    </p:spTree>
    <p:extLst>
      <p:ext uri="{BB962C8B-B14F-4D97-AF65-F5344CB8AC3E}">
        <p14:creationId xmlns:p14="http://schemas.microsoft.com/office/powerpoint/2010/main" val="152348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7AEE-DF43-498A-8D84-C3901047DA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3DA1D7-7E5E-4045-804B-B722216822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D7AE0B-5920-4BB0-AD31-B02C6AB229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B84330-CB86-4852-AFC2-CABB868F3C8C}"/>
              </a:ext>
            </a:extLst>
          </p:cNvPr>
          <p:cNvSpPr>
            <a:spLocks noGrp="1"/>
          </p:cNvSpPr>
          <p:nvPr>
            <p:ph type="dt" sz="half" idx="10"/>
          </p:nvPr>
        </p:nvSpPr>
        <p:spPr/>
        <p:txBody>
          <a:bodyPr/>
          <a:lstStyle/>
          <a:p>
            <a:fld id="{FCD8FD74-625A-40E8-AC40-7380F200F357}" type="datetimeFigureOut">
              <a:rPr lang="en-US" smtClean="0"/>
              <a:t>10/16/2020</a:t>
            </a:fld>
            <a:endParaRPr lang="en-US"/>
          </a:p>
        </p:txBody>
      </p:sp>
      <p:sp>
        <p:nvSpPr>
          <p:cNvPr id="6" name="Footer Placeholder 5">
            <a:extLst>
              <a:ext uri="{FF2B5EF4-FFF2-40B4-BE49-F238E27FC236}">
                <a16:creationId xmlns:a16="http://schemas.microsoft.com/office/drawing/2014/main" id="{94725D8B-69D6-45FF-A1BF-2DB56C6CE2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AC733A-75D6-46C1-A77C-438D6E29FD1A}"/>
              </a:ext>
            </a:extLst>
          </p:cNvPr>
          <p:cNvSpPr>
            <a:spLocks noGrp="1"/>
          </p:cNvSpPr>
          <p:nvPr>
            <p:ph type="sldNum" sz="quarter" idx="12"/>
          </p:nvPr>
        </p:nvSpPr>
        <p:spPr/>
        <p:txBody>
          <a:bodyPr/>
          <a:lstStyle/>
          <a:p>
            <a:fld id="{3D349CCC-95DF-49D9-AFFB-E6A9FF84E00B}" type="slidenum">
              <a:rPr lang="en-US" smtClean="0"/>
              <a:t>‹#›</a:t>
            </a:fld>
            <a:endParaRPr lang="en-US"/>
          </a:p>
        </p:txBody>
      </p:sp>
    </p:spTree>
    <p:extLst>
      <p:ext uri="{BB962C8B-B14F-4D97-AF65-F5344CB8AC3E}">
        <p14:creationId xmlns:p14="http://schemas.microsoft.com/office/powerpoint/2010/main" val="20046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AA0C98-B612-4267-92A5-AE1A8500AA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CCCE50-9BC8-4BD3-9192-AC3DACAC11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ACEBC-A365-4114-867C-578FCDC2A9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8FD74-625A-40E8-AC40-7380F200F357}" type="datetimeFigureOut">
              <a:rPr lang="en-US" smtClean="0"/>
              <a:t>10/16/2020</a:t>
            </a:fld>
            <a:endParaRPr lang="en-US"/>
          </a:p>
        </p:txBody>
      </p:sp>
      <p:sp>
        <p:nvSpPr>
          <p:cNvPr id="5" name="Footer Placeholder 4">
            <a:extLst>
              <a:ext uri="{FF2B5EF4-FFF2-40B4-BE49-F238E27FC236}">
                <a16:creationId xmlns:a16="http://schemas.microsoft.com/office/drawing/2014/main" id="{B17CAC9F-CDF1-490E-8240-1E1660E787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7079A6-ECEF-4F14-AF98-115F99319E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49CCC-95DF-49D9-AFFB-E6A9FF84E00B}" type="slidenum">
              <a:rPr lang="en-US" smtClean="0"/>
              <a:t>‹#›</a:t>
            </a:fld>
            <a:endParaRPr lang="en-US"/>
          </a:p>
        </p:txBody>
      </p:sp>
    </p:spTree>
    <p:extLst>
      <p:ext uri="{BB962C8B-B14F-4D97-AF65-F5344CB8AC3E}">
        <p14:creationId xmlns:p14="http://schemas.microsoft.com/office/powerpoint/2010/main" val="2873226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939ACA-AF49-47FD-9D0E-010E4B6A59F0}" type="datetimeFigureOut">
              <a:rPr lang="en-US" smtClean="0"/>
              <a:t>10/16/2020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577531E-6C49-4AF2-94CF-EB24815ECEB5}" type="slidenum">
              <a:rPr lang="en-US" smtClean="0"/>
              <a:t>‹#›</a:t>
            </a:fld>
            <a:endParaRPr lang="en-US"/>
          </a:p>
        </p:txBody>
      </p:sp>
    </p:spTree>
    <p:extLst>
      <p:ext uri="{BB962C8B-B14F-4D97-AF65-F5344CB8AC3E}">
        <p14:creationId xmlns:p14="http://schemas.microsoft.com/office/powerpoint/2010/main" val="1692513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Draconinae" TargetMode="External"/><Relationship Id="rId3" Type="http://schemas.openxmlformats.org/officeDocument/2006/relationships/hyperlink" Target="https://en.wikipedia.org/wiki/Chordate" TargetMode="External"/><Relationship Id="rId7" Type="http://schemas.openxmlformats.org/officeDocument/2006/relationships/hyperlink" Target="https://en.wikipedia.org/wiki/Agamidae" TargetMode="External"/><Relationship Id="rId2" Type="http://schemas.openxmlformats.org/officeDocument/2006/relationships/hyperlink" Target="https://en.wikipedia.org/wiki/Animal" TargetMode="External"/><Relationship Id="rId1" Type="http://schemas.openxmlformats.org/officeDocument/2006/relationships/slideLayout" Target="../slideLayouts/slideLayout14.xml"/><Relationship Id="rId6" Type="http://schemas.openxmlformats.org/officeDocument/2006/relationships/hyperlink" Target="https://en.wikipedia.org/wiki/Iguanomorpha" TargetMode="External"/><Relationship Id="rId5" Type="http://schemas.openxmlformats.org/officeDocument/2006/relationships/hyperlink" Target="https://en.wikipedia.org/wiki/Squamata" TargetMode="External"/><Relationship Id="rId4" Type="http://schemas.openxmlformats.org/officeDocument/2006/relationships/hyperlink" Target="https://en.wikipedia.org/wiki/Reptile" TargetMode="External"/><Relationship Id="rId9" Type="http://schemas.openxmlformats.org/officeDocument/2006/relationships/image" Target="../media/image1.jfif"/></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Arboreal_locomotion" TargetMode="External"/><Relationship Id="rId3" Type="http://schemas.openxmlformats.org/officeDocument/2006/relationships/hyperlink" Target="https://en.wikipedia.org/wiki/Agamidae" TargetMode="External"/><Relationship Id="rId7" Type="http://schemas.openxmlformats.org/officeDocument/2006/relationships/hyperlink" Target="https://en.wikipedia.org/wiki/Gular_fold" TargetMode="External"/><Relationship Id="rId2" Type="http://schemas.openxmlformats.org/officeDocument/2006/relationships/hyperlink" Target="https://en.wikipedia.org/wiki/Genus" TargetMode="External"/><Relationship Id="rId1" Type="http://schemas.openxmlformats.org/officeDocument/2006/relationships/slideLayout" Target="../slideLayouts/slideLayout14.xml"/><Relationship Id="rId6" Type="http://schemas.openxmlformats.org/officeDocument/2006/relationships/hyperlink" Target="https://en.wikipedia.org/wiki/Patagium" TargetMode="External"/><Relationship Id="rId5" Type="http://schemas.openxmlformats.org/officeDocument/2006/relationships/hyperlink" Target="https://en.wikipedia.org/wiki/Gliding_flight" TargetMode="External"/><Relationship Id="rId4" Type="http://schemas.openxmlformats.org/officeDocument/2006/relationships/hyperlink" Target="https://en.wikipedia.org/wiki/Lizard" TargetMode="External"/><Relationship Id="rId9" Type="http://schemas.openxmlformats.org/officeDocument/2006/relationships/hyperlink" Target="https://en.wikipedia.org/wiki/Insectivor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Patagium"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Arthropod" TargetMode="External"/><Relationship Id="rId7" Type="http://schemas.openxmlformats.org/officeDocument/2006/relationships/image" Target="../media/image2.jfif"/><Relationship Id="rId2" Type="http://schemas.openxmlformats.org/officeDocument/2006/relationships/hyperlink" Target="https://en.wikipedia.org/wiki/Animal" TargetMode="External"/><Relationship Id="rId1" Type="http://schemas.openxmlformats.org/officeDocument/2006/relationships/slideLayout" Target="../slideLayouts/slideLayout14.xml"/><Relationship Id="rId6" Type="http://schemas.openxmlformats.org/officeDocument/2006/relationships/hyperlink" Target="https://en.wikipedia.org/wiki/Swallowtail_butterfly" TargetMode="External"/><Relationship Id="rId5" Type="http://schemas.openxmlformats.org/officeDocument/2006/relationships/hyperlink" Target="https://en.wikipedia.org/wiki/Lepidoptera" TargetMode="External"/><Relationship Id="rId4" Type="http://schemas.openxmlformats.org/officeDocument/2006/relationships/hyperlink" Target="https://en.wikipedia.org/wiki/Insec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Family_(biology)" TargetMode="External"/><Relationship Id="rId7" Type="http://schemas.openxmlformats.org/officeDocument/2006/relationships/hyperlink" Target="https://en.wikipedia.org/wiki/Butterfly" TargetMode="External"/><Relationship Id="rId2" Type="http://schemas.openxmlformats.org/officeDocument/2006/relationships/hyperlink" Target="https://en.wikipedia.org/wiki/Genus" TargetMode="External"/><Relationship Id="rId1" Type="http://schemas.openxmlformats.org/officeDocument/2006/relationships/slideLayout" Target="../slideLayouts/slideLayout14.xml"/><Relationship Id="rId6" Type="http://schemas.openxmlformats.org/officeDocument/2006/relationships/hyperlink" Target="https://en.wikipedia.org/wiki/Latin" TargetMode="External"/><Relationship Id="rId5" Type="http://schemas.openxmlformats.org/officeDocument/2006/relationships/hyperlink" Target="https://en.wikipedia.org/wiki/Tribe_(biology)" TargetMode="External"/><Relationship Id="rId4" Type="http://schemas.openxmlformats.org/officeDocument/2006/relationships/hyperlink" Target="https://en.wikipedia.org/wiki/Papilionida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B7567D-C033-4E07-9C8F-DBF5E569B518}"/>
              </a:ext>
            </a:extLst>
          </p:cNvPr>
          <p:cNvSpPr>
            <a:spLocks noGrp="1"/>
          </p:cNvSpPr>
          <p:nvPr>
            <p:ph type="title"/>
          </p:nvPr>
        </p:nvSpPr>
        <p:spPr>
          <a:xfrm>
            <a:off x="72768" y="1984571"/>
            <a:ext cx="10515600" cy="2888858"/>
          </a:xfrm>
        </p:spPr>
        <p:txBody>
          <a:bodyPr>
            <a:noAutofit/>
          </a:bodyPr>
          <a:lstStyle/>
          <a:p>
            <a:pPr algn="ctr"/>
            <a:r>
              <a:rPr lang="en-US" sz="7200" dirty="0">
                <a:solidFill>
                  <a:srgbClr val="002060"/>
                </a:solidFill>
              </a:rPr>
              <a:t>Flight adaptation of              specimens</a:t>
            </a:r>
            <a:br>
              <a:rPr lang="en-US" sz="7200" dirty="0">
                <a:solidFill>
                  <a:srgbClr val="002060"/>
                </a:solidFill>
              </a:rPr>
            </a:br>
            <a:endParaRPr lang="en-US" sz="7200" dirty="0">
              <a:solidFill>
                <a:srgbClr val="002060"/>
              </a:solidFill>
            </a:endParaRPr>
          </a:p>
        </p:txBody>
      </p:sp>
    </p:spTree>
    <p:extLst>
      <p:ext uri="{BB962C8B-B14F-4D97-AF65-F5344CB8AC3E}">
        <p14:creationId xmlns:p14="http://schemas.microsoft.com/office/powerpoint/2010/main" val="1939983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F1C83-7F68-4A5E-96E3-D061EBF5EFEE}"/>
              </a:ext>
            </a:extLst>
          </p:cNvPr>
          <p:cNvSpPr>
            <a:spLocks noGrp="1"/>
          </p:cNvSpPr>
          <p:nvPr>
            <p:ph type="title"/>
          </p:nvPr>
        </p:nvSpPr>
        <p:spPr/>
        <p:txBody>
          <a:bodyPr/>
          <a:lstStyle/>
          <a:p>
            <a:r>
              <a:rPr lang="en-US" dirty="0"/>
              <a:t>Draco</a:t>
            </a:r>
          </a:p>
        </p:txBody>
      </p:sp>
      <p:graphicFrame>
        <p:nvGraphicFramePr>
          <p:cNvPr id="4" name="Content Placeholder 3">
            <a:extLst>
              <a:ext uri="{FF2B5EF4-FFF2-40B4-BE49-F238E27FC236}">
                <a16:creationId xmlns:a16="http://schemas.microsoft.com/office/drawing/2014/main" id="{C14F1230-BCA9-4199-A7DB-B15C0749273F}"/>
              </a:ext>
            </a:extLst>
          </p:cNvPr>
          <p:cNvGraphicFramePr>
            <a:graphicFrameLocks noGrp="1"/>
          </p:cNvGraphicFramePr>
          <p:nvPr>
            <p:ph idx="1"/>
          </p:nvPr>
        </p:nvGraphicFramePr>
        <p:xfrm>
          <a:off x="772357" y="1985424"/>
          <a:ext cx="3307862" cy="4351336"/>
        </p:xfrm>
        <a:graphic>
          <a:graphicData uri="http://schemas.openxmlformats.org/drawingml/2006/table">
            <a:tbl>
              <a:tblPr/>
              <a:tblGrid>
                <a:gridCol w="1653931">
                  <a:extLst>
                    <a:ext uri="{9D8B030D-6E8A-4147-A177-3AD203B41FA5}">
                      <a16:colId xmlns:a16="http://schemas.microsoft.com/office/drawing/2014/main" val="1578577866"/>
                    </a:ext>
                  </a:extLst>
                </a:gridCol>
                <a:gridCol w="1653931">
                  <a:extLst>
                    <a:ext uri="{9D8B030D-6E8A-4147-A177-3AD203B41FA5}">
                      <a16:colId xmlns:a16="http://schemas.microsoft.com/office/drawing/2014/main" val="2287824526"/>
                    </a:ext>
                  </a:extLst>
                </a:gridCol>
              </a:tblGrid>
              <a:tr h="543917">
                <a:tc>
                  <a:txBody>
                    <a:bodyPr/>
                    <a:lstStyle/>
                    <a:p>
                      <a:pPr algn="l" fontAlgn="t"/>
                      <a:r>
                        <a:rPr lang="en-US" sz="1500">
                          <a:effectLst/>
                        </a:rPr>
                        <a:t>Kingdom:</a:t>
                      </a:r>
                    </a:p>
                  </a:txBody>
                  <a:tcPr marL="77702" marR="77702" marT="38851" marB="38851">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500" u="none" strike="noStrike">
                          <a:solidFill>
                            <a:srgbClr val="0B0080"/>
                          </a:solidFill>
                          <a:effectLst/>
                          <a:hlinkClick r:id="rId2" tooltip="Animal"/>
                        </a:rPr>
                        <a:t>Animalia</a:t>
                      </a:r>
                      <a:endParaRPr lang="en-US" sz="1500">
                        <a:effectLst/>
                      </a:endParaRPr>
                    </a:p>
                  </a:txBody>
                  <a:tcPr marL="77702" marR="77702" marT="38851" marB="38851">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098257208"/>
                  </a:ext>
                </a:extLst>
              </a:tr>
              <a:tr h="543917">
                <a:tc>
                  <a:txBody>
                    <a:bodyPr/>
                    <a:lstStyle/>
                    <a:p>
                      <a:pPr algn="l" fontAlgn="t"/>
                      <a:r>
                        <a:rPr lang="en-US" sz="1500">
                          <a:effectLst/>
                        </a:rPr>
                        <a:t>Phylum:</a:t>
                      </a:r>
                    </a:p>
                  </a:txBody>
                  <a:tcPr marL="77702" marR="77702" marT="38851" marB="38851">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500" u="none" strike="noStrike">
                          <a:solidFill>
                            <a:srgbClr val="0B0080"/>
                          </a:solidFill>
                          <a:effectLst/>
                          <a:hlinkClick r:id="rId3" tooltip="Chordate"/>
                        </a:rPr>
                        <a:t>Chordata</a:t>
                      </a:r>
                      <a:endParaRPr lang="en-US" sz="1500">
                        <a:effectLst/>
                      </a:endParaRPr>
                    </a:p>
                  </a:txBody>
                  <a:tcPr marL="77702" marR="77702" marT="38851" marB="38851">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99520708"/>
                  </a:ext>
                </a:extLst>
              </a:tr>
              <a:tr h="543917">
                <a:tc>
                  <a:txBody>
                    <a:bodyPr/>
                    <a:lstStyle/>
                    <a:p>
                      <a:pPr algn="l" fontAlgn="t"/>
                      <a:r>
                        <a:rPr lang="en-US" sz="1500">
                          <a:effectLst/>
                        </a:rPr>
                        <a:t>Class:</a:t>
                      </a:r>
                    </a:p>
                  </a:txBody>
                  <a:tcPr marL="77702" marR="77702" marT="38851" marB="38851">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500" u="none" strike="noStrike">
                          <a:solidFill>
                            <a:srgbClr val="0B0080"/>
                          </a:solidFill>
                          <a:effectLst/>
                          <a:hlinkClick r:id="rId4" tooltip="Reptile"/>
                        </a:rPr>
                        <a:t>Reptilia</a:t>
                      </a:r>
                      <a:endParaRPr lang="en-US" sz="1500">
                        <a:effectLst/>
                      </a:endParaRPr>
                    </a:p>
                  </a:txBody>
                  <a:tcPr marL="77702" marR="77702" marT="38851" marB="38851">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855530039"/>
                  </a:ext>
                </a:extLst>
              </a:tr>
              <a:tr h="543917">
                <a:tc>
                  <a:txBody>
                    <a:bodyPr/>
                    <a:lstStyle/>
                    <a:p>
                      <a:pPr algn="l" fontAlgn="t"/>
                      <a:r>
                        <a:rPr lang="en-US" sz="1500">
                          <a:effectLst/>
                        </a:rPr>
                        <a:t>Order:</a:t>
                      </a:r>
                    </a:p>
                  </a:txBody>
                  <a:tcPr marL="77702" marR="77702" marT="38851" marB="38851">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500" u="none" strike="noStrike">
                          <a:solidFill>
                            <a:srgbClr val="0B0080"/>
                          </a:solidFill>
                          <a:effectLst/>
                          <a:hlinkClick r:id="rId5" tooltip="Squamata"/>
                        </a:rPr>
                        <a:t>Squamata</a:t>
                      </a:r>
                      <a:endParaRPr lang="en-US" sz="1500">
                        <a:effectLst/>
                      </a:endParaRPr>
                    </a:p>
                  </a:txBody>
                  <a:tcPr marL="77702" marR="77702" marT="38851" marB="38851">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359534409"/>
                  </a:ext>
                </a:extLst>
              </a:tr>
              <a:tr h="543917">
                <a:tc>
                  <a:txBody>
                    <a:bodyPr/>
                    <a:lstStyle/>
                    <a:p>
                      <a:pPr algn="l" fontAlgn="t"/>
                      <a:r>
                        <a:rPr lang="en-US" sz="1500">
                          <a:effectLst/>
                        </a:rPr>
                        <a:t>Suborder:</a:t>
                      </a:r>
                    </a:p>
                  </a:txBody>
                  <a:tcPr marL="77702" marR="77702" marT="38851" marB="38851">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500" u="none" strike="noStrike">
                          <a:solidFill>
                            <a:srgbClr val="0B0080"/>
                          </a:solidFill>
                          <a:effectLst/>
                          <a:hlinkClick r:id="rId6" tooltip="Iguanomorpha"/>
                        </a:rPr>
                        <a:t>Iguania</a:t>
                      </a:r>
                      <a:endParaRPr lang="en-US" sz="1500">
                        <a:effectLst/>
                      </a:endParaRPr>
                    </a:p>
                  </a:txBody>
                  <a:tcPr marL="77702" marR="77702" marT="38851" marB="38851">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088993161"/>
                  </a:ext>
                </a:extLst>
              </a:tr>
              <a:tr h="543917">
                <a:tc>
                  <a:txBody>
                    <a:bodyPr/>
                    <a:lstStyle/>
                    <a:p>
                      <a:pPr algn="l" fontAlgn="t"/>
                      <a:r>
                        <a:rPr lang="en-US" sz="1500">
                          <a:effectLst/>
                        </a:rPr>
                        <a:t>Family:</a:t>
                      </a:r>
                    </a:p>
                  </a:txBody>
                  <a:tcPr marL="77702" marR="77702" marT="38851" marB="38851">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500" u="none" strike="noStrike">
                          <a:solidFill>
                            <a:srgbClr val="0B0080"/>
                          </a:solidFill>
                          <a:effectLst/>
                          <a:hlinkClick r:id="rId7" tooltip="Agamidae"/>
                        </a:rPr>
                        <a:t>Agamidae</a:t>
                      </a:r>
                      <a:endParaRPr lang="en-US" sz="1500">
                        <a:effectLst/>
                      </a:endParaRPr>
                    </a:p>
                  </a:txBody>
                  <a:tcPr marL="77702" marR="77702" marT="38851" marB="38851">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690026033"/>
                  </a:ext>
                </a:extLst>
              </a:tr>
              <a:tr h="543917">
                <a:tc>
                  <a:txBody>
                    <a:bodyPr/>
                    <a:lstStyle/>
                    <a:p>
                      <a:pPr algn="l" fontAlgn="t"/>
                      <a:r>
                        <a:rPr lang="en-US" sz="1500">
                          <a:effectLst/>
                        </a:rPr>
                        <a:t>Subfamily:</a:t>
                      </a:r>
                    </a:p>
                  </a:txBody>
                  <a:tcPr marL="77702" marR="77702" marT="38851" marB="38851">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500" u="none" strike="noStrike">
                          <a:solidFill>
                            <a:srgbClr val="0B0080"/>
                          </a:solidFill>
                          <a:effectLst/>
                          <a:hlinkClick r:id="rId8" tooltip="Draconinae"/>
                        </a:rPr>
                        <a:t>Draconinae</a:t>
                      </a:r>
                      <a:endParaRPr lang="en-US" sz="1500">
                        <a:effectLst/>
                      </a:endParaRPr>
                    </a:p>
                  </a:txBody>
                  <a:tcPr marL="77702" marR="77702" marT="38851" marB="38851">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186277338"/>
                  </a:ext>
                </a:extLst>
              </a:tr>
              <a:tr h="543917">
                <a:tc>
                  <a:txBody>
                    <a:bodyPr/>
                    <a:lstStyle/>
                    <a:p>
                      <a:pPr algn="l" fontAlgn="t"/>
                      <a:r>
                        <a:rPr lang="en-US" sz="1500">
                          <a:effectLst/>
                        </a:rPr>
                        <a:t>Genus:</a:t>
                      </a:r>
                    </a:p>
                  </a:txBody>
                  <a:tcPr marL="77702" marR="77702" marT="38851" marB="38851">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500" b="1" i="1" dirty="0">
                          <a:effectLst/>
                        </a:rPr>
                        <a:t>Draco</a:t>
                      </a:r>
                      <a:endParaRPr lang="en-US" sz="1500" dirty="0">
                        <a:effectLst/>
                      </a:endParaRPr>
                    </a:p>
                  </a:txBody>
                  <a:tcPr marL="77702" marR="77702" marT="38851" marB="38851">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726175786"/>
                  </a:ext>
                </a:extLst>
              </a:tr>
            </a:tbl>
          </a:graphicData>
        </a:graphic>
      </p:graphicFrame>
      <p:pic>
        <p:nvPicPr>
          <p:cNvPr id="6" name="Picture 5">
            <a:extLst>
              <a:ext uri="{FF2B5EF4-FFF2-40B4-BE49-F238E27FC236}">
                <a16:creationId xmlns:a16="http://schemas.microsoft.com/office/drawing/2014/main" id="{23C4D56B-AC80-400F-B95D-CFF8D3229F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08342" y="1985424"/>
            <a:ext cx="3826522" cy="3967610"/>
          </a:xfrm>
          <a:prstGeom prst="rect">
            <a:avLst/>
          </a:prstGeom>
        </p:spPr>
      </p:pic>
    </p:spTree>
    <p:extLst>
      <p:ext uri="{BB962C8B-B14F-4D97-AF65-F5344CB8AC3E}">
        <p14:creationId xmlns:p14="http://schemas.microsoft.com/office/powerpoint/2010/main" val="2125681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62F19-03ED-4578-817E-378A5200567E}"/>
              </a:ext>
            </a:extLst>
          </p:cNvPr>
          <p:cNvSpPr>
            <a:spLocks noGrp="1"/>
          </p:cNvSpPr>
          <p:nvPr>
            <p:ph type="title"/>
          </p:nvPr>
        </p:nvSpPr>
        <p:spPr>
          <a:xfrm>
            <a:off x="838201" y="263371"/>
            <a:ext cx="8596668" cy="1320800"/>
          </a:xfrm>
        </p:spPr>
        <p:txBody>
          <a:bodyPr/>
          <a:lstStyle/>
          <a:p>
            <a:r>
              <a:rPr lang="en-US" b="1" i="1" dirty="0">
                <a:solidFill>
                  <a:srgbClr val="002060"/>
                </a:solidFill>
                <a:effectLst/>
                <a:latin typeface="Arial" panose="020B0604020202020204" pitchFamily="34" charset="0"/>
              </a:rPr>
              <a:t>Draco</a:t>
            </a:r>
            <a:endParaRPr lang="en-US" dirty="0"/>
          </a:p>
        </p:txBody>
      </p:sp>
      <p:sp>
        <p:nvSpPr>
          <p:cNvPr id="3" name="Content Placeholder 2">
            <a:extLst>
              <a:ext uri="{FF2B5EF4-FFF2-40B4-BE49-F238E27FC236}">
                <a16:creationId xmlns:a16="http://schemas.microsoft.com/office/drawing/2014/main" id="{CB170ADD-662F-41CF-A1A4-E8432839C314}"/>
              </a:ext>
            </a:extLst>
          </p:cNvPr>
          <p:cNvSpPr>
            <a:spLocks noGrp="1"/>
          </p:cNvSpPr>
          <p:nvPr>
            <p:ph idx="1"/>
          </p:nvPr>
        </p:nvSpPr>
        <p:spPr>
          <a:xfrm>
            <a:off x="372861" y="1243367"/>
            <a:ext cx="9161757" cy="5494784"/>
          </a:xfrm>
        </p:spPr>
        <p:txBody>
          <a:bodyPr>
            <a:noAutofit/>
          </a:bodyPr>
          <a:lstStyle/>
          <a:p>
            <a:pPr algn="just">
              <a:lnSpc>
                <a:spcPct val="150000"/>
              </a:lnSpc>
            </a:pPr>
            <a:r>
              <a:rPr lang="en-US" sz="2400" b="1" i="1" dirty="0">
                <a:solidFill>
                  <a:srgbClr val="002060"/>
                </a:solidFill>
                <a:effectLst/>
                <a:latin typeface="Arial" panose="020B0604020202020204" pitchFamily="34" charset="0"/>
              </a:rPr>
              <a:t>Draco</a:t>
            </a:r>
            <a:r>
              <a:rPr lang="en-US" sz="2400" b="0" i="0" dirty="0">
                <a:solidFill>
                  <a:srgbClr val="002060"/>
                </a:solidFill>
                <a:effectLst/>
                <a:latin typeface="Arial" panose="020B0604020202020204" pitchFamily="34" charset="0"/>
              </a:rPr>
              <a:t> is a </a:t>
            </a:r>
            <a:r>
              <a:rPr lang="en-US" sz="2400" b="0" i="0" u="none" strike="noStrike" dirty="0">
                <a:solidFill>
                  <a:srgbClr val="002060"/>
                </a:solidFill>
                <a:effectLst/>
                <a:latin typeface="Arial" panose="020B0604020202020204" pitchFamily="34" charset="0"/>
                <a:hlinkClick r:id="rId2" tooltip="Genus">
                  <a:extLst>
                    <a:ext uri="{A12FA001-AC4F-418D-AE19-62706E023703}">
                      <ahyp:hlinkClr xmlns:ahyp="http://schemas.microsoft.com/office/drawing/2018/hyperlinkcolor" val="tx"/>
                    </a:ext>
                  </a:extLst>
                </a:hlinkClick>
              </a:rPr>
              <a:t>genus</a:t>
            </a:r>
            <a:r>
              <a:rPr lang="en-US" sz="2400" b="0" i="0" dirty="0">
                <a:solidFill>
                  <a:srgbClr val="002060"/>
                </a:solidFill>
                <a:effectLst/>
                <a:latin typeface="Arial" panose="020B0604020202020204" pitchFamily="34" charset="0"/>
              </a:rPr>
              <a:t> of </a:t>
            </a:r>
            <a:r>
              <a:rPr lang="en-US" sz="2400" b="0" i="0" u="none" strike="noStrike" dirty="0">
                <a:solidFill>
                  <a:srgbClr val="002060"/>
                </a:solidFill>
                <a:effectLst/>
                <a:latin typeface="Arial" panose="020B0604020202020204" pitchFamily="34" charset="0"/>
                <a:hlinkClick r:id="rId3" tooltip="Agamidae">
                  <a:extLst>
                    <a:ext uri="{A12FA001-AC4F-418D-AE19-62706E023703}">
                      <ahyp:hlinkClr xmlns:ahyp="http://schemas.microsoft.com/office/drawing/2018/hyperlinkcolor" val="tx"/>
                    </a:ext>
                  </a:extLst>
                </a:hlinkClick>
              </a:rPr>
              <a:t>agamid</a:t>
            </a:r>
            <a:r>
              <a:rPr lang="en-US" sz="2400" b="0" i="0" dirty="0">
                <a:solidFill>
                  <a:srgbClr val="002060"/>
                </a:solidFill>
                <a:effectLst/>
                <a:latin typeface="Arial" panose="020B0604020202020204" pitchFamily="34" charset="0"/>
              </a:rPr>
              <a:t> </a:t>
            </a:r>
            <a:r>
              <a:rPr lang="en-US" sz="2400" b="0" i="0" u="none" strike="noStrike" dirty="0">
                <a:solidFill>
                  <a:srgbClr val="002060"/>
                </a:solidFill>
                <a:effectLst/>
                <a:latin typeface="Arial" panose="020B0604020202020204" pitchFamily="34" charset="0"/>
                <a:hlinkClick r:id="rId4" tooltip="Lizard">
                  <a:extLst>
                    <a:ext uri="{A12FA001-AC4F-418D-AE19-62706E023703}">
                      <ahyp:hlinkClr xmlns:ahyp="http://schemas.microsoft.com/office/drawing/2018/hyperlinkcolor" val="tx"/>
                    </a:ext>
                  </a:extLst>
                </a:hlinkClick>
              </a:rPr>
              <a:t>lizards</a:t>
            </a:r>
            <a:r>
              <a:rPr lang="en-US" sz="2400" b="0" i="0" dirty="0">
                <a:solidFill>
                  <a:srgbClr val="002060"/>
                </a:solidFill>
                <a:effectLst/>
                <a:latin typeface="Arial" panose="020B0604020202020204" pitchFamily="34" charset="0"/>
              </a:rPr>
              <a:t> that are also known as </a:t>
            </a:r>
            <a:r>
              <a:rPr lang="en-US" sz="2400" b="1" i="0" dirty="0">
                <a:solidFill>
                  <a:srgbClr val="002060"/>
                </a:solidFill>
                <a:effectLst/>
                <a:latin typeface="Arial" panose="020B0604020202020204" pitchFamily="34" charset="0"/>
              </a:rPr>
              <a:t>flying lizards</a:t>
            </a:r>
            <a:r>
              <a:rPr lang="en-US" sz="2400" b="0" i="0" dirty="0">
                <a:solidFill>
                  <a:srgbClr val="002060"/>
                </a:solidFill>
                <a:effectLst/>
                <a:latin typeface="Arial" panose="020B0604020202020204" pitchFamily="34" charset="0"/>
              </a:rPr>
              <a:t>, </a:t>
            </a:r>
            <a:r>
              <a:rPr lang="en-US" sz="2400" b="1" i="0" dirty="0">
                <a:solidFill>
                  <a:srgbClr val="002060"/>
                </a:solidFill>
                <a:effectLst/>
                <a:latin typeface="Arial" panose="020B0604020202020204" pitchFamily="34" charset="0"/>
              </a:rPr>
              <a:t>flying dragons</a:t>
            </a:r>
            <a:r>
              <a:rPr lang="en-US" sz="2400" b="0" i="0" dirty="0">
                <a:solidFill>
                  <a:srgbClr val="002060"/>
                </a:solidFill>
                <a:effectLst/>
                <a:latin typeface="Arial" panose="020B0604020202020204" pitchFamily="34" charset="0"/>
              </a:rPr>
              <a:t> or </a:t>
            </a:r>
            <a:r>
              <a:rPr lang="en-US" sz="2400" b="1" i="0" dirty="0">
                <a:solidFill>
                  <a:srgbClr val="002060"/>
                </a:solidFill>
                <a:effectLst/>
                <a:latin typeface="Arial" panose="020B0604020202020204" pitchFamily="34" charset="0"/>
              </a:rPr>
              <a:t>gliding lizards</a:t>
            </a:r>
            <a:r>
              <a:rPr lang="en-US" sz="2400" b="0" i="0" dirty="0">
                <a:solidFill>
                  <a:srgbClr val="002060"/>
                </a:solidFill>
                <a:effectLst/>
                <a:latin typeface="Arial" panose="020B0604020202020204" pitchFamily="34" charset="0"/>
              </a:rPr>
              <a:t>. </a:t>
            </a:r>
          </a:p>
          <a:p>
            <a:pPr algn="just">
              <a:lnSpc>
                <a:spcPct val="150000"/>
              </a:lnSpc>
            </a:pPr>
            <a:r>
              <a:rPr lang="en-US" sz="2400" b="0" i="0" dirty="0">
                <a:solidFill>
                  <a:srgbClr val="002060"/>
                </a:solidFill>
                <a:effectLst/>
                <a:latin typeface="Arial" panose="020B0604020202020204" pitchFamily="34" charset="0"/>
              </a:rPr>
              <a:t>These lizards are capable of </a:t>
            </a:r>
            <a:r>
              <a:rPr lang="en-US" sz="2400" b="0" i="0" u="none" strike="noStrike" dirty="0">
                <a:solidFill>
                  <a:srgbClr val="002060"/>
                </a:solidFill>
                <a:effectLst/>
                <a:latin typeface="Arial" panose="020B0604020202020204" pitchFamily="34" charset="0"/>
                <a:hlinkClick r:id="rId5" tooltip="Gliding flight">
                  <a:extLst>
                    <a:ext uri="{A12FA001-AC4F-418D-AE19-62706E023703}">
                      <ahyp:hlinkClr xmlns:ahyp="http://schemas.microsoft.com/office/drawing/2018/hyperlinkcolor" val="tx"/>
                    </a:ext>
                  </a:extLst>
                </a:hlinkClick>
              </a:rPr>
              <a:t>gliding flight</a:t>
            </a:r>
            <a:r>
              <a:rPr lang="en-US" sz="2400" b="0" i="0" dirty="0">
                <a:solidFill>
                  <a:srgbClr val="002060"/>
                </a:solidFill>
                <a:effectLst/>
                <a:latin typeface="Arial" panose="020B0604020202020204" pitchFamily="34" charset="0"/>
              </a:rPr>
              <a:t>; their ribs and their connecting membrane may be extended to create "wings" (</a:t>
            </a:r>
            <a:r>
              <a:rPr lang="en-US" sz="2400" b="0" i="0" u="none" strike="noStrike" dirty="0">
                <a:solidFill>
                  <a:srgbClr val="002060"/>
                </a:solidFill>
                <a:effectLst/>
                <a:latin typeface="Arial" panose="020B0604020202020204" pitchFamily="34" charset="0"/>
                <a:hlinkClick r:id="rId6" tooltip="Patagium">
                  <a:extLst>
                    <a:ext uri="{A12FA001-AC4F-418D-AE19-62706E023703}">
                      <ahyp:hlinkClr xmlns:ahyp="http://schemas.microsoft.com/office/drawing/2018/hyperlinkcolor" val="tx"/>
                    </a:ext>
                  </a:extLst>
                </a:hlinkClick>
              </a:rPr>
              <a:t>patagia</a:t>
            </a:r>
            <a:r>
              <a:rPr lang="en-US" sz="2400" b="0" i="0" dirty="0">
                <a:solidFill>
                  <a:srgbClr val="002060"/>
                </a:solidFill>
                <a:effectLst/>
                <a:latin typeface="Arial" panose="020B0604020202020204" pitchFamily="34" charset="0"/>
              </a:rPr>
              <a:t>), the hindlimbs are flattened and wing-like in cross-section, and a flap on the neck (the </a:t>
            </a:r>
            <a:r>
              <a:rPr lang="en-US" sz="2400" b="0" i="0" u="none" strike="noStrike" dirty="0">
                <a:solidFill>
                  <a:srgbClr val="002060"/>
                </a:solidFill>
                <a:effectLst/>
                <a:latin typeface="Arial" panose="020B0604020202020204" pitchFamily="34" charset="0"/>
                <a:hlinkClick r:id="rId7" tooltip="Gular fold">
                  <a:extLst>
                    <a:ext uri="{A12FA001-AC4F-418D-AE19-62706E023703}">
                      <ahyp:hlinkClr xmlns:ahyp="http://schemas.microsoft.com/office/drawing/2018/hyperlinkcolor" val="tx"/>
                    </a:ext>
                  </a:extLst>
                </a:hlinkClick>
              </a:rPr>
              <a:t>gular flag</a:t>
            </a:r>
            <a:r>
              <a:rPr lang="en-US" sz="2400" b="0" i="0" dirty="0">
                <a:solidFill>
                  <a:srgbClr val="002060"/>
                </a:solidFill>
                <a:effectLst/>
                <a:latin typeface="Arial" panose="020B0604020202020204" pitchFamily="34" charset="0"/>
              </a:rPr>
              <a:t>) serves as a horizontal stabilizer and are sometimes used in warning to others.</a:t>
            </a:r>
          </a:p>
          <a:p>
            <a:pPr algn="just">
              <a:lnSpc>
                <a:spcPct val="150000"/>
              </a:lnSpc>
            </a:pPr>
            <a:r>
              <a:rPr lang="en-US" sz="2400" b="0" i="0" dirty="0">
                <a:solidFill>
                  <a:srgbClr val="002060"/>
                </a:solidFill>
                <a:effectLst/>
                <a:latin typeface="Arial" panose="020B0604020202020204" pitchFamily="34" charset="0"/>
              </a:rPr>
              <a:t> </a:t>
            </a:r>
            <a:r>
              <a:rPr lang="en-US" sz="2400" b="0" i="1" dirty="0">
                <a:solidFill>
                  <a:srgbClr val="002060"/>
                </a:solidFill>
                <a:effectLst/>
                <a:latin typeface="Arial" panose="020B0604020202020204" pitchFamily="34" charset="0"/>
              </a:rPr>
              <a:t>Draco</a:t>
            </a:r>
            <a:r>
              <a:rPr lang="en-US" sz="2400" b="0" i="0" dirty="0">
                <a:solidFill>
                  <a:srgbClr val="002060"/>
                </a:solidFill>
                <a:effectLst/>
                <a:latin typeface="Arial" panose="020B0604020202020204" pitchFamily="34" charset="0"/>
              </a:rPr>
              <a:t> are </a:t>
            </a:r>
            <a:r>
              <a:rPr lang="en-US" sz="2400" b="0" i="0" u="none" strike="noStrike" dirty="0">
                <a:solidFill>
                  <a:srgbClr val="002060"/>
                </a:solidFill>
                <a:effectLst/>
                <a:latin typeface="Arial" panose="020B0604020202020204" pitchFamily="34" charset="0"/>
                <a:hlinkClick r:id="rId8" tooltip="Arboreal locomotion">
                  <a:extLst>
                    <a:ext uri="{A12FA001-AC4F-418D-AE19-62706E023703}">
                      <ahyp:hlinkClr xmlns:ahyp="http://schemas.microsoft.com/office/drawing/2018/hyperlinkcolor" val="tx"/>
                    </a:ext>
                  </a:extLst>
                </a:hlinkClick>
              </a:rPr>
              <a:t>arboreal</a:t>
            </a:r>
            <a:r>
              <a:rPr lang="en-US" sz="2400" b="0" i="0" dirty="0">
                <a:solidFill>
                  <a:srgbClr val="002060"/>
                </a:solidFill>
                <a:effectLst/>
                <a:latin typeface="Arial" panose="020B0604020202020204" pitchFamily="34" charset="0"/>
              </a:rPr>
              <a:t> </a:t>
            </a:r>
            <a:r>
              <a:rPr lang="en-US" sz="2400" b="0" i="0" u="none" strike="noStrike" dirty="0">
                <a:solidFill>
                  <a:srgbClr val="002060"/>
                </a:solidFill>
                <a:effectLst/>
                <a:latin typeface="Arial" panose="020B0604020202020204" pitchFamily="34" charset="0"/>
                <a:hlinkClick r:id="rId9" tooltip="Insectivores">
                  <a:extLst>
                    <a:ext uri="{A12FA001-AC4F-418D-AE19-62706E023703}">
                      <ahyp:hlinkClr xmlns:ahyp="http://schemas.microsoft.com/office/drawing/2018/hyperlinkcolor" val="tx"/>
                    </a:ext>
                  </a:extLst>
                </a:hlinkClick>
              </a:rPr>
              <a:t>insectivores</a:t>
            </a:r>
            <a:r>
              <a:rPr lang="en-US" sz="2400" b="0" i="0" dirty="0">
                <a:solidFill>
                  <a:srgbClr val="002060"/>
                </a:solidFill>
                <a:effectLst/>
                <a:latin typeface="Arial" panose="020B0604020202020204" pitchFamily="34" charset="0"/>
              </a:rPr>
              <a:t>.</a:t>
            </a:r>
            <a:endParaRPr lang="en-US" sz="2400" dirty="0">
              <a:solidFill>
                <a:srgbClr val="002060"/>
              </a:solidFill>
            </a:endParaRPr>
          </a:p>
        </p:txBody>
      </p:sp>
    </p:spTree>
    <p:extLst>
      <p:ext uri="{BB962C8B-B14F-4D97-AF65-F5344CB8AC3E}">
        <p14:creationId xmlns:p14="http://schemas.microsoft.com/office/powerpoint/2010/main" val="1499869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A3DCE-7A06-4CF9-A264-371C0ED41C0F}"/>
              </a:ext>
            </a:extLst>
          </p:cNvPr>
          <p:cNvSpPr>
            <a:spLocks noGrp="1"/>
          </p:cNvSpPr>
          <p:nvPr>
            <p:ph type="title"/>
          </p:nvPr>
        </p:nvSpPr>
        <p:spPr/>
        <p:txBody>
          <a:bodyPr/>
          <a:lstStyle/>
          <a:p>
            <a:r>
              <a:rPr lang="en-US" b="1" i="1" dirty="0">
                <a:solidFill>
                  <a:srgbClr val="002060"/>
                </a:solidFill>
                <a:effectLst/>
                <a:latin typeface="Arial" panose="020B0604020202020204" pitchFamily="34" charset="0"/>
              </a:rPr>
              <a:t>Draco</a:t>
            </a:r>
            <a:endParaRPr lang="en-US" dirty="0"/>
          </a:p>
        </p:txBody>
      </p:sp>
      <p:sp>
        <p:nvSpPr>
          <p:cNvPr id="3" name="Content Placeholder 2">
            <a:extLst>
              <a:ext uri="{FF2B5EF4-FFF2-40B4-BE49-F238E27FC236}">
                <a16:creationId xmlns:a16="http://schemas.microsoft.com/office/drawing/2014/main" id="{53E9D2C2-6904-4ABE-BDAD-F58F6E82C23C}"/>
              </a:ext>
            </a:extLst>
          </p:cNvPr>
          <p:cNvSpPr>
            <a:spLocks noGrp="1"/>
          </p:cNvSpPr>
          <p:nvPr>
            <p:ph idx="1"/>
          </p:nvPr>
        </p:nvSpPr>
        <p:spPr>
          <a:xfrm>
            <a:off x="904990" y="1710554"/>
            <a:ext cx="8369012" cy="4912187"/>
          </a:xfrm>
        </p:spPr>
        <p:txBody>
          <a:bodyPr>
            <a:noAutofit/>
          </a:bodyPr>
          <a:lstStyle/>
          <a:p>
            <a:pPr algn="just">
              <a:lnSpc>
                <a:spcPct val="150000"/>
              </a:lnSpc>
            </a:pPr>
            <a:r>
              <a:rPr lang="en-US" sz="2800" b="0" i="0" dirty="0">
                <a:solidFill>
                  <a:srgbClr val="002060"/>
                </a:solidFill>
                <a:effectLst/>
                <a:latin typeface="Arial" panose="020B0604020202020204" pitchFamily="34" charset="0"/>
              </a:rPr>
              <a:t>While not capable of powered flight they often obtain lift in the course of their gliding flights. </a:t>
            </a:r>
          </a:p>
          <a:p>
            <a:pPr algn="just">
              <a:lnSpc>
                <a:spcPct val="150000"/>
              </a:lnSpc>
            </a:pPr>
            <a:r>
              <a:rPr lang="en-US" sz="2800" b="0" i="0" dirty="0">
                <a:solidFill>
                  <a:srgbClr val="002060"/>
                </a:solidFill>
                <a:effectLst/>
                <a:latin typeface="Arial" panose="020B0604020202020204" pitchFamily="34" charset="0"/>
              </a:rPr>
              <a:t>Glides as long as 60 m (200 ft) have been recorded, over which the animal loses only 10 m (33 ft) in height, which is quite some distance, considering that one lizard is only around 20 cm (7.9 in) in total length, tail included</a:t>
            </a:r>
            <a:endParaRPr lang="en-US" sz="2800" dirty="0">
              <a:solidFill>
                <a:srgbClr val="002060"/>
              </a:solidFill>
            </a:endParaRPr>
          </a:p>
        </p:txBody>
      </p:sp>
    </p:spTree>
    <p:extLst>
      <p:ext uri="{BB962C8B-B14F-4D97-AF65-F5344CB8AC3E}">
        <p14:creationId xmlns:p14="http://schemas.microsoft.com/office/powerpoint/2010/main" val="913092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97FE6-4571-443B-A78A-099DB36CB3BF}"/>
              </a:ext>
            </a:extLst>
          </p:cNvPr>
          <p:cNvSpPr>
            <a:spLocks noGrp="1"/>
          </p:cNvSpPr>
          <p:nvPr>
            <p:ph type="title"/>
          </p:nvPr>
        </p:nvSpPr>
        <p:spPr>
          <a:xfrm>
            <a:off x="757234" y="395056"/>
            <a:ext cx="8596668" cy="1320800"/>
          </a:xfrm>
        </p:spPr>
        <p:txBody>
          <a:bodyPr/>
          <a:lstStyle/>
          <a:p>
            <a:r>
              <a:rPr lang="en-US" b="1" i="1" dirty="0">
                <a:solidFill>
                  <a:srgbClr val="002060"/>
                </a:solidFill>
                <a:effectLst/>
                <a:latin typeface="Arial" panose="020B0604020202020204" pitchFamily="34" charset="0"/>
              </a:rPr>
              <a:t>Draco</a:t>
            </a:r>
            <a:endParaRPr lang="en-US" dirty="0"/>
          </a:p>
        </p:txBody>
      </p:sp>
      <p:sp>
        <p:nvSpPr>
          <p:cNvPr id="3" name="Content Placeholder 2">
            <a:extLst>
              <a:ext uri="{FF2B5EF4-FFF2-40B4-BE49-F238E27FC236}">
                <a16:creationId xmlns:a16="http://schemas.microsoft.com/office/drawing/2014/main" id="{D249FE25-38D5-4E33-95DC-2B1612EA6B64}"/>
              </a:ext>
            </a:extLst>
          </p:cNvPr>
          <p:cNvSpPr>
            <a:spLocks noGrp="1"/>
          </p:cNvSpPr>
          <p:nvPr>
            <p:ph idx="1"/>
          </p:nvPr>
        </p:nvSpPr>
        <p:spPr>
          <a:xfrm>
            <a:off x="846010" y="1352721"/>
            <a:ext cx="8280236" cy="5110223"/>
          </a:xfrm>
        </p:spPr>
        <p:txBody>
          <a:bodyPr>
            <a:noAutofit/>
          </a:bodyPr>
          <a:lstStyle/>
          <a:p>
            <a:pPr algn="just">
              <a:lnSpc>
                <a:spcPct val="150000"/>
              </a:lnSpc>
            </a:pPr>
            <a:r>
              <a:rPr lang="en-US" sz="2400" b="0" i="0" dirty="0">
                <a:solidFill>
                  <a:srgbClr val="002060"/>
                </a:solidFill>
                <a:effectLst/>
                <a:latin typeface="Arial" panose="020B0604020202020204" pitchFamily="34" charset="0"/>
              </a:rPr>
              <a:t>The lizards are well known for their "display structures" and ability to glide long distances using their wing-like, </a:t>
            </a:r>
            <a:r>
              <a:rPr lang="en-US" sz="2400" b="0" i="0" u="none" strike="noStrike" dirty="0">
                <a:solidFill>
                  <a:srgbClr val="002060"/>
                </a:solidFill>
                <a:effectLst/>
                <a:latin typeface="Arial" panose="020B0604020202020204" pitchFamily="34" charset="0"/>
                <a:hlinkClick r:id="rId2" tooltip="Patagium">
                  <a:extLst>
                    <a:ext uri="{A12FA001-AC4F-418D-AE19-62706E023703}">
                      <ahyp:hlinkClr xmlns:ahyp="http://schemas.microsoft.com/office/drawing/2018/hyperlinkcolor" val="tx"/>
                    </a:ext>
                  </a:extLst>
                </a:hlinkClick>
              </a:rPr>
              <a:t>patagial</a:t>
            </a:r>
            <a:r>
              <a:rPr lang="en-US" sz="2400" b="0" i="0" dirty="0">
                <a:solidFill>
                  <a:srgbClr val="002060"/>
                </a:solidFill>
                <a:effectLst/>
                <a:latin typeface="Arial" panose="020B0604020202020204" pitchFamily="34" charset="0"/>
              </a:rPr>
              <a:t> membranes supported by elongated thoracic ribs to generate lift forces.</a:t>
            </a:r>
            <a:endParaRPr lang="en-US" sz="2400" b="0" i="0" baseline="30000" dirty="0">
              <a:solidFill>
                <a:srgbClr val="002060"/>
              </a:solidFill>
              <a:effectLst/>
              <a:latin typeface="Arial" panose="020B0604020202020204" pitchFamily="34" charset="0"/>
            </a:endParaRPr>
          </a:p>
          <a:p>
            <a:pPr algn="just">
              <a:lnSpc>
                <a:spcPct val="150000"/>
              </a:lnSpc>
            </a:pPr>
            <a:r>
              <a:rPr lang="en-US" sz="2400" b="0" i="0" dirty="0">
                <a:solidFill>
                  <a:srgbClr val="002060"/>
                </a:solidFill>
                <a:effectLst/>
                <a:latin typeface="Arial" panose="020B0604020202020204" pitchFamily="34" charset="0"/>
              </a:rPr>
              <a:t> The India flying lizard is capable of gliding from tree to tree found in the Western Ghats and hill forests of southern India. </a:t>
            </a:r>
          </a:p>
          <a:p>
            <a:pPr algn="just">
              <a:lnSpc>
                <a:spcPct val="150000"/>
              </a:lnSpc>
            </a:pPr>
            <a:r>
              <a:rPr lang="en-US" sz="2400" b="0" i="0" dirty="0">
                <a:solidFill>
                  <a:srgbClr val="002060"/>
                </a:solidFill>
                <a:effectLst/>
                <a:latin typeface="Arial" panose="020B0604020202020204" pitchFamily="34" charset="0"/>
              </a:rPr>
              <a:t>The flying dragon lizard avoids danger by opening two large winglike flaps of skin and steers, brakes with its tail.</a:t>
            </a:r>
            <a:endParaRPr lang="en-US" sz="2400" dirty="0">
              <a:solidFill>
                <a:srgbClr val="002060"/>
              </a:solidFill>
            </a:endParaRPr>
          </a:p>
        </p:txBody>
      </p:sp>
    </p:spTree>
    <p:extLst>
      <p:ext uri="{BB962C8B-B14F-4D97-AF65-F5344CB8AC3E}">
        <p14:creationId xmlns:p14="http://schemas.microsoft.com/office/powerpoint/2010/main" val="2400305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049B6-A7A8-4DCA-812A-93926D088645}"/>
              </a:ext>
            </a:extLst>
          </p:cNvPr>
          <p:cNvSpPr>
            <a:spLocks noGrp="1"/>
          </p:cNvSpPr>
          <p:nvPr>
            <p:ph type="title"/>
          </p:nvPr>
        </p:nvSpPr>
        <p:spPr/>
        <p:txBody>
          <a:bodyPr/>
          <a:lstStyle/>
          <a:p>
            <a:r>
              <a:rPr lang="en-US" dirty="0" err="1"/>
              <a:t>Papilio</a:t>
            </a:r>
            <a:endParaRPr lang="en-US" dirty="0"/>
          </a:p>
        </p:txBody>
      </p:sp>
      <p:graphicFrame>
        <p:nvGraphicFramePr>
          <p:cNvPr id="4" name="Content Placeholder 3">
            <a:extLst>
              <a:ext uri="{FF2B5EF4-FFF2-40B4-BE49-F238E27FC236}">
                <a16:creationId xmlns:a16="http://schemas.microsoft.com/office/drawing/2014/main" id="{5AF0563C-75A8-44F5-9410-2344B707B41E}"/>
              </a:ext>
            </a:extLst>
          </p:cNvPr>
          <p:cNvGraphicFramePr>
            <a:graphicFrameLocks noGrp="1"/>
          </p:cNvGraphicFramePr>
          <p:nvPr>
            <p:ph idx="1"/>
          </p:nvPr>
        </p:nvGraphicFramePr>
        <p:xfrm>
          <a:off x="838200" y="1884386"/>
          <a:ext cx="2286740" cy="4351337"/>
        </p:xfrm>
        <a:graphic>
          <a:graphicData uri="http://schemas.openxmlformats.org/drawingml/2006/table">
            <a:tbl>
              <a:tblPr/>
              <a:tblGrid>
                <a:gridCol w="1143370">
                  <a:extLst>
                    <a:ext uri="{9D8B030D-6E8A-4147-A177-3AD203B41FA5}">
                      <a16:colId xmlns:a16="http://schemas.microsoft.com/office/drawing/2014/main" val="1883527051"/>
                    </a:ext>
                  </a:extLst>
                </a:gridCol>
                <a:gridCol w="1143370">
                  <a:extLst>
                    <a:ext uri="{9D8B030D-6E8A-4147-A177-3AD203B41FA5}">
                      <a16:colId xmlns:a16="http://schemas.microsoft.com/office/drawing/2014/main" val="947504731"/>
                    </a:ext>
                  </a:extLst>
                </a:gridCol>
              </a:tblGrid>
              <a:tr h="525161">
                <a:tc>
                  <a:txBody>
                    <a:bodyPr/>
                    <a:lstStyle/>
                    <a:p>
                      <a:pPr algn="l" fontAlgn="t"/>
                      <a:r>
                        <a:rPr lang="en-US" sz="1500">
                          <a:effectLst/>
                        </a:rPr>
                        <a:t>Kingdom:</a:t>
                      </a:r>
                    </a:p>
                  </a:txBody>
                  <a:tcPr marL="75023" marR="75023" marT="37512" marB="37512">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500" u="none" strike="noStrike">
                          <a:solidFill>
                            <a:srgbClr val="0B0080"/>
                          </a:solidFill>
                          <a:effectLst/>
                          <a:hlinkClick r:id="rId2" tooltip="Animal"/>
                        </a:rPr>
                        <a:t>Animalia</a:t>
                      </a:r>
                      <a:endParaRPr lang="en-US" sz="1500">
                        <a:effectLst/>
                      </a:endParaRPr>
                    </a:p>
                  </a:txBody>
                  <a:tcPr marL="75023" marR="75023" marT="37512" marB="37512">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156197786"/>
                  </a:ext>
                </a:extLst>
              </a:tr>
              <a:tr h="750231">
                <a:tc>
                  <a:txBody>
                    <a:bodyPr/>
                    <a:lstStyle/>
                    <a:p>
                      <a:pPr algn="l" fontAlgn="t"/>
                      <a:r>
                        <a:rPr lang="en-US" sz="1500">
                          <a:effectLst/>
                        </a:rPr>
                        <a:t>Phylum:</a:t>
                      </a:r>
                    </a:p>
                  </a:txBody>
                  <a:tcPr marL="75023" marR="75023" marT="37512" marB="37512">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500" u="none" strike="noStrike">
                          <a:solidFill>
                            <a:srgbClr val="0B0080"/>
                          </a:solidFill>
                          <a:effectLst/>
                          <a:hlinkClick r:id="rId3" tooltip="Arthropod"/>
                        </a:rPr>
                        <a:t>Arthropoda</a:t>
                      </a:r>
                      <a:endParaRPr lang="en-US" sz="1500">
                        <a:effectLst/>
                      </a:endParaRPr>
                    </a:p>
                  </a:txBody>
                  <a:tcPr marL="75023" marR="75023" marT="37512" marB="37512">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596915608"/>
                  </a:ext>
                </a:extLst>
              </a:tr>
              <a:tr h="525161">
                <a:tc>
                  <a:txBody>
                    <a:bodyPr/>
                    <a:lstStyle/>
                    <a:p>
                      <a:pPr algn="l" fontAlgn="t"/>
                      <a:r>
                        <a:rPr lang="en-US" sz="1500">
                          <a:effectLst/>
                        </a:rPr>
                        <a:t>Class:</a:t>
                      </a:r>
                    </a:p>
                  </a:txBody>
                  <a:tcPr marL="75023" marR="75023" marT="37512" marB="37512">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500" u="none" strike="noStrike">
                          <a:solidFill>
                            <a:srgbClr val="0B0080"/>
                          </a:solidFill>
                          <a:effectLst/>
                          <a:hlinkClick r:id="rId4" tooltip="Insect"/>
                        </a:rPr>
                        <a:t>Insecta</a:t>
                      </a:r>
                      <a:endParaRPr lang="en-US" sz="1500">
                        <a:effectLst/>
                      </a:endParaRPr>
                    </a:p>
                  </a:txBody>
                  <a:tcPr marL="75023" marR="75023" marT="37512" marB="37512">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528439461"/>
                  </a:ext>
                </a:extLst>
              </a:tr>
              <a:tr h="750231">
                <a:tc>
                  <a:txBody>
                    <a:bodyPr/>
                    <a:lstStyle/>
                    <a:p>
                      <a:pPr algn="l" fontAlgn="t"/>
                      <a:r>
                        <a:rPr lang="en-US" sz="1500">
                          <a:effectLst/>
                        </a:rPr>
                        <a:t>Order:</a:t>
                      </a:r>
                    </a:p>
                  </a:txBody>
                  <a:tcPr marL="75023" marR="75023" marT="37512" marB="37512">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500" u="none" strike="noStrike">
                          <a:solidFill>
                            <a:srgbClr val="0B0080"/>
                          </a:solidFill>
                          <a:effectLst/>
                          <a:hlinkClick r:id="rId5" tooltip="Lepidoptera"/>
                        </a:rPr>
                        <a:t>Lepidoptera</a:t>
                      </a:r>
                      <a:endParaRPr lang="en-US" sz="1500">
                        <a:effectLst/>
                      </a:endParaRPr>
                    </a:p>
                  </a:txBody>
                  <a:tcPr marL="75023" marR="75023" marT="37512" marB="37512">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546864201"/>
                  </a:ext>
                </a:extLst>
              </a:tr>
              <a:tr h="750231">
                <a:tc>
                  <a:txBody>
                    <a:bodyPr/>
                    <a:lstStyle/>
                    <a:p>
                      <a:pPr algn="l" fontAlgn="t"/>
                      <a:r>
                        <a:rPr lang="en-US" sz="1500">
                          <a:effectLst/>
                        </a:rPr>
                        <a:t>Family:</a:t>
                      </a:r>
                    </a:p>
                  </a:txBody>
                  <a:tcPr marL="75023" marR="75023" marT="37512" marB="37512">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500" u="none" strike="noStrike">
                          <a:solidFill>
                            <a:srgbClr val="0B0080"/>
                          </a:solidFill>
                          <a:effectLst/>
                          <a:hlinkClick r:id="rId6" tooltip="Swallowtail butterfly"/>
                        </a:rPr>
                        <a:t>Papilionidae</a:t>
                      </a:r>
                      <a:endParaRPr lang="en-US" sz="1500">
                        <a:effectLst/>
                      </a:endParaRPr>
                    </a:p>
                  </a:txBody>
                  <a:tcPr marL="75023" marR="75023" marT="37512" marB="37512">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561982703"/>
                  </a:ext>
                </a:extLst>
              </a:tr>
              <a:tr h="525161">
                <a:tc>
                  <a:txBody>
                    <a:bodyPr/>
                    <a:lstStyle/>
                    <a:p>
                      <a:pPr algn="l" fontAlgn="t"/>
                      <a:r>
                        <a:rPr lang="en-US" sz="1500">
                          <a:effectLst/>
                        </a:rPr>
                        <a:t>Tribe:</a:t>
                      </a:r>
                    </a:p>
                  </a:txBody>
                  <a:tcPr marL="75023" marR="75023" marT="37512" marB="37512">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500" b="1">
                          <a:effectLst/>
                        </a:rPr>
                        <a:t>Papilionini</a:t>
                      </a:r>
                      <a:endParaRPr lang="en-US" sz="1500">
                        <a:effectLst/>
                      </a:endParaRPr>
                    </a:p>
                  </a:txBody>
                  <a:tcPr marL="75023" marR="75023" marT="37512" marB="37512">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901091762"/>
                  </a:ext>
                </a:extLst>
              </a:tr>
              <a:tr h="525161">
                <a:tc>
                  <a:txBody>
                    <a:bodyPr/>
                    <a:lstStyle/>
                    <a:p>
                      <a:pPr algn="l" fontAlgn="t"/>
                      <a:r>
                        <a:rPr lang="en-US" sz="1500">
                          <a:effectLst/>
                        </a:rPr>
                        <a:t>Genus:</a:t>
                      </a:r>
                    </a:p>
                  </a:txBody>
                  <a:tcPr marL="75023" marR="75023" marT="37512" marB="37512">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1500" b="1" i="1" dirty="0" err="1">
                          <a:effectLst/>
                        </a:rPr>
                        <a:t>Papilio</a:t>
                      </a:r>
                      <a:endParaRPr lang="en-US" sz="1500" dirty="0">
                        <a:effectLst/>
                      </a:endParaRPr>
                    </a:p>
                  </a:txBody>
                  <a:tcPr marL="75023" marR="75023" marT="37512" marB="37512">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688616210"/>
                  </a:ext>
                </a:extLst>
              </a:tr>
            </a:tbl>
          </a:graphicData>
        </a:graphic>
      </p:graphicFrame>
      <p:pic>
        <p:nvPicPr>
          <p:cNvPr id="6" name="Picture 5">
            <a:extLst>
              <a:ext uri="{FF2B5EF4-FFF2-40B4-BE49-F238E27FC236}">
                <a16:creationId xmlns:a16="http://schemas.microsoft.com/office/drawing/2014/main" id="{9E5D032C-3280-4C92-B25C-0A06DED0F2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9957" y="2130640"/>
            <a:ext cx="4400364" cy="3222594"/>
          </a:xfrm>
          <a:prstGeom prst="rect">
            <a:avLst/>
          </a:prstGeom>
        </p:spPr>
      </p:pic>
    </p:spTree>
    <p:extLst>
      <p:ext uri="{BB962C8B-B14F-4D97-AF65-F5344CB8AC3E}">
        <p14:creationId xmlns:p14="http://schemas.microsoft.com/office/powerpoint/2010/main" val="2459603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63981-5AE1-49C7-A5FB-D9C5F9F18BAC}"/>
              </a:ext>
            </a:extLst>
          </p:cNvPr>
          <p:cNvSpPr>
            <a:spLocks noGrp="1"/>
          </p:cNvSpPr>
          <p:nvPr>
            <p:ph type="title"/>
          </p:nvPr>
        </p:nvSpPr>
        <p:spPr/>
        <p:txBody>
          <a:bodyPr/>
          <a:lstStyle/>
          <a:p>
            <a:r>
              <a:rPr lang="en-US" dirty="0" err="1"/>
              <a:t>Papilio</a:t>
            </a:r>
            <a:endParaRPr lang="en-US" dirty="0"/>
          </a:p>
        </p:txBody>
      </p:sp>
      <p:sp>
        <p:nvSpPr>
          <p:cNvPr id="3" name="Content Placeholder 2">
            <a:extLst>
              <a:ext uri="{FF2B5EF4-FFF2-40B4-BE49-F238E27FC236}">
                <a16:creationId xmlns:a16="http://schemas.microsoft.com/office/drawing/2014/main" id="{5E54F0EB-640D-448E-B5FA-D989F31AD658}"/>
              </a:ext>
            </a:extLst>
          </p:cNvPr>
          <p:cNvSpPr>
            <a:spLocks noGrp="1"/>
          </p:cNvSpPr>
          <p:nvPr>
            <p:ph idx="1"/>
          </p:nvPr>
        </p:nvSpPr>
        <p:spPr>
          <a:xfrm>
            <a:off x="677334" y="1553592"/>
            <a:ext cx="8596668" cy="4882718"/>
          </a:xfrm>
        </p:spPr>
        <p:txBody>
          <a:bodyPr>
            <a:noAutofit/>
          </a:bodyPr>
          <a:lstStyle/>
          <a:p>
            <a:pPr algn="just">
              <a:lnSpc>
                <a:spcPct val="150000"/>
              </a:lnSpc>
            </a:pPr>
            <a:r>
              <a:rPr lang="en-US" sz="2400" b="1" i="1" dirty="0" err="1">
                <a:solidFill>
                  <a:srgbClr val="002060"/>
                </a:solidFill>
                <a:effectLst/>
                <a:latin typeface="Arial" panose="020B0604020202020204" pitchFamily="34" charset="0"/>
              </a:rPr>
              <a:t>Papilio</a:t>
            </a:r>
            <a:r>
              <a:rPr lang="en-US" sz="2400" b="0" i="0" dirty="0">
                <a:solidFill>
                  <a:srgbClr val="002060"/>
                </a:solidFill>
                <a:effectLst/>
                <a:latin typeface="Arial" panose="020B0604020202020204" pitchFamily="34" charset="0"/>
              </a:rPr>
              <a:t> is a </a:t>
            </a:r>
            <a:r>
              <a:rPr lang="en-US" sz="2400" b="0" i="0" u="none" strike="noStrike" dirty="0">
                <a:solidFill>
                  <a:srgbClr val="002060"/>
                </a:solidFill>
                <a:effectLst/>
                <a:latin typeface="Arial" panose="020B0604020202020204" pitchFamily="34" charset="0"/>
                <a:hlinkClick r:id="rId2" tooltip="Genus">
                  <a:extLst>
                    <a:ext uri="{A12FA001-AC4F-418D-AE19-62706E023703}">
                      <ahyp:hlinkClr xmlns:ahyp="http://schemas.microsoft.com/office/drawing/2018/hyperlinkcolor" val="tx"/>
                    </a:ext>
                  </a:extLst>
                </a:hlinkClick>
              </a:rPr>
              <a:t>genus</a:t>
            </a:r>
            <a:r>
              <a:rPr lang="en-US" sz="2400" b="0" i="0" dirty="0">
                <a:solidFill>
                  <a:srgbClr val="002060"/>
                </a:solidFill>
                <a:effectLst/>
                <a:latin typeface="Arial" panose="020B0604020202020204" pitchFamily="34" charset="0"/>
              </a:rPr>
              <a:t> in the swallowtail butterfly </a:t>
            </a:r>
            <a:r>
              <a:rPr lang="en-US" sz="2400" b="0" i="0" u="none" strike="noStrike" dirty="0">
                <a:solidFill>
                  <a:srgbClr val="002060"/>
                </a:solidFill>
                <a:effectLst/>
                <a:latin typeface="Arial" panose="020B0604020202020204" pitchFamily="34" charset="0"/>
                <a:hlinkClick r:id="rId3" tooltip="Family (biology)">
                  <a:extLst>
                    <a:ext uri="{A12FA001-AC4F-418D-AE19-62706E023703}">
                      <ahyp:hlinkClr xmlns:ahyp="http://schemas.microsoft.com/office/drawing/2018/hyperlinkcolor" val="tx"/>
                    </a:ext>
                  </a:extLst>
                </a:hlinkClick>
              </a:rPr>
              <a:t>family</a:t>
            </a:r>
            <a:r>
              <a:rPr lang="en-US" sz="2400" b="0" i="0" dirty="0">
                <a:solidFill>
                  <a:srgbClr val="002060"/>
                </a:solidFill>
                <a:effectLst/>
                <a:latin typeface="Arial" panose="020B0604020202020204" pitchFamily="34" charset="0"/>
              </a:rPr>
              <a:t>, </a:t>
            </a:r>
            <a:r>
              <a:rPr lang="en-US" sz="2400" b="0" i="0" u="none" strike="noStrike" dirty="0" err="1">
                <a:solidFill>
                  <a:srgbClr val="002060"/>
                </a:solidFill>
                <a:effectLst/>
                <a:latin typeface="Arial" panose="020B0604020202020204" pitchFamily="34" charset="0"/>
                <a:hlinkClick r:id="rId4" tooltip="Papilionidae">
                  <a:extLst>
                    <a:ext uri="{A12FA001-AC4F-418D-AE19-62706E023703}">
                      <ahyp:hlinkClr xmlns:ahyp="http://schemas.microsoft.com/office/drawing/2018/hyperlinkcolor" val="tx"/>
                    </a:ext>
                  </a:extLst>
                </a:hlinkClick>
              </a:rPr>
              <a:t>Papilionidae</a:t>
            </a:r>
            <a:r>
              <a:rPr lang="en-US" sz="2400" b="0" i="0" dirty="0">
                <a:solidFill>
                  <a:srgbClr val="002060"/>
                </a:solidFill>
                <a:effectLst/>
                <a:latin typeface="Arial" panose="020B0604020202020204" pitchFamily="34" charset="0"/>
              </a:rPr>
              <a:t>, as well as the only representative of the </a:t>
            </a:r>
            <a:r>
              <a:rPr lang="en-US" sz="2400" b="0" i="0" u="none" strike="noStrike" dirty="0">
                <a:solidFill>
                  <a:srgbClr val="002060"/>
                </a:solidFill>
                <a:effectLst/>
                <a:latin typeface="Arial" panose="020B0604020202020204" pitchFamily="34" charset="0"/>
                <a:hlinkClick r:id="rId5" tooltip="Tribe (biology)">
                  <a:extLst>
                    <a:ext uri="{A12FA001-AC4F-418D-AE19-62706E023703}">
                      <ahyp:hlinkClr xmlns:ahyp="http://schemas.microsoft.com/office/drawing/2018/hyperlinkcolor" val="tx"/>
                    </a:ext>
                  </a:extLst>
                </a:hlinkClick>
              </a:rPr>
              <a:t>tribe</a:t>
            </a:r>
            <a:r>
              <a:rPr lang="en-US" sz="2400" b="0" i="0" dirty="0">
                <a:solidFill>
                  <a:srgbClr val="002060"/>
                </a:solidFill>
                <a:effectLst/>
                <a:latin typeface="Arial" panose="020B0604020202020204" pitchFamily="34" charset="0"/>
              </a:rPr>
              <a:t> </a:t>
            </a:r>
            <a:r>
              <a:rPr lang="en-US" sz="2400" b="1" i="0" dirty="0" err="1">
                <a:solidFill>
                  <a:srgbClr val="002060"/>
                </a:solidFill>
                <a:effectLst/>
                <a:latin typeface="Arial" panose="020B0604020202020204" pitchFamily="34" charset="0"/>
              </a:rPr>
              <a:t>Papilionini</a:t>
            </a:r>
            <a:r>
              <a:rPr lang="en-US" sz="2400" b="0" i="0" dirty="0">
                <a:solidFill>
                  <a:srgbClr val="002060"/>
                </a:solidFill>
                <a:effectLst/>
                <a:latin typeface="Arial" panose="020B0604020202020204" pitchFamily="34" charset="0"/>
              </a:rPr>
              <a:t>. </a:t>
            </a:r>
          </a:p>
          <a:p>
            <a:pPr algn="just">
              <a:lnSpc>
                <a:spcPct val="150000"/>
              </a:lnSpc>
            </a:pPr>
            <a:r>
              <a:rPr lang="en-US" sz="2400" b="0" i="0" dirty="0">
                <a:solidFill>
                  <a:srgbClr val="002060"/>
                </a:solidFill>
                <a:effectLst/>
                <a:latin typeface="Arial" panose="020B0604020202020204" pitchFamily="34" charset="0"/>
              </a:rPr>
              <a:t>The word </a:t>
            </a:r>
            <a:r>
              <a:rPr lang="en-US" sz="2400" b="0" i="1" dirty="0" err="1">
                <a:solidFill>
                  <a:srgbClr val="002060"/>
                </a:solidFill>
                <a:effectLst/>
                <a:latin typeface="Arial" panose="020B0604020202020204" pitchFamily="34" charset="0"/>
              </a:rPr>
              <a:t>papilio</a:t>
            </a:r>
            <a:r>
              <a:rPr lang="en-US" sz="2400" b="0" i="0" dirty="0">
                <a:solidFill>
                  <a:srgbClr val="002060"/>
                </a:solidFill>
                <a:effectLst/>
                <a:latin typeface="Arial" panose="020B0604020202020204" pitchFamily="34" charset="0"/>
              </a:rPr>
              <a:t> is </a:t>
            </a:r>
            <a:r>
              <a:rPr lang="en-US" sz="2400" b="0" i="0" u="none" strike="noStrike" dirty="0">
                <a:solidFill>
                  <a:srgbClr val="002060"/>
                </a:solidFill>
                <a:effectLst/>
                <a:latin typeface="Arial" panose="020B0604020202020204" pitchFamily="34" charset="0"/>
                <a:hlinkClick r:id="rId6" tooltip="Latin">
                  <a:extLst>
                    <a:ext uri="{A12FA001-AC4F-418D-AE19-62706E023703}">
                      <ahyp:hlinkClr xmlns:ahyp="http://schemas.microsoft.com/office/drawing/2018/hyperlinkcolor" val="tx"/>
                    </a:ext>
                  </a:extLst>
                </a:hlinkClick>
              </a:rPr>
              <a:t>Latin</a:t>
            </a:r>
            <a:r>
              <a:rPr lang="en-US" sz="2400" b="0" i="0" dirty="0">
                <a:solidFill>
                  <a:srgbClr val="002060"/>
                </a:solidFill>
                <a:effectLst/>
                <a:latin typeface="Arial" panose="020B0604020202020204" pitchFamily="34" charset="0"/>
              </a:rPr>
              <a:t> for </a:t>
            </a:r>
            <a:r>
              <a:rPr lang="en-US" sz="2400" b="0" i="0" u="none" strike="noStrike" dirty="0">
                <a:solidFill>
                  <a:srgbClr val="002060"/>
                </a:solidFill>
                <a:effectLst/>
                <a:latin typeface="Arial" panose="020B0604020202020204" pitchFamily="34" charset="0"/>
                <a:hlinkClick r:id="rId7" tooltip="Butterfly">
                  <a:extLst>
                    <a:ext uri="{A12FA001-AC4F-418D-AE19-62706E023703}">
                      <ahyp:hlinkClr xmlns:ahyp="http://schemas.microsoft.com/office/drawing/2018/hyperlinkcolor" val="tx"/>
                    </a:ext>
                  </a:extLst>
                </a:hlinkClick>
              </a:rPr>
              <a:t>butterfly</a:t>
            </a:r>
            <a:r>
              <a:rPr lang="en-US" sz="2400" b="0" i="0" u="none" strike="noStrike" dirty="0">
                <a:solidFill>
                  <a:srgbClr val="002060"/>
                </a:solidFill>
                <a:effectLst/>
                <a:latin typeface="Arial" panose="020B0604020202020204" pitchFamily="34" charset="0"/>
              </a:rPr>
              <a:t>.</a:t>
            </a:r>
          </a:p>
          <a:p>
            <a:pPr algn="just">
              <a:lnSpc>
                <a:spcPct val="150000"/>
              </a:lnSpc>
            </a:pPr>
            <a:r>
              <a:rPr lang="en-US" sz="2400" b="1" i="0" dirty="0">
                <a:solidFill>
                  <a:srgbClr val="002060"/>
                </a:solidFill>
                <a:effectLst/>
                <a:latin typeface="arial" panose="020B0604020202020204" pitchFamily="34" charset="0"/>
              </a:rPr>
              <a:t>Butterflies</a:t>
            </a:r>
            <a:r>
              <a:rPr lang="en-US" sz="2400" b="0" i="0" dirty="0">
                <a:solidFill>
                  <a:srgbClr val="002060"/>
                </a:solidFill>
                <a:effectLst/>
                <a:latin typeface="arial" panose="020B0604020202020204" pitchFamily="34" charset="0"/>
              </a:rPr>
              <a:t> use a complicated </a:t>
            </a:r>
            <a:r>
              <a:rPr lang="en-US" sz="2400" b="1" i="0" dirty="0">
                <a:solidFill>
                  <a:srgbClr val="002060"/>
                </a:solidFill>
                <a:effectLst/>
                <a:latin typeface="arial" panose="020B0604020202020204" pitchFamily="34" charset="0"/>
              </a:rPr>
              <a:t>flight</a:t>
            </a:r>
            <a:r>
              <a:rPr lang="en-US" sz="2400" b="0" i="0" dirty="0">
                <a:solidFill>
                  <a:srgbClr val="002060"/>
                </a:solidFill>
                <a:effectLst/>
                <a:latin typeface="arial" panose="020B0604020202020204" pitchFamily="34" charset="0"/>
              </a:rPr>
              <a:t> mechanism consisting of numerous interrelating “flow control </a:t>
            </a:r>
            <a:r>
              <a:rPr lang="en-US" sz="2400" b="1" i="0" dirty="0">
                <a:solidFill>
                  <a:srgbClr val="002060"/>
                </a:solidFill>
                <a:effectLst/>
                <a:latin typeface="arial" panose="020B0604020202020204" pitchFamily="34" charset="0"/>
              </a:rPr>
              <a:t>devices</a:t>
            </a:r>
            <a:r>
              <a:rPr lang="en-US" sz="2400" b="0" i="0" dirty="0">
                <a:solidFill>
                  <a:srgbClr val="002060"/>
                </a:solidFill>
                <a:effectLst/>
                <a:latin typeface="arial" panose="020B0604020202020204" pitchFamily="34" charset="0"/>
              </a:rPr>
              <a:t>” which comprises of flexibility, surface markings and scales on the wings.</a:t>
            </a:r>
            <a:endParaRPr lang="en-US" sz="2400" dirty="0">
              <a:solidFill>
                <a:srgbClr val="002060"/>
              </a:solidFill>
            </a:endParaRPr>
          </a:p>
        </p:txBody>
      </p:sp>
    </p:spTree>
    <p:extLst>
      <p:ext uri="{BB962C8B-B14F-4D97-AF65-F5344CB8AC3E}">
        <p14:creationId xmlns:p14="http://schemas.microsoft.com/office/powerpoint/2010/main" val="3772635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ABC91E-1F5D-4BE6-B766-05C64950A09D}"/>
              </a:ext>
            </a:extLst>
          </p:cNvPr>
          <p:cNvSpPr txBox="1"/>
          <p:nvPr/>
        </p:nvSpPr>
        <p:spPr>
          <a:xfrm>
            <a:off x="575199" y="734134"/>
            <a:ext cx="8879519" cy="5172442"/>
          </a:xfrm>
          <a:prstGeom prst="rect">
            <a:avLst/>
          </a:prstGeom>
          <a:noFill/>
        </p:spPr>
        <p:txBody>
          <a:bodyPr wrap="square">
            <a:spAutoFit/>
          </a:bodyPr>
          <a:lstStyle/>
          <a:p>
            <a:pPr marL="457200" marR="0" lvl="0" indent="-457200"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Some adaptations of butterflies include wing colorings that mimic the colorings of toxic species, clear membranes that allow butterflies to fly even after the scales of their wings have been rubbed off. </a:t>
            </a:r>
          </a:p>
          <a:p>
            <a:pPr marL="457200" marR="0" lvl="0" indent="-457200" algn="just" defTabSz="4572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Butterflies also move to shaded areas when the temperature is hot.</a:t>
            </a:r>
            <a:endParaRPr kumimoji="0" lang="en-US" sz="3200" b="0" i="0" u="none" strike="noStrike" kern="1200" cap="none" spc="0" normalizeH="0" baseline="0" noProof="0" dirty="0">
              <a:ln>
                <a:noFill/>
              </a:ln>
              <a:solidFill>
                <a:srgbClr val="00206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68906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216184-963A-4730-AB7B-2DD19573F430}"/>
              </a:ext>
            </a:extLst>
          </p:cNvPr>
          <p:cNvSpPr txBox="1"/>
          <p:nvPr/>
        </p:nvSpPr>
        <p:spPr>
          <a:xfrm>
            <a:off x="2543453" y="2252253"/>
            <a:ext cx="6098958" cy="110799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Thank you</a:t>
            </a:r>
            <a:endParaRPr kumimoji="0" lang="en-IN" sz="6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0262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1</TotalTime>
  <Words>401</Words>
  <Application>Microsoft Office PowerPoint</Application>
  <PresentationFormat>Widescreen</PresentationFormat>
  <Paragraphs>51</Paragraphs>
  <Slides>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arial</vt:lpstr>
      <vt:lpstr>Calibri</vt:lpstr>
      <vt:lpstr>Calibri Light</vt:lpstr>
      <vt:lpstr>Trebuchet MS</vt:lpstr>
      <vt:lpstr>Wingdings</vt:lpstr>
      <vt:lpstr>Wingdings 3</vt:lpstr>
      <vt:lpstr>Office Theme</vt:lpstr>
      <vt:lpstr>Facet</vt:lpstr>
      <vt:lpstr>Flight adaptation of              specimens </vt:lpstr>
      <vt:lpstr>Draco</vt:lpstr>
      <vt:lpstr>Draco</vt:lpstr>
      <vt:lpstr>Draco</vt:lpstr>
      <vt:lpstr>Draco</vt:lpstr>
      <vt:lpstr>Papilio</vt:lpstr>
      <vt:lpstr>Papilio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Flight adaptation of              specimens </dc:title>
  <dc:creator>darshana kumari</dc:creator>
  <cp:lastModifiedBy>darshana kumari</cp:lastModifiedBy>
  <cp:revision>1</cp:revision>
  <dcterms:created xsi:type="dcterms:W3CDTF">2020-10-16T13:41:40Z</dcterms:created>
  <dcterms:modified xsi:type="dcterms:W3CDTF">2020-10-16T13:43:14Z</dcterms:modified>
</cp:coreProperties>
</file>