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2" r:id="rId9"/>
    <p:sldId id="30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312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198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4072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4814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8730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4382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5897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47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044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254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04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213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458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4422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167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48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851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F26A741-C533-43CE-9DC2-8BA7F3474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73824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92D050"/>
                </a:solidFill>
              </a:rPr>
              <a:t>         Aquatic Adaptation</a:t>
            </a:r>
            <a:endParaRPr lang="en-IN" sz="6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02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0613C5-E06E-4093-8337-68876CD78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 Black" panose="020B0A04020102020204" pitchFamily="34" charset="0"/>
              </a:rPr>
              <a:t>What is aquatic adaptation?</a:t>
            </a:r>
            <a:endParaRPr lang="en-IN" sz="40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E56676-5530-4825-A6E7-ECE154F61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4071"/>
            <a:ext cx="8596668" cy="4710097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3200" b="0" dirty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Changes of the body organization to exploit water as habitat are known as aqua­tic adaptation. </a:t>
            </a:r>
          </a:p>
          <a:p>
            <a:pPr algn="just" fontAlgn="base">
              <a:lnSpc>
                <a:spcPct val="150000"/>
              </a:lnSpc>
            </a:pPr>
            <a:r>
              <a:rPr lang="en-US" sz="3200" b="0" dirty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All classes of vertebrates have their representatives leading to partial or total aquatic life.</a:t>
            </a:r>
          </a:p>
          <a:p>
            <a:pPr marL="0" indent="0" algn="just">
              <a:lnSpc>
                <a:spcPct val="150000"/>
              </a:lnSpc>
              <a:buNone/>
            </a:pPr>
            <a:br>
              <a:rPr lang="en-US" sz="3200" dirty="0">
                <a:solidFill>
                  <a:srgbClr val="002060"/>
                </a:solidFill>
              </a:rPr>
            </a:br>
            <a:endParaRPr lang="en-IN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398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8DA039-12E6-47B0-BAD0-CA7650D57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568" y="692459"/>
            <a:ext cx="10687975" cy="1584156"/>
          </a:xfrm>
        </p:spPr>
        <p:txBody>
          <a:bodyPr>
            <a:noAutofit/>
          </a:bodyPr>
          <a:lstStyle/>
          <a:p>
            <a:pPr fontAlgn="base"/>
            <a:r>
              <a:rPr lang="en-US" b="1" dirty="0">
                <a:solidFill>
                  <a:srgbClr val="C00000"/>
                </a:solidFill>
                <a:effectLst/>
                <a:latin typeface="Georgia" panose="02040502050405020303" pitchFamily="18" charset="0"/>
              </a:rPr>
              <a:t>Characters of Water as Habitat:</a:t>
            </a:r>
            <a:br>
              <a:rPr lang="en-US" b="0" dirty="0">
                <a:solidFill>
                  <a:srgbClr val="C00000"/>
                </a:solidFill>
                <a:effectLst/>
                <a:latin typeface="Georgia" panose="02040502050405020303" pitchFamily="18" charset="0"/>
              </a:rPr>
            </a:br>
            <a:br>
              <a:rPr lang="en-US" b="0" i="0" dirty="0">
                <a:solidFill>
                  <a:srgbClr val="C00000"/>
                </a:solidFill>
                <a:effectLst/>
                <a:latin typeface="Georgia" panose="02040502050405020303" pitchFamily="18" charset="0"/>
              </a:rPr>
            </a:b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3EA5CE4-FFB3-4A0A-9085-16F4319FC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457" y="1752216"/>
            <a:ext cx="9176879" cy="502144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0" i="0" dirty="0">
                <a:solidFill>
                  <a:srgbClr val="0070C0"/>
                </a:solidFill>
                <a:effectLst/>
                <a:latin typeface="Arial Narrow" panose="020B0606020202030204" pitchFamily="34" charset="0"/>
              </a:rPr>
              <a:t>Water is a homogenous medium for animals. Compa­ratively, as a medium it is heavy in concen­tration than air. </a:t>
            </a:r>
          </a:p>
          <a:p>
            <a:pPr algn="just">
              <a:lnSpc>
                <a:spcPct val="150000"/>
              </a:lnSpc>
            </a:pPr>
            <a:r>
              <a:rPr lang="en-US" sz="3200" b="0" i="0" dirty="0">
                <a:solidFill>
                  <a:srgbClr val="0070C0"/>
                </a:solidFill>
                <a:effectLst/>
                <a:latin typeface="Arial Narrow" panose="020B0606020202030204" pitchFamily="34" charset="0"/>
              </a:rPr>
              <a:t>Stable gaseous and osmotic concentration in a specific region. </a:t>
            </a:r>
          </a:p>
          <a:p>
            <a:pPr algn="just">
              <a:lnSpc>
                <a:spcPct val="150000"/>
              </a:lnSpc>
            </a:pPr>
            <a:r>
              <a:rPr lang="en-US" sz="3200" b="0" i="0" dirty="0">
                <a:solidFill>
                  <a:srgbClr val="0070C0"/>
                </a:solidFill>
                <a:effectLst/>
                <a:latin typeface="Arial Narrow" panose="020B0606020202030204" pitchFamily="34" charset="0"/>
              </a:rPr>
              <a:t>Tempe­rature fluctuation is minimum for a particu­lar region. Water bodies generally have very rich food resources.</a:t>
            </a:r>
            <a:endParaRPr lang="en-IN" sz="32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53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E387F-F826-4E84-B6BB-B55D6E26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Characters of an Aquatic Animal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C39A2-3EAC-43E5-A315-B78818BB0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866" y="1867626"/>
            <a:ext cx="8596668" cy="388077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200" b="0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An aquatic animal should have the ability to swim to overcome the resistance of the sur­rounding medium.</a:t>
            </a:r>
          </a:p>
          <a:p>
            <a:pPr>
              <a:lnSpc>
                <a:spcPct val="150000"/>
              </a:lnSpc>
            </a:pPr>
            <a:r>
              <a:rPr lang="en-US" sz="3200" b="0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Therefore, it should have a streamlined body with an organ or ability to float. </a:t>
            </a:r>
          </a:p>
          <a:p>
            <a:pPr>
              <a:lnSpc>
                <a:spcPct val="150000"/>
              </a:lnSpc>
            </a:pPr>
            <a:r>
              <a:rPr lang="en-US" sz="3200" b="0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The animal should also have to over­come the problem of osmoregulation.</a:t>
            </a:r>
            <a:endParaRPr lang="en-IN" sz="3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607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0AC7B-12F3-4057-9111-E44A7F382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  <a:latin typeface="Arial Black" panose="020B0A04020102020204" pitchFamily="34" charset="0"/>
              </a:rPr>
              <a:t>Types of animals acc to their origin of adaptions</a:t>
            </a:r>
            <a:endParaRPr lang="en-IN" sz="36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BFD1D-FE6B-4661-836B-BA6691DE8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are two types of animals living in the present day water, which have under­gone aquatic adaptation.</a:t>
            </a:r>
          </a:p>
          <a:p>
            <a:pPr algn="just">
              <a:lnSpc>
                <a:spcPct val="150000"/>
              </a:lnSpc>
            </a:pPr>
            <a:r>
              <a:rPr lang="en-US" sz="32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According to their origin, they are primary and secondary aquatic animals.</a:t>
            </a:r>
            <a:endParaRPr lang="en-IN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68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0C675-A3C0-48B6-9E3C-5D0A1E687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Primary Aquatic Animals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306A9-F3AF-4A10-81BE-95D1DC94D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3339"/>
            <a:ext cx="8596668" cy="388077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Those ani­mals, whose ancestors and themselves are living in the water from the very beginning of their evolution, are called primary aquatic animals. </a:t>
            </a:r>
          </a:p>
          <a:p>
            <a:pPr algn="just">
              <a:lnSpc>
                <a:spcPct val="150000"/>
              </a:lnSpc>
            </a:pPr>
            <a:r>
              <a:rPr lang="en-US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other words, primary aquatic animals never had a terrestrial ancestry. </a:t>
            </a:r>
          </a:p>
          <a:p>
            <a:pPr algn="just">
              <a:lnSpc>
                <a:spcPct val="150000"/>
              </a:lnSpc>
            </a:pPr>
            <a:r>
              <a:rPr lang="en-US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exhibit perfect aquatic adaptations. </a:t>
            </a:r>
          </a:p>
          <a:p>
            <a:pPr algn="just">
              <a:lnSpc>
                <a:spcPct val="150000"/>
              </a:lnSpc>
            </a:pPr>
            <a:r>
              <a:rPr lang="en-US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fishes are primary aquatic animals.</a:t>
            </a:r>
            <a:endParaRPr lang="en-IN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07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5F8D1-125E-4897-82CA-57BCF12AA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512" y="531797"/>
            <a:ext cx="8596668" cy="1320800"/>
          </a:xfrm>
        </p:spPr>
        <p:txBody>
          <a:bodyPr/>
          <a:lstStyle/>
          <a:p>
            <a:r>
              <a:rPr lang="en-IN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Secondary Aquatic Animals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FE8DA-DC55-436D-A9BD-31C50C2F1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191" y="1959130"/>
            <a:ext cx="8596668" cy="388077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Those ani­mals whose ancestors were lung breathing land animals, migrated to the water for some reason and ultimately got adapted to live in aquatic habitat, are called secondary aquatic animals.</a:t>
            </a:r>
          </a:p>
        </p:txBody>
      </p:sp>
    </p:spTree>
    <p:extLst>
      <p:ext uri="{BB962C8B-B14F-4D97-AF65-F5344CB8AC3E}">
        <p14:creationId xmlns:p14="http://schemas.microsoft.com/office/powerpoint/2010/main" val="1776166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1EE79BF-47DF-4AB0-9371-33CBA9649F32}"/>
              </a:ext>
            </a:extLst>
          </p:cNvPr>
          <p:cNvSpPr txBox="1"/>
          <p:nvPr/>
        </p:nvSpPr>
        <p:spPr>
          <a:xfrm>
            <a:off x="643632" y="868067"/>
            <a:ext cx="8420470" cy="3890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Some of them live partially while others live totally in the water.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aquatic reptiles, </a:t>
            </a:r>
            <a:r>
              <a:rPr lang="en-US" sz="2800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aves</a:t>
            </a:r>
            <a:r>
              <a:rPr lang="en-US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mammals are represen­tatives of secondary aquatic animals.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Amphi­bians are in a transitional form between primary and secondary aquatic life.</a:t>
            </a:r>
            <a:endParaRPr lang="en-IN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8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5F8DC1-5A96-4DF9-9E47-6590A4FAC176}"/>
              </a:ext>
            </a:extLst>
          </p:cNvPr>
          <p:cNvSpPr txBox="1"/>
          <p:nvPr/>
        </p:nvSpPr>
        <p:spPr>
          <a:xfrm>
            <a:off x="2718048" y="2403175"/>
            <a:ext cx="609895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Thank you</a:t>
            </a:r>
            <a:endParaRPr lang="en-IN" sz="6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2721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479</TotalTime>
  <Words>348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Arial Narrow</vt:lpstr>
      <vt:lpstr>Georgia</vt:lpstr>
      <vt:lpstr>Trebuchet MS</vt:lpstr>
      <vt:lpstr>Wingdings 3</vt:lpstr>
      <vt:lpstr>Facet</vt:lpstr>
      <vt:lpstr>         Aquatic Adaptation</vt:lpstr>
      <vt:lpstr>What is aquatic adaptation?</vt:lpstr>
      <vt:lpstr>Characters of Water as Habitat:  </vt:lpstr>
      <vt:lpstr>Characters of an Aquatic Animal</vt:lpstr>
      <vt:lpstr>Types of animals acc to their origin of adaptions</vt:lpstr>
      <vt:lpstr>Primary Aquatic Animals</vt:lpstr>
      <vt:lpstr>Secondary Aquatic Animals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Aquatic adaptation</dc:title>
  <dc:creator>darshana kumari</dc:creator>
  <cp:lastModifiedBy>darshana kumari</cp:lastModifiedBy>
  <cp:revision>134</cp:revision>
  <dcterms:created xsi:type="dcterms:W3CDTF">2020-09-21T09:30:51Z</dcterms:created>
  <dcterms:modified xsi:type="dcterms:W3CDTF">2020-10-16T13:32:31Z</dcterms:modified>
</cp:coreProperties>
</file>