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2" r:id="rId4"/>
    <p:sldId id="259" r:id="rId5"/>
    <p:sldId id="260" r:id="rId6"/>
    <p:sldId id="261" r:id="rId7"/>
  </p:sldIdLst>
  <p:sldSz cx="9144000" cy="6858000" type="screen4x3"/>
  <p:notesSz cx="6858000" cy="91440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4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6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4858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58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5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3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96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59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59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47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48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9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5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5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12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13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1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1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18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19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20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21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2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2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2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2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3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3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9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60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</a:lvl6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6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6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39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40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1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4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4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48645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77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78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79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80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581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2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5"/>
          <p:cNvPicPr>
            <a:picLocks noChangeAspect="1" noChangeArrowheads="1"/>
          </p:cNvPicPr>
          <p:nvPr/>
        </p:nvPicPr>
        <p:blipFill>
          <a:blip r:embed="rId2" cstate="print">
            <a:lum bright="-4000" contrast="18000"/>
          </a:blip>
          <a:srcRect l="3000" t="3334" r="9166" b="4834"/>
          <a:stretch>
            <a:fillRect/>
          </a:stretch>
        </p:blipFill>
        <p:spPr bwMode="auto">
          <a:xfrm>
            <a:off x="3429000" y="3352800"/>
            <a:ext cx="1676400" cy="1676400"/>
          </a:xfrm>
          <a:prstGeom prst="rect">
            <a:avLst/>
          </a:prstGeom>
          <a:noFill/>
        </p:spPr>
      </p:pic>
      <p:sp>
        <p:nvSpPr>
          <p:cNvPr id="1048590" name="Rectangle 1"/>
          <p:cNvSpPr>
            <a:spLocks noChangeArrowheads="1"/>
          </p:cNvSpPr>
          <p:nvPr/>
        </p:nvSpPr>
        <p:spPr bwMode="auto">
          <a:xfrm>
            <a:off x="914400" y="783044"/>
            <a:ext cx="7086600" cy="1158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36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“Examination</a:t>
            </a:r>
            <a:r>
              <a:rPr kumimoji="0" lang="en-US" sz="3600" b="1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of Hemoglobin Percentage In Human Blood</a:t>
            </a:r>
            <a:r>
              <a:rPr kumimoji="0" lang="en-US" sz="32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</a:t>
            </a:r>
            <a:endParaRPr kumimoji="0" lang="en-US" sz="4400" b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1" name="TextBox 5"/>
          <p:cNvSpPr txBox="1"/>
          <p:nvPr/>
        </p:nvSpPr>
        <p:spPr>
          <a:xfrm>
            <a:off x="2819400" y="491626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Presented by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Ashok Kumar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8592" name="TextBox 6"/>
          <p:cNvSpPr txBox="1"/>
          <p:nvPr/>
        </p:nvSpPr>
        <p:spPr>
          <a:xfrm>
            <a:off x="1828800" y="5553670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Department of Zoology</a:t>
            </a:r>
          </a:p>
          <a:p>
            <a:pPr algn="ctr"/>
            <a:r>
              <a:rPr lang="en-US" dirty="0" smtClean="0"/>
              <a:t>UCOS,MLSU, Udaipur.</a:t>
            </a:r>
          </a:p>
          <a:p>
            <a:pPr algn="ctr"/>
            <a:endParaRPr lang="en-US" dirty="0"/>
          </a:p>
        </p:txBody>
      </p:sp>
      <p:sp>
        <p:nvSpPr>
          <p:cNvPr id="1048593" name="TextBox 7"/>
          <p:cNvSpPr txBox="1"/>
          <p:nvPr/>
        </p:nvSpPr>
        <p:spPr>
          <a:xfrm>
            <a:off x="2743200" y="255406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Class- B.Sc. III Year Practical</a:t>
            </a:r>
          </a:p>
        </p:txBody>
      </p:sp>
      <p:sp>
        <p:nvSpPr>
          <p:cNvPr id="1048594" name="TextBox 8"/>
          <p:cNvSpPr txBox="1"/>
          <p:nvPr/>
        </p:nvSpPr>
        <p:spPr>
          <a:xfrm>
            <a:off x="5638800" y="35052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   Time: 03:00-05:00PM 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Picture 2" descr="C:\Users\SHREE\Desktop\IMG_20200910_2127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478000" y="-10858500"/>
            <a:ext cx="2743200" cy="2057400"/>
          </a:xfrm>
          <a:prstGeom prst="rect">
            <a:avLst/>
          </a:prstGeom>
          <a:noFill/>
        </p:spPr>
      </p:pic>
      <p:sp>
        <p:nvSpPr>
          <p:cNvPr id="1048600" name="TextBox 3"/>
          <p:cNvSpPr txBox="1"/>
          <p:nvPr/>
        </p:nvSpPr>
        <p:spPr>
          <a:xfrm>
            <a:off x="2971800" y="6858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Hemoglobin 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1" name="TextBox 4"/>
          <p:cNvSpPr txBox="1"/>
          <p:nvPr/>
        </p:nvSpPr>
        <p:spPr>
          <a:xfrm>
            <a:off x="598233" y="1332130"/>
            <a:ext cx="5116766" cy="49682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J.F.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Engelhart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(1825)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discovered the hemoglobin in several species.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Gilbert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confirmed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Engelhart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1925. 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oxygen-carrying property of hemoglobin was discovered by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Hünefeld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1840.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1959,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Max Perutz and John Kendrew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determined the molecular structure of hemoglobin by X-ray crystallography.</a:t>
            </a:r>
            <a:r>
              <a:rPr lang="en-US" dirty="0" smtClean="0"/>
              <a:t> 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role of hemoglobin in the blood was elucidated by French physiologist Claude Bernard.</a:t>
            </a:r>
          </a:p>
          <a:p>
            <a:pPr algn="l">
              <a:lnSpc>
                <a:spcPct val="150000"/>
              </a:lnSpc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97154" name="Picture 2" descr="C:\Users\SHREE\Desktop\he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1524000"/>
            <a:ext cx="3276600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1"/>
            <a:ext cx="8183880" cy="53640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Principle:-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  Hemoglobin is a </a:t>
            </a:r>
            <a:r>
              <a:rPr lang="en-US" dirty="0" err="1" smtClean="0"/>
              <a:t>coloured</a:t>
            </a:r>
            <a:r>
              <a:rPr lang="en-US" dirty="0" smtClean="0"/>
              <a:t> pigment, found in the blood and </a:t>
            </a:r>
            <a:r>
              <a:rPr lang="en-US" dirty="0" err="1" smtClean="0"/>
              <a:t>provid</a:t>
            </a:r>
            <a:r>
              <a:rPr lang="en-US" dirty="0" smtClean="0"/>
              <a:t> red </a:t>
            </a:r>
            <a:r>
              <a:rPr lang="en-US" dirty="0" err="1" smtClean="0"/>
              <a:t>colour</a:t>
            </a:r>
            <a:r>
              <a:rPr lang="en-US" dirty="0" smtClean="0"/>
              <a:t> to the blood. It play an important role in the transportation of gases. When hemoglobin is treated with acid, it makes </a:t>
            </a:r>
            <a:r>
              <a:rPr lang="en-US" dirty="0" err="1" smtClean="0"/>
              <a:t>hamatin</a:t>
            </a:r>
            <a:r>
              <a:rPr lang="en-US" dirty="0" smtClean="0"/>
              <a:t> acid of brown or light pink </a:t>
            </a:r>
            <a:r>
              <a:rPr lang="en-US" dirty="0" err="1" smtClean="0"/>
              <a:t>coloured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Picture 2" descr="C:\Users\SHREE\Desktop\IMG_20200910_2127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478000" y="-10858500"/>
            <a:ext cx="2743200" cy="2057400"/>
          </a:xfrm>
          <a:prstGeom prst="rect">
            <a:avLst/>
          </a:prstGeom>
          <a:noFill/>
        </p:spPr>
      </p:pic>
      <p:sp>
        <p:nvSpPr>
          <p:cNvPr id="1048606" name="TextBox 2"/>
          <p:cNvSpPr txBox="1"/>
          <p:nvPr/>
        </p:nvSpPr>
        <p:spPr>
          <a:xfrm>
            <a:off x="484899" y="725269"/>
            <a:ext cx="8049501" cy="624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Estimation of Hemoglobin Percentage  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7" name="TextBox 3"/>
          <p:cNvSpPr txBox="1"/>
          <p:nvPr/>
        </p:nvSpPr>
        <p:spPr>
          <a:xfrm>
            <a:off x="457200" y="129540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Requirements-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Haemoglobinometer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N/10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Blood Sample, Cotton, Spirit, Lancet or Needle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8" name="TextBox 4"/>
          <p:cNvSpPr txBox="1"/>
          <p:nvPr/>
        </p:nvSpPr>
        <p:spPr>
          <a:xfrm>
            <a:off x="533399" y="2293257"/>
            <a:ext cx="8175171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Procedure-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Sterilize middle finger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tip with cotton soaked spirit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Prick the sterilized finger with a sterilized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lancet or needle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discard the 1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drop of blood.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Suck the blood up to 0.2 ml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mark in pipette.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Transfer the blood in tube containing small amount of N/10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(experimental tube).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Now add the N/10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drop by drop by comparing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color with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adjacent colored tube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instrument (standard tubes).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Picture 2" descr="C:\Users\SHREE\Desktop\IMG_20200910_2127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478000" y="-10858500"/>
            <a:ext cx="2743200" cy="2057400"/>
          </a:xfrm>
          <a:prstGeom prst="rect">
            <a:avLst/>
          </a:prstGeom>
          <a:noFill/>
        </p:spPr>
      </p:pic>
      <p:sp>
        <p:nvSpPr>
          <p:cNvPr id="1048609" name="TextBox 2"/>
          <p:cNvSpPr txBox="1"/>
          <p:nvPr/>
        </p:nvSpPr>
        <p:spPr>
          <a:xfrm>
            <a:off x="457200" y="685800"/>
            <a:ext cx="83058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Observation-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continuing addition of N/10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drop by drop we find the end point on which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both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coloured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instrument tube is similar to experimental tube and now we evaluate %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given blood sample. 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97157" name="Picture 2" descr="C:\Users\SHREE\Desktop\he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1981200"/>
            <a:ext cx="69342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Rectangle 5"/>
          <p:cNvSpPr/>
          <p:nvPr/>
        </p:nvSpPr>
        <p:spPr>
          <a:xfrm>
            <a:off x="2746082" y="2967335"/>
            <a:ext cx="3383281" cy="8915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Thank You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254</Words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Aspect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Ashok kumar</dc:creator>
  <cp:lastModifiedBy>Windows User</cp:lastModifiedBy>
  <cp:revision>3</cp:revision>
  <dcterms:modified xsi:type="dcterms:W3CDTF">2020-10-18T12:27:42Z</dcterms:modified>
</cp:coreProperties>
</file>