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8" r:id="rId3"/>
    <p:sldId id="272" r:id="rId4"/>
    <p:sldId id="273" r:id="rId5"/>
    <p:sldId id="264" r:id="rId6"/>
    <p:sldId id="267" r:id="rId7"/>
    <p:sldId id="269" r:id="rId8"/>
    <p:sldId id="258" r:id="rId9"/>
    <p:sldId id="259" r:id="rId10"/>
    <p:sldId id="257" r:id="rId11"/>
    <p:sldId id="265" r:id="rId12"/>
    <p:sldId id="271" r:id="rId13"/>
    <p:sldId id="260" r:id="rId14"/>
    <p:sldId id="262" r:id="rId15"/>
    <p:sldId id="261" r:id="rId16"/>
    <p:sldId id="263" r:id="rId17"/>
    <p:sldId id="270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9D53-5C4A-478D-B22C-A8B090FFD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9A3A8-A3AB-4213-85DE-CCD451EB4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D490-2427-422E-93DD-3325D24D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49B7-F4D2-47D2-8095-8E4BEFCF40AC}" type="datetimeFigureOut">
              <a:rPr lang="en-IN" smtClean="0"/>
              <a:t>18-10-2020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54182-3DBC-41CD-8EF5-B0C8B7922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80354-F608-4F7C-BFBF-B35D6CB2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59E3-F044-4489-8CB1-FAC76BCD1C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116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2226-A1E3-4197-9047-EC22E94F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AEA65-E828-4ED6-BE2A-7B2F172FA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F5ADB-5E2D-41CE-9563-EC4CF7B7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49B7-F4D2-47D2-8095-8E4BEFCF40AC}" type="datetimeFigureOut">
              <a:rPr lang="en-IN" smtClean="0"/>
              <a:t>18-10-2020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4DDD1-5FFF-416A-ACA0-CB960DEF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4D22A-2F1C-4301-A7B0-2B38BC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59E3-F044-4489-8CB1-FAC76BCD1C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964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409C6-BD9D-40FE-8BEF-4675F9B45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14525-1301-408E-BCEC-5D615FD0D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A5B25-5096-490B-BAAD-B5C34471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49B7-F4D2-47D2-8095-8E4BEFCF40AC}" type="datetimeFigureOut">
              <a:rPr lang="en-IN" smtClean="0"/>
              <a:t>18-10-2020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74A19-2D5A-41CF-8B62-77DD337A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0111C-26C3-4690-A245-676B71C3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59E3-F044-4489-8CB1-FAC76BCD1C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489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EC5A-D429-4689-9331-9BB9E114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C54C4-2D1D-4931-940E-7ABFF4041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13B09-7766-4200-B88C-696560CA2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49B7-F4D2-47D2-8095-8E4BEFCF40AC}" type="datetimeFigureOut">
              <a:rPr lang="en-IN" smtClean="0"/>
              <a:t>18-10-2020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FAAF9-1F8C-45A4-9F5C-53555D7B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654B-0957-468C-B3C6-DE48EFD8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59E3-F044-4489-8CB1-FAC76BCD1C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02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25EC-4156-49ED-8695-5A28AE5C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50FA-13B4-4639-ADAF-9F823AA58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882FF-C3BD-4E55-8452-FC33AAAC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49B7-F4D2-47D2-8095-8E4BEFCF40AC}" type="datetimeFigureOut">
              <a:rPr lang="en-IN" smtClean="0"/>
              <a:t>18-10-2020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AB4E9-2509-48B8-B938-DA83E3E9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8B544-615D-41CE-A979-53005E68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59E3-F044-4489-8CB1-FAC76BCD1C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941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A85A5-8A0B-49AF-BCA5-BD8AFCB2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D3AF-A2B8-469E-8623-8A9096F4B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CD568-78DC-4FC5-91AA-CFD38ED3D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63613-330C-4FEC-AE94-8EECBF8F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49B7-F4D2-47D2-8095-8E4BEFCF40AC}" type="datetimeFigureOut">
              <a:rPr lang="en-IN" smtClean="0"/>
              <a:t>18-10-2020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61F1-0C85-4519-BF5B-D59FD0A1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FF05B-86AE-4C56-A705-E2D5EF50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59E3-F044-4489-8CB1-FAC76BCD1C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96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4BC2-6893-429C-AB10-AC812DB6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9DA15-C281-4BE7-9AD0-F0B324657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99261-D671-47D6-BEB7-BB8578B56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42D302-15C3-49B2-9A6F-13EC153F6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6E955-BF21-4EAB-AAAD-FB04F9B6F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FC5C6-04D0-419F-A4B2-C107F5A5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49B7-F4D2-47D2-8095-8E4BEFCF40AC}" type="datetimeFigureOut">
              <a:rPr lang="en-IN" smtClean="0"/>
              <a:t>18-10-2020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E2700-9283-4A1A-9824-11E6462D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F57CD4-2576-48C5-9E7D-E02E7F68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59E3-F044-4489-8CB1-FAC76BCD1C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370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3655-F6B8-4C4D-B659-4617E8C0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E1FBD-CFC2-49C8-BAFE-2BE37487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49B7-F4D2-47D2-8095-8E4BEFCF40AC}" type="datetimeFigureOut">
              <a:rPr lang="en-IN" smtClean="0"/>
              <a:t>18-10-2020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6EFAA-3059-41B6-9B4D-5BE6514B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659439-DEC9-4AC8-BA53-933EDEC6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59E3-F044-4489-8CB1-FAC76BCD1C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849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9DF15-66F3-42B5-B031-0041502B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49B7-F4D2-47D2-8095-8E4BEFCF40AC}" type="datetimeFigureOut">
              <a:rPr lang="en-IN" smtClean="0"/>
              <a:t>18-10-2020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5BAA8-8116-41E0-A94C-A0A1C118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A9897-EA7C-4550-A23E-D90CDCCD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59E3-F044-4489-8CB1-FAC76BCD1C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794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70BC-E205-4997-B501-5304AD3F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EB5D0-BC76-4DC2-B375-3231BDC6A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0963-FB81-4A30-8A62-92966DEE9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AFE31-AEEC-408F-9E74-1A8B4184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49B7-F4D2-47D2-8095-8E4BEFCF40AC}" type="datetimeFigureOut">
              <a:rPr lang="en-IN" smtClean="0"/>
              <a:t>18-10-2020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263FF-0F75-41E2-B9C0-7ECAE4B65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E81AB-D9E8-48BF-8D70-4B03D7A5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59E3-F044-4489-8CB1-FAC76BCD1C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112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6D2C-FEE2-4C3F-8EF9-4E17AD00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6841F-830C-4758-B391-FD9724AB3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68DCC-4329-41DC-8A0F-E84A92A28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D1341-79B4-4E5E-801B-1FCE953B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49B7-F4D2-47D2-8095-8E4BEFCF40AC}" type="datetimeFigureOut">
              <a:rPr lang="en-IN" smtClean="0"/>
              <a:t>18-10-2020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3A25B-83A2-499D-8FDE-FE7C60968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A2F5A-595D-4BEE-81D6-A0EF5F20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559E3-F044-4489-8CB1-FAC76BCD1C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47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ECFB33-AFF6-49C4-8376-57C6CC40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06817-CD23-4539-9F87-06180B7CF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A9086-E617-4481-9A0B-EE92C096B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49B7-F4D2-47D2-8095-8E4BEFCF40AC}" type="datetimeFigureOut">
              <a:rPr lang="en-IN" smtClean="0"/>
              <a:t>18-10-2020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B8796-C7E1-433E-B1CA-03C8B3FE2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3B377-BA08-4DC3-B496-19928BEA7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559E3-F044-4489-8CB1-FAC76BCD1C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41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>
            <a:extLst>
              <a:ext uri="{FF2B5EF4-FFF2-40B4-BE49-F238E27FC236}">
                <a16:creationId xmlns:a16="http://schemas.microsoft.com/office/drawing/2014/main" id="{EE7CD801-7E69-4530-826C-732C8A2D2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109" y="5070664"/>
            <a:ext cx="5181600" cy="1458961"/>
          </a:xfrm>
        </p:spPr>
        <p:txBody>
          <a:bodyPr>
            <a:normAutofit/>
          </a:bodyPr>
          <a:lstStyle/>
          <a:p>
            <a:r>
              <a:rPr lang="en-I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r>
              <a:rPr lang="en-I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SAHA DEV JAKHAR </a:t>
            </a:r>
          </a:p>
          <a:p>
            <a:endParaRPr lang="en-I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43D4B1E8-BF12-45DC-BEBF-13370F97F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00400"/>
            <a:ext cx="281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91A7B-48BC-4E75-948E-443BE7176D73}"/>
              </a:ext>
            </a:extLst>
          </p:cNvPr>
          <p:cNvSpPr/>
          <p:nvPr/>
        </p:nvSpPr>
        <p:spPr>
          <a:xfrm>
            <a:off x="-9238" y="-28545"/>
            <a:ext cx="1579419" cy="6858000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09B362-2D18-4F20-95BB-1A2E22E19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" y="-1892"/>
            <a:ext cx="1442424" cy="13239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3E227C-B259-4BAD-82DA-5B2A21FF2F03}"/>
              </a:ext>
            </a:extLst>
          </p:cNvPr>
          <p:cNvSpPr/>
          <p:nvPr/>
        </p:nvSpPr>
        <p:spPr>
          <a:xfrm>
            <a:off x="-77735" y="1722106"/>
            <a:ext cx="1579419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spc="50" dirty="0">
                <a:ln w="5715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MOHANLAL</a:t>
            </a:r>
          </a:p>
          <a:p>
            <a:pPr algn="ctr">
              <a:spcBef>
                <a:spcPts val="600"/>
              </a:spcBef>
            </a:pPr>
            <a:r>
              <a:rPr lang="en-US" sz="2400" b="1" spc="50" dirty="0">
                <a:ln w="5715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SUKHADIYA</a:t>
            </a:r>
          </a:p>
          <a:p>
            <a:pPr algn="ctr">
              <a:spcBef>
                <a:spcPts val="600"/>
              </a:spcBef>
            </a:pPr>
            <a:r>
              <a:rPr lang="en-US" sz="2400" b="1" spc="50" dirty="0">
                <a:ln w="5715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UNIVERSITY</a:t>
            </a:r>
          </a:p>
          <a:p>
            <a:pPr algn="ctr">
              <a:spcBef>
                <a:spcPts val="600"/>
              </a:spcBef>
            </a:pPr>
            <a:r>
              <a:rPr lang="en-US" sz="2400" b="1" spc="50" dirty="0">
                <a:ln w="5715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UDAIPUR</a:t>
            </a:r>
          </a:p>
          <a:p>
            <a:pPr algn="ctr">
              <a:spcBef>
                <a:spcPts val="600"/>
              </a:spcBef>
            </a:pPr>
            <a:endParaRPr lang="en-US" sz="2400" b="1" spc="50" dirty="0">
              <a:ln w="5715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>
              <a:spcBef>
                <a:spcPts val="600"/>
              </a:spcBef>
            </a:pPr>
            <a:endParaRPr lang="en-US" sz="2400" b="1" spc="50" dirty="0">
              <a:ln w="5715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>
              <a:spcBef>
                <a:spcPts val="600"/>
              </a:spcBef>
            </a:pPr>
            <a:endParaRPr lang="en-US" sz="2400" b="1" spc="50" dirty="0">
              <a:ln w="5715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b="1" spc="50" dirty="0">
                <a:ln w="5715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Department of Zoology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5D2EAD-2D49-4578-B5A7-5EB9237E807F}"/>
              </a:ext>
            </a:extLst>
          </p:cNvPr>
          <p:cNvSpPr txBox="1"/>
          <p:nvPr/>
        </p:nvSpPr>
        <p:spPr>
          <a:xfrm>
            <a:off x="2055091" y="429149"/>
            <a:ext cx="991061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Topic </a:t>
            </a: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Honey bee : mouth parts and sting apparatus (Hymenoptera) 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4AFF2-31B7-4383-8C3A-5FCB868492A5}"/>
              </a:ext>
            </a:extLst>
          </p:cNvPr>
          <p:cNvSpPr txBox="1"/>
          <p:nvPr/>
        </p:nvSpPr>
        <p:spPr>
          <a:xfrm>
            <a:off x="2189018" y="3200400"/>
            <a:ext cx="4285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B.Sc.-II-Year</a:t>
            </a:r>
          </a:p>
          <a:p>
            <a:r>
              <a:rPr lang="en-US" sz="2800" dirty="0">
                <a:solidFill>
                  <a:srgbClr val="002060"/>
                </a:solidFill>
              </a:rPr>
              <a:t>Practical Zoology 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10C95-49FB-448C-8AE9-15B496703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4" y="135215"/>
            <a:ext cx="11000221" cy="65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3B9AF-B1D9-4CCD-ADC0-193A33A53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6" y="221673"/>
            <a:ext cx="10963562" cy="64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6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 Segment of the Honey Bee – Bee Health">
            <a:extLst>
              <a:ext uri="{FF2B5EF4-FFF2-40B4-BE49-F238E27FC236}">
                <a16:creationId xmlns:a16="http://schemas.microsoft.com/office/drawing/2014/main" id="{DEA239C2-E639-4F86-B131-36DEA8DA5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64" y="243457"/>
            <a:ext cx="9781309" cy="61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7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9887B-4A68-4262-8D83-D21D305B8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9" y="186603"/>
            <a:ext cx="10501746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524E9-1CCF-421B-A89D-FB8E20877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406400"/>
            <a:ext cx="10991273" cy="61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30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DE0B1-38CB-425C-A752-096D71DCA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5" y="415636"/>
            <a:ext cx="10187708" cy="617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0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73DB05-83E1-4F13-9132-EA541ECC5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89" y="477982"/>
            <a:ext cx="6160655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04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AED645-193B-443B-8C3F-A5431B580896}"/>
              </a:ext>
            </a:extLst>
          </p:cNvPr>
          <p:cNvSpPr txBox="1"/>
          <p:nvPr/>
        </p:nvSpPr>
        <p:spPr>
          <a:xfrm>
            <a:off x="508000" y="360218"/>
            <a:ext cx="11175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Separate organ or tissue                           Put it in 30% alcohol (for 5-10 min)                           Transfer it into 50%</a:t>
            </a:r>
          </a:p>
          <a:p>
            <a:r>
              <a:rPr lang="en-US" dirty="0"/>
              <a:t>									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						Them after in 70%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                                                                                                                    If you required stain then 										      put it 1-2 min in stain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						Acid alcohol if required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						</a:t>
            </a:r>
          </a:p>
          <a:p>
            <a:r>
              <a:rPr lang="en-US" dirty="0"/>
              <a:t>  DPX                        Xylene 		In 100% (absolute) alcohol    			 Transfer to 90% alcohol 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A69DBD-AC12-4716-8117-F05FCDB65FEE}"/>
              </a:ext>
            </a:extLst>
          </p:cNvPr>
          <p:cNvCxnSpPr>
            <a:cxnSpLocks/>
          </p:cNvCxnSpPr>
          <p:nvPr/>
        </p:nvCxnSpPr>
        <p:spPr>
          <a:xfrm>
            <a:off x="2983344" y="563418"/>
            <a:ext cx="12099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D3DFBF7-BFFC-414C-B91A-54753EAE30CD}"/>
              </a:ext>
            </a:extLst>
          </p:cNvPr>
          <p:cNvCxnSpPr/>
          <p:nvPr/>
        </p:nvCxnSpPr>
        <p:spPr>
          <a:xfrm>
            <a:off x="7541490" y="563418"/>
            <a:ext cx="13023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94BC0CB-A8B8-4C16-9C4C-2335E3C5A789}"/>
              </a:ext>
            </a:extLst>
          </p:cNvPr>
          <p:cNvCxnSpPr>
            <a:cxnSpLocks/>
          </p:cNvCxnSpPr>
          <p:nvPr/>
        </p:nvCxnSpPr>
        <p:spPr>
          <a:xfrm flipH="1">
            <a:off x="1348509" y="5749636"/>
            <a:ext cx="7758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56427A-A848-43CE-B6D6-1EDCC57B9FBF}"/>
              </a:ext>
            </a:extLst>
          </p:cNvPr>
          <p:cNvCxnSpPr>
            <a:cxnSpLocks/>
          </p:cNvCxnSpPr>
          <p:nvPr/>
        </p:nvCxnSpPr>
        <p:spPr>
          <a:xfrm>
            <a:off x="9942943" y="3225801"/>
            <a:ext cx="1" cy="9859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02D46A-0538-4F6C-8F95-523CD56708B4}"/>
              </a:ext>
            </a:extLst>
          </p:cNvPr>
          <p:cNvCxnSpPr>
            <a:cxnSpLocks/>
          </p:cNvCxnSpPr>
          <p:nvPr/>
        </p:nvCxnSpPr>
        <p:spPr>
          <a:xfrm flipH="1">
            <a:off x="2983345" y="5795819"/>
            <a:ext cx="12099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79B370-6A85-4DB6-8EFF-09A698B2A508}"/>
              </a:ext>
            </a:extLst>
          </p:cNvPr>
          <p:cNvCxnSpPr>
            <a:cxnSpLocks/>
          </p:cNvCxnSpPr>
          <p:nvPr/>
        </p:nvCxnSpPr>
        <p:spPr>
          <a:xfrm flipH="1">
            <a:off x="7135090" y="5749636"/>
            <a:ext cx="154247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B3101E-6312-4DA1-8D71-1774C8C000B9}"/>
              </a:ext>
            </a:extLst>
          </p:cNvPr>
          <p:cNvCxnSpPr>
            <a:cxnSpLocks/>
          </p:cNvCxnSpPr>
          <p:nvPr/>
        </p:nvCxnSpPr>
        <p:spPr>
          <a:xfrm>
            <a:off x="9942943" y="4544291"/>
            <a:ext cx="0" cy="7204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71CB0F-D0FE-457B-8535-BDB47A7B83A1}"/>
              </a:ext>
            </a:extLst>
          </p:cNvPr>
          <p:cNvCxnSpPr>
            <a:cxnSpLocks/>
          </p:cNvCxnSpPr>
          <p:nvPr/>
        </p:nvCxnSpPr>
        <p:spPr>
          <a:xfrm>
            <a:off x="9956797" y="697344"/>
            <a:ext cx="0" cy="1099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4B68779-1103-4CFE-9984-16E215DBA12C}"/>
              </a:ext>
            </a:extLst>
          </p:cNvPr>
          <p:cNvSpPr txBox="1"/>
          <p:nvPr/>
        </p:nvSpPr>
        <p:spPr>
          <a:xfrm>
            <a:off x="3105737" y="2403871"/>
            <a:ext cx="4029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Mounting Procedure </a:t>
            </a:r>
            <a:endParaRPr lang="en-I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19D6ED-19E3-4DC0-9C4B-F69CC8D3C2C6}"/>
              </a:ext>
            </a:extLst>
          </p:cNvPr>
          <p:cNvCxnSpPr>
            <a:cxnSpLocks/>
          </p:cNvCxnSpPr>
          <p:nvPr/>
        </p:nvCxnSpPr>
        <p:spPr>
          <a:xfrm>
            <a:off x="9956797" y="2059709"/>
            <a:ext cx="0" cy="498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4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258E6-4C7D-435B-BDEB-07B36AB7194C}"/>
              </a:ext>
            </a:extLst>
          </p:cNvPr>
          <p:cNvSpPr txBox="1"/>
          <p:nvPr/>
        </p:nvSpPr>
        <p:spPr>
          <a:xfrm>
            <a:off x="1394690" y="535709"/>
            <a:ext cx="978131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/>
              <a:t>Thank You</a:t>
            </a:r>
            <a:endParaRPr lang="en-IN" sz="19900" dirty="0"/>
          </a:p>
        </p:txBody>
      </p:sp>
    </p:spTree>
    <p:extLst>
      <p:ext uri="{BB962C8B-B14F-4D97-AF65-F5344CB8AC3E}">
        <p14:creationId xmlns:p14="http://schemas.microsoft.com/office/powerpoint/2010/main" val="143616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l About Bees, Wasps, and Hornets">
            <a:extLst>
              <a:ext uri="{FF2B5EF4-FFF2-40B4-BE49-F238E27FC236}">
                <a16:creationId xmlns:a16="http://schemas.microsoft.com/office/drawing/2014/main" id="{8ED207AB-3B01-48E2-888C-813AC28C8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47638"/>
            <a:ext cx="95250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0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ology - THE HONEY BEE">
            <a:extLst>
              <a:ext uri="{FF2B5EF4-FFF2-40B4-BE49-F238E27FC236}">
                <a16:creationId xmlns:a16="http://schemas.microsoft.com/office/drawing/2014/main" id="{E134A40E-0CF1-4898-ADA4-E2361F340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3" y="193964"/>
            <a:ext cx="95503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YMENOPTERA Bees, Wasps, Sawflies &amp; Ants etc – Bob's bugs">
            <a:extLst>
              <a:ext uri="{FF2B5EF4-FFF2-40B4-BE49-F238E27FC236}">
                <a16:creationId xmlns:a16="http://schemas.microsoft.com/office/drawing/2014/main" id="{E16D0A86-8E34-4026-934F-2030C00E4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6" y="628073"/>
            <a:ext cx="9692884" cy="52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0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4C670-5C6F-4834-B946-49DD198D6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94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8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AACEA4-747B-4149-A8C8-B50DB4140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3"/>
          <a:stretch/>
        </p:blipFill>
        <p:spPr bwMode="auto">
          <a:xfrm>
            <a:off x="572656" y="381000"/>
            <a:ext cx="10769600" cy="605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3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ow to Treat Yourself if You Get Stung by a Bee or Wasp: 9 Steps">
            <a:extLst>
              <a:ext uri="{FF2B5EF4-FFF2-40B4-BE49-F238E27FC236}">
                <a16:creationId xmlns:a16="http://schemas.microsoft.com/office/drawing/2014/main" id="{81D2514A-AC97-4207-86B0-491D9B927D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96273"/>
            <a:ext cx="3385127" cy="33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2A753-C7B4-4836-B35C-16E391C08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5" y="401781"/>
            <a:ext cx="10825018" cy="63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9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11D37-AD1A-432B-A2AA-79C0D3BAD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" y="92364"/>
            <a:ext cx="10982037" cy="66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0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1FA70-C67E-4F69-A86D-C3510E47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0" y="350131"/>
            <a:ext cx="11111201" cy="61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09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146</Words>
  <Application>Microsoft Office PowerPoint</Application>
  <PresentationFormat>Widescreen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Gabriola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sahadev jakhar</dc:creator>
  <cp:lastModifiedBy>sahadev jakhar</cp:lastModifiedBy>
  <cp:revision>14</cp:revision>
  <dcterms:created xsi:type="dcterms:W3CDTF">2020-09-24T11:03:11Z</dcterms:created>
  <dcterms:modified xsi:type="dcterms:W3CDTF">2020-10-18T13:22:07Z</dcterms:modified>
</cp:coreProperties>
</file>