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4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58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58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47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9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19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20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1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2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3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9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0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39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1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45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77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78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581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1048590" name="Rectangle 1"/>
          <p:cNvSpPr>
            <a:spLocks noChangeArrowheads="1"/>
          </p:cNvSpPr>
          <p:nvPr/>
        </p:nvSpPr>
        <p:spPr bwMode="auto">
          <a:xfrm>
            <a:off x="914400" y="783044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“Examination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 Hemoglobin </a:t>
            </a:r>
            <a:r>
              <a:rPr kumimoji="0" lang="en-US" sz="3600" b="1" u="none" strike="noStrike" cap="none" normalizeH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Percentage </a:t>
            </a:r>
            <a:r>
              <a:rPr kumimoji="0" lang="en-US" sz="3600" b="1" u="none" strike="noStrike" cap="none" normalizeH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 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Human Blood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1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Ashok Kumar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592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smtClean="0"/>
              <a:t>UCOS,MLSU, Udaipur.</a:t>
            </a:r>
          </a:p>
          <a:p>
            <a:pPr algn="ctr"/>
            <a:endParaRPr lang="en-US" dirty="0"/>
          </a:p>
        </p:txBody>
      </p:sp>
      <p:sp>
        <p:nvSpPr>
          <p:cNvPr id="1048593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1048594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  Time: 03:00-05:00PM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1048600" name="TextBox 3"/>
          <p:cNvSpPr txBox="1"/>
          <p:nvPr/>
        </p:nvSpPr>
        <p:spPr>
          <a:xfrm>
            <a:off x="2971800" y="6858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Hemoglobin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1" name="TextBox 4"/>
          <p:cNvSpPr txBox="1"/>
          <p:nvPr/>
        </p:nvSpPr>
        <p:spPr>
          <a:xfrm>
            <a:off x="598233" y="1332130"/>
            <a:ext cx="5116766" cy="49682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J.F.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Engelhart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(1825)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discovered the hemoglobin in several species.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Gilbert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confirmed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Engelhart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1925. 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oxygen-carrying property of hemoglobin was discovered by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Hünefeld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1840.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1959,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Max Perutz and John Kendrew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determined the molecular structure of hemoglobin by X-ray crystallography.</a:t>
            </a:r>
            <a:r>
              <a:rPr lang="en-US" dirty="0" smtClean="0"/>
              <a:t> 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role of hemoglobin in the blood was elucidated by French physiologist Claude Bernard.</a:t>
            </a:r>
          </a:p>
          <a:p>
            <a:pPr algn="l">
              <a:lnSpc>
                <a:spcPct val="15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4" name="Picture 2" descr="C:\Users\SHREE\Desktop\he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524000"/>
            <a:ext cx="32766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1"/>
            <a:ext cx="8183880" cy="53640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Principle:-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Hemoglobin is a </a:t>
            </a:r>
            <a:r>
              <a:rPr lang="en-US" dirty="0" err="1" smtClean="0"/>
              <a:t>coloured</a:t>
            </a:r>
            <a:r>
              <a:rPr lang="en-US" dirty="0" smtClean="0"/>
              <a:t> pigment, found in the blood and </a:t>
            </a:r>
            <a:r>
              <a:rPr lang="en-US" dirty="0" err="1" smtClean="0"/>
              <a:t>provid</a:t>
            </a:r>
            <a:r>
              <a:rPr lang="en-US" dirty="0" smtClean="0"/>
              <a:t> red </a:t>
            </a:r>
            <a:r>
              <a:rPr lang="en-US" dirty="0" err="1" smtClean="0"/>
              <a:t>colour</a:t>
            </a:r>
            <a:r>
              <a:rPr lang="en-US" dirty="0" smtClean="0"/>
              <a:t> to the blood. It play an important role in the transportation of gases. When hemoglobin is treated with acid, it makes </a:t>
            </a:r>
            <a:r>
              <a:rPr lang="en-US" dirty="0" err="1" smtClean="0"/>
              <a:t>hamatin</a:t>
            </a:r>
            <a:r>
              <a:rPr lang="en-US" dirty="0" smtClean="0"/>
              <a:t> acid of brown or light pink </a:t>
            </a:r>
            <a:r>
              <a:rPr lang="en-US" dirty="0" err="1" smtClean="0"/>
              <a:t>coloured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1048606" name="TextBox 2"/>
          <p:cNvSpPr txBox="1"/>
          <p:nvPr/>
        </p:nvSpPr>
        <p:spPr>
          <a:xfrm>
            <a:off x="484899" y="725269"/>
            <a:ext cx="8049501" cy="624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Estimation of Hemoglobin Percentage 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7" name="TextBox 3"/>
          <p:cNvSpPr txBox="1"/>
          <p:nvPr/>
        </p:nvSpPr>
        <p:spPr>
          <a:xfrm>
            <a:off x="457200" y="12954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Requirements-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Haemoglobinometer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Blood Sample, Cotton, Spirit, Lancet or Needle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8" name="TextBox 4"/>
          <p:cNvSpPr txBox="1"/>
          <p:nvPr/>
        </p:nvSpPr>
        <p:spPr>
          <a:xfrm>
            <a:off x="533399" y="2293257"/>
            <a:ext cx="8175171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Procedure-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Sterilize middle finger tip with cotton soaked spirit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Prick the sterilized finger with a sterilized lancet or needle and discard the 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drop of blood.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Suck the blood up to 0.2 ml mark in pipette.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Transfer the blood in tube containing small amount of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(experimental tube).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add the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drop by drop by comparing the color with adjacent colored tube of instrument (standard tubes).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1048609" name="TextBox 2"/>
          <p:cNvSpPr txBox="1"/>
          <p:nvPr/>
        </p:nvSpPr>
        <p:spPr>
          <a:xfrm>
            <a:off x="457200" y="685800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Observation-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continuing addition of N/10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drop by drop we find the end point on which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both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instrument tube is similar to experimental tube and now we evaluate %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given blood sample.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7" name="Picture 2" descr="C:\Users\SHREE\Desktop\h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981200"/>
            <a:ext cx="69342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Rectangle 5"/>
          <p:cNvSpPr/>
          <p:nvPr/>
        </p:nvSpPr>
        <p:spPr>
          <a:xfrm>
            <a:off x="2746082" y="2967335"/>
            <a:ext cx="3383281" cy="8915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254</Words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Ashok kumar</dc:creator>
  <cp:lastModifiedBy>Windows User</cp:lastModifiedBy>
  <cp:revision>4</cp:revision>
  <dcterms:modified xsi:type="dcterms:W3CDTF">2020-10-18T13:35:29Z</dcterms:modified>
</cp:coreProperties>
</file>