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0167" y="520507"/>
            <a:ext cx="81873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“Enumerate </a:t>
            </a:r>
            <a:r>
              <a:rPr kumimoji="0" lang="en-US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otal 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RBC 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count   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 Blood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en-US" sz="44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49162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Presented by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Ashok Kumar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555367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Department of Zoology</a:t>
            </a:r>
          </a:p>
          <a:p>
            <a:pPr algn="ctr"/>
            <a:r>
              <a:rPr lang="en-US" dirty="0" err="1" smtClean="0"/>
              <a:t>UCoS,MLSU</a:t>
            </a:r>
            <a:r>
              <a:rPr lang="en-US" dirty="0" smtClean="0"/>
              <a:t>, Udaipur.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2180493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Class- B.Sc. III Year Practical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8800" y="3505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" y="450166"/>
            <a:ext cx="8468751" cy="5894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Principle:-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dirty="0" smtClean="0"/>
              <a:t>  RBC stands Red Blood </a:t>
            </a:r>
            <a:r>
              <a:rPr lang="en-US" dirty="0" err="1" smtClean="0"/>
              <a:t>Corpules</a:t>
            </a:r>
            <a:r>
              <a:rPr lang="en-US" dirty="0" smtClean="0"/>
              <a:t>. </a:t>
            </a:r>
            <a:r>
              <a:rPr lang="en-US" dirty="0" err="1" smtClean="0"/>
              <a:t>Rbcs</a:t>
            </a:r>
            <a:r>
              <a:rPr lang="en-US" dirty="0" smtClean="0"/>
              <a:t> are major cells of blood component, which make a great part of blood. These play an important role in gases exchange in body. The normal ranges of </a:t>
            </a:r>
            <a:r>
              <a:rPr lang="en-US" dirty="0" err="1" smtClean="0"/>
              <a:t>Rbcs</a:t>
            </a:r>
            <a:r>
              <a:rPr lang="en-US" dirty="0" smtClean="0"/>
              <a:t>: In male- 4.7 to 6.1 million cells/ </a:t>
            </a:r>
            <a:r>
              <a:rPr lang="en-US" dirty="0" err="1" smtClean="0"/>
              <a:t>mcL</a:t>
            </a:r>
            <a:r>
              <a:rPr lang="en-US" dirty="0" smtClean="0"/>
              <a:t>. In Female- 4.2 to 5.4 million cells/ </a:t>
            </a:r>
            <a:r>
              <a:rPr lang="en-US" dirty="0" err="1" smtClean="0"/>
              <a:t>mcL</a:t>
            </a:r>
            <a:r>
              <a:rPr lang="en-US" dirty="0" smtClean="0"/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dirty="0" smtClean="0"/>
              <a:t>  The increased and decreased number of </a:t>
            </a:r>
            <a:r>
              <a:rPr lang="en-US" dirty="0" err="1" smtClean="0"/>
              <a:t>Rbcs</a:t>
            </a:r>
            <a:r>
              <a:rPr lang="en-US" dirty="0" smtClean="0"/>
              <a:t> gives many interpretations about diseases as well as deficiencies.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REE\Desktop\hy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4333426" cy="4800600"/>
          </a:xfrm>
          <a:prstGeom prst="rect">
            <a:avLst/>
          </a:prstGeom>
          <a:noFill/>
        </p:spPr>
      </p:pic>
      <p:pic>
        <p:nvPicPr>
          <p:cNvPr id="1027" name="Picture 3" descr="C:\Users\SHREE\Desktop\hy2.jpg"/>
          <p:cNvPicPr>
            <a:picLocks noChangeAspect="1" noChangeArrowheads="1"/>
          </p:cNvPicPr>
          <p:nvPr/>
        </p:nvPicPr>
        <p:blipFill>
          <a:blip r:embed="rId3"/>
          <a:srcRect l="7018" t="42105" r="8772"/>
          <a:stretch>
            <a:fillRect/>
          </a:stretch>
        </p:blipFill>
        <p:spPr bwMode="auto">
          <a:xfrm>
            <a:off x="5257800" y="685800"/>
            <a:ext cx="3124200" cy="1828800"/>
          </a:xfrm>
          <a:prstGeom prst="rect">
            <a:avLst/>
          </a:prstGeom>
          <a:noFill/>
        </p:spPr>
      </p:pic>
      <p:pic>
        <p:nvPicPr>
          <p:cNvPr id="1028" name="Picture 4" descr="C:\Users\SHREE\Desktop\hy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2590800"/>
            <a:ext cx="3124200" cy="1828800"/>
          </a:xfrm>
          <a:prstGeom prst="rect">
            <a:avLst/>
          </a:prstGeom>
          <a:noFill/>
        </p:spPr>
      </p:pic>
      <p:pic>
        <p:nvPicPr>
          <p:cNvPr id="1029" name="Picture 5" descr="C:\Users\SHREE\Desktop\hy4.jpg_200x300"/>
          <p:cNvPicPr>
            <a:picLocks noChangeAspect="1" noChangeArrowheads="1"/>
          </p:cNvPicPr>
          <p:nvPr/>
        </p:nvPicPr>
        <p:blipFill>
          <a:blip r:embed="rId5"/>
          <a:srcRect t="32000" b="36000"/>
          <a:stretch>
            <a:fillRect/>
          </a:stretch>
        </p:blipFill>
        <p:spPr bwMode="auto">
          <a:xfrm>
            <a:off x="5334000" y="4495800"/>
            <a:ext cx="3124200" cy="11338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16924" y="5852160"/>
            <a:ext cx="2180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Haemocytometer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362200" y="6858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Estimation of RBC 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077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Requirements-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Haemocytometer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sterilized pricking needle,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Rbc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counting Pipette, Compound microscope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Hayem’s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diluting fluid (NaCl-1% , Na2SO4-2.5%  and HgCl2-2.5%),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coverslip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399" y="2590799"/>
            <a:ext cx="81606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Procedure-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Clean and the mixing pipette.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Sterilized your middle finger and Prick the finger and blood flows freely, Don’t squeeze.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Suck the blood in pipette up to 0.5 ml mark and immediately mix it 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Hayem’s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diluting fluid by sucking it up to 101 mark.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Bring counting scale into the focus under objective under microscope.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Count cells in 16 squares in five different part of the field.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7200" y="685800"/>
            <a:ext cx="83058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Calculation-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may be done in the following manner-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No. of RBC per cubic mm- Number of cells counted  x Dilution x 400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No. of small squares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counted x Depth of chamber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Suppose, five smaller square or 80 smallest contain A+B+C+D+E RBCs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cubic mm of blood will contain= </a:t>
            </a:r>
          </a:p>
          <a:p>
            <a:pPr algn="just">
              <a:lnSpc>
                <a:spcPct val="150000"/>
              </a:lnSpc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A+B+C+D+E  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400 x 10 x 200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80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A+B+C+D+E x 10000 RBC. 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0" y="1522412"/>
            <a:ext cx="396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3400" y="3122612"/>
            <a:ext cx="1371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46082" y="2967335"/>
            <a:ext cx="3654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237</Words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Ashok kumar</dc:creator>
  <cp:lastModifiedBy>Windows User</cp:lastModifiedBy>
  <cp:revision>7</cp:revision>
  <dcterms:modified xsi:type="dcterms:W3CDTF">2020-10-18T13:58:18Z</dcterms:modified>
</cp:coreProperties>
</file>