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6405" autoAdjust="0"/>
    <p:restoredTop sz="94660"/>
  </p:normalViewPr>
  <p:slideViewPr>
    <p:cSldViewPr>
      <p:cViewPr>
        <p:scale>
          <a:sx n="70" d="100"/>
          <a:sy n="70" d="100"/>
        </p:scale>
        <p:origin x="-113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1" name=""/>
        <p:cNvGrpSpPr/>
        <p:nvPr/>
      </p:nvGrpSpPr>
      <p:grpSpPr>
        <a:xfrm>
          <a:off x="0" y="0"/>
          <a:ext cx="0" cy="0"/>
          <a:chOff x="0" y="0"/>
          <a:chExt cx="0" cy="0"/>
        </a:xfrm>
      </p:grpSpPr>
      <p:sp>
        <p:nvSpPr>
          <p:cNvPr id="104875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5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5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5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5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5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1">
        <a:schemeClr val="bg2"/>
      </p:bgRef>
    </p:bg>
    <p:spTree>
      <p:nvGrpSpPr>
        <p:cNvPr id="24" name=""/>
        <p:cNvGrpSpPr/>
        <p:nvPr/>
      </p:nvGrpSpPr>
      <p:grpSpPr>
        <a:xfrm>
          <a:off x="0" y="0"/>
          <a:ext cx="0" cy="0"/>
          <a:chOff x="0" y="0"/>
          <a:chExt cx="0" cy="0"/>
        </a:xfrm>
      </p:grpSpPr>
      <p:sp>
        <p:nvSpPr>
          <p:cNvPr id="1048590" name="Rectangle 14"/>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1" name="Rectangle 18"/>
          <p:cNvSpPr>
            <a:spLocks noChangeArrowheads="1"/>
          </p:cNvSpPr>
          <p:nvPr/>
        </p:nvSpPr>
        <p:spPr bwMode="white">
          <a:xfrm>
            <a:off x="8991600" y="3048"/>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2" name="Rectangle 17"/>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3" name="Rectangle 15"/>
          <p:cNvSpPr>
            <a:spLocks noChangeArrowheads="1"/>
          </p:cNvSpPr>
          <p:nvPr/>
        </p:nvSpPr>
        <p:spPr bwMode="white">
          <a:xfrm>
            <a:off x="0" y="0"/>
            <a:ext cx="9144000" cy="25146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4" name="Rectangle 11"/>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5" name="Subtitle 8"/>
          <p:cNvSpPr>
            <a:spLocks noGrp="1"/>
          </p:cNvSpPr>
          <p:nvPr>
            <p:ph type="subTitle" idx="1"/>
          </p:nvPr>
        </p:nvSpPr>
        <p:spPr>
          <a:xfrm>
            <a:off x="1371600" y="2819400"/>
            <a:ext cx="6400800" cy="1752600"/>
          </a:xfrm>
        </p:spPr>
        <p:txBody>
          <a:bodyPr/>
          <a:lstStyle>
            <a:lvl1pPr algn="ctr" indent="0" marL="0">
              <a:buNone/>
              <a:defRPr baseline="0" b="1" cap="all" sz="1600" spc="25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96" name="Date Placeholder 27"/>
          <p:cNvSpPr>
            <a:spLocks noGrp="1"/>
          </p:cNvSpPr>
          <p:nvPr>
            <p:ph type="dt" sz="half" idx="10"/>
          </p:nvPr>
        </p:nvSpPr>
        <p:spPr/>
        <p:txBody>
          <a:bodyPr/>
          <a:p>
            <a:fld id="{1D8BD707-D9CF-40AE-B4C6-C98DA3205C09}" type="datetimeFigureOut">
              <a:rPr lang="en-US" smtClean="0"/>
              <a:t>9/17/2020</a:t>
            </a:fld>
            <a:endParaRPr lang="en-US"/>
          </a:p>
        </p:txBody>
      </p:sp>
      <p:sp>
        <p:nvSpPr>
          <p:cNvPr id="1048597" name="Footer Placeholder 16"/>
          <p:cNvSpPr>
            <a:spLocks noGrp="1"/>
          </p:cNvSpPr>
          <p:nvPr>
            <p:ph type="ftr" sz="quarter" idx="11"/>
          </p:nvPr>
        </p:nvSpPr>
        <p:spPr/>
        <p:txBody>
          <a:bodyPr/>
          <a:p>
            <a:endParaRPr lang="en-US"/>
          </a:p>
        </p:txBody>
      </p:sp>
      <p:sp>
        <p:nvSpPr>
          <p:cNvPr id="1048598" name="Straight Connector 6"/>
          <p:cNvSpPr>
            <a:spLocks noChangeShapeType="1"/>
          </p:cNvSpPr>
          <p:nvPr/>
        </p:nvSpPr>
        <p:spPr bwMode="auto">
          <a:xfrm>
            <a:off x="155448" y="2420112"/>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599" name="Rectangle 9"/>
          <p:cNvSpPr>
            <a:spLocks noChangeArrowheads="1"/>
          </p:cNvSpPr>
          <p:nvPr/>
        </p:nvSpPr>
        <p:spPr bwMode="auto">
          <a:xfrm>
            <a:off x="152400" y="152400"/>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600" name="Oval 12"/>
          <p:cNvSpPr/>
          <p:nvPr/>
        </p:nvSpPr>
        <p:spPr>
          <a:xfrm>
            <a:off x="4267200" y="2115312"/>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01" name="Oval 13"/>
          <p:cNvSpPr/>
          <p:nvPr/>
        </p:nvSpPr>
        <p:spPr>
          <a:xfrm>
            <a:off x="4361688" y="2209800"/>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02"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t>‹#›</a:t>
            </a:fld>
            <a:endParaRPr lang="en-US"/>
          </a:p>
        </p:txBody>
      </p:sp>
      <p:sp>
        <p:nvSpPr>
          <p:cNvPr id="1048603"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bg>
      <p:bgRef idx="1001">
        <a:schemeClr val="bg2"/>
      </p:bgRef>
    </p:bg>
    <p:spTree>
      <p:nvGrpSpPr>
        <p:cNvPr id="59" name=""/>
        <p:cNvGrpSpPr/>
        <p:nvPr/>
      </p:nvGrpSpPr>
      <p:grpSpPr>
        <a:xfrm>
          <a:off x="0" y="0"/>
          <a:ext cx="0" cy="0"/>
          <a:chOff x="0" y="0"/>
          <a:chExt cx="0" cy="0"/>
        </a:xfrm>
      </p:grpSpPr>
      <p:sp>
        <p:nvSpPr>
          <p:cNvPr id="1048732" name="Title 1"/>
          <p:cNvSpPr>
            <a:spLocks noGrp="1"/>
          </p:cNvSpPr>
          <p:nvPr>
            <p:ph type="title"/>
          </p:nvPr>
        </p:nvSpPr>
        <p:spPr/>
        <p:txBody>
          <a:bodyPr/>
          <a:p>
            <a:r>
              <a:rPr kumimoji="0" lang="en-US" smtClean="0"/>
              <a:t>Click to edit Master title style</a:t>
            </a:r>
            <a:endParaRPr kumimoji="0" lang="en-US"/>
          </a:p>
        </p:txBody>
      </p:sp>
      <p:sp>
        <p:nvSpPr>
          <p:cNvPr id="1048733"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34" name="Date Placeholder 3"/>
          <p:cNvSpPr>
            <a:spLocks noGrp="1"/>
          </p:cNvSpPr>
          <p:nvPr>
            <p:ph type="dt" sz="half" idx="10"/>
          </p:nvPr>
        </p:nvSpPr>
        <p:spPr/>
        <p:txBody>
          <a:bodyPr/>
          <a:p>
            <a:fld id="{1D8BD707-D9CF-40AE-B4C6-C98DA3205C09}" type="datetimeFigureOut">
              <a:rPr lang="en-US" smtClean="0"/>
              <a:t>9/17/2020</a:t>
            </a:fld>
            <a:endParaRPr lang="en-US"/>
          </a:p>
        </p:txBody>
      </p:sp>
      <p:sp>
        <p:nvSpPr>
          <p:cNvPr id="1048735" name="Footer Placeholder 4"/>
          <p:cNvSpPr>
            <a:spLocks noGrp="1"/>
          </p:cNvSpPr>
          <p:nvPr>
            <p:ph type="ftr" sz="quarter" idx="11"/>
          </p:nvPr>
        </p:nvSpPr>
        <p:spPr/>
        <p:txBody>
          <a:bodyPr/>
          <a:p>
            <a:endParaRPr lang="en-US"/>
          </a:p>
        </p:txBody>
      </p:sp>
      <p:sp>
        <p:nvSpPr>
          <p:cNvPr id="1048736"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bg>
      <p:bgRef idx="1001">
        <a:schemeClr val="bg2"/>
      </p:bgRef>
    </p:bg>
    <p:spTree>
      <p:nvGrpSpPr>
        <p:cNvPr id="55" name=""/>
        <p:cNvGrpSpPr/>
        <p:nvPr/>
      </p:nvGrpSpPr>
      <p:grpSpPr>
        <a:xfrm>
          <a:off x="0" y="0"/>
          <a:ext cx="0" cy="0"/>
          <a:chOff x="0" y="0"/>
          <a:chExt cx="0" cy="0"/>
        </a:xfrm>
      </p:grpSpPr>
      <p:sp>
        <p:nvSpPr>
          <p:cNvPr id="1048676" name="Rectangle 6"/>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77" name="Rectangle 7"/>
          <p:cNvSpPr>
            <a:spLocks noChangeArrowheads="1"/>
          </p:cNvSpPr>
          <p:nvPr/>
        </p:nvSpPr>
        <p:spPr bwMode="white">
          <a:xfrm>
            <a:off x="7010400" y="0"/>
            <a:ext cx="21336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78" name="Rectangle 8"/>
          <p:cNvSpPr>
            <a:spLocks noChangeArrowheads="1"/>
          </p:cNvSpPr>
          <p:nvPr/>
        </p:nvSpPr>
        <p:spPr bwMode="white">
          <a:xfrm>
            <a:off x="0" y="0"/>
            <a:ext cx="9144000" cy="155448"/>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79" name="Rectangle 9"/>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80" name="Rectangle 10"/>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81" name="Rectangle 11"/>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682" name="Straight Connector 12"/>
          <p:cNvSpPr>
            <a:spLocks noChangeShapeType="1"/>
          </p:cNvSpPr>
          <p:nvPr/>
        </p:nvSpPr>
        <p:spPr bwMode="auto">
          <a:xfrm rot="5400000">
            <a:off x="4021836" y="3278124"/>
            <a:ext cx="6245352" cy="0"/>
          </a:xfrm>
          <a:prstGeom prst="line"/>
          <a:noFill/>
          <a:ln w="9525"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683" name="Oval 13"/>
          <p:cNvSpPr/>
          <p:nvPr/>
        </p:nvSpPr>
        <p:spPr>
          <a:xfrm>
            <a:off x="6839712" y="2925763"/>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84" name="Oval 14"/>
          <p:cNvSpPr/>
          <p:nvPr/>
        </p:nvSpPr>
        <p:spPr>
          <a:xfrm>
            <a:off x="6934200" y="3020251"/>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85" name="Slide Number Placeholder 5"/>
          <p:cNvSpPr>
            <a:spLocks noGrp="1"/>
          </p:cNvSpPr>
          <p:nvPr>
            <p:ph type="sldNum" sz="quarter" idx="12"/>
          </p:nvPr>
        </p:nvSpPr>
        <p:spPr>
          <a:xfrm>
            <a:off x="6915912" y="3009901"/>
            <a:ext cx="457200" cy="441325"/>
          </a:xfrm>
        </p:spPr>
        <p:txBody>
          <a:bodyPr/>
          <a:p>
            <a:fld id="{B6F15528-21DE-4FAA-801E-634DDDAF4B2B}" type="slidenum">
              <a:rPr lang="en-US" smtClean="0"/>
              <a:t>‹#›</a:t>
            </a:fld>
            <a:endParaRPr lang="en-US"/>
          </a:p>
        </p:txBody>
      </p:sp>
      <p:sp>
        <p:nvSpPr>
          <p:cNvPr id="1048686" name="Vertical Text Placeholder 2"/>
          <p:cNvSpPr>
            <a:spLocks noGrp="1"/>
          </p:cNvSpPr>
          <p:nvPr>
            <p:ph type="body" orient="vert" idx="1"/>
          </p:nvPr>
        </p:nvSpPr>
        <p:spPr>
          <a:xfrm>
            <a:off x="304800" y="304800"/>
            <a:ext cx="6553200" cy="5821366"/>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87" name="Date Placeholder 3"/>
          <p:cNvSpPr>
            <a:spLocks noGrp="1"/>
          </p:cNvSpPr>
          <p:nvPr>
            <p:ph type="dt" sz="half" idx="10"/>
          </p:nvPr>
        </p:nvSpPr>
        <p:spPr/>
        <p:txBody>
          <a:bodyPr/>
          <a:p>
            <a:fld id="{1D8BD707-D9CF-40AE-B4C6-C98DA3205C09}" type="datetimeFigureOut">
              <a:rPr lang="en-US" smtClean="0"/>
              <a:t>9/17/2020</a:t>
            </a:fld>
            <a:endParaRPr lang="en-US"/>
          </a:p>
        </p:txBody>
      </p:sp>
      <p:sp>
        <p:nvSpPr>
          <p:cNvPr id="1048688" name="Footer Placeholder 4"/>
          <p:cNvSpPr>
            <a:spLocks noGrp="1"/>
          </p:cNvSpPr>
          <p:nvPr>
            <p:ph type="ftr" sz="quarter" idx="11"/>
          </p:nvPr>
        </p:nvSpPr>
        <p:spPr/>
        <p:txBody>
          <a:bodyPr/>
          <a:p>
            <a:endParaRPr lang="en-US"/>
          </a:p>
        </p:txBody>
      </p:sp>
      <p:sp>
        <p:nvSpPr>
          <p:cNvPr id="1048689" name="Vertical Title 1"/>
          <p:cNvSpPr>
            <a:spLocks noGrp="1"/>
          </p:cNvSpPr>
          <p:nvPr>
            <p:ph type="title" orient="vert"/>
          </p:nvPr>
        </p:nvSpPr>
        <p:spPr>
          <a:xfrm>
            <a:off x="7391400" y="304801"/>
            <a:ext cx="1447800" cy="5851525"/>
          </a:xfrm>
        </p:spPr>
        <p:txBody>
          <a:bodyPr vert="eaVert"/>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bg>
      <p:bgRef idx="1001">
        <a:schemeClr val="bg2"/>
      </p:bgRef>
    </p:bg>
    <p:spTree>
      <p:nvGrpSpPr>
        <p:cNvPr id="34" name=""/>
        <p:cNvGrpSpPr/>
        <p:nvPr/>
      </p:nvGrpSpPr>
      <p:grpSpPr>
        <a:xfrm>
          <a:off x="0" y="0"/>
          <a:ext cx="0" cy="0"/>
          <a:chOff x="0" y="0"/>
          <a:chExt cx="0" cy="0"/>
        </a:xfrm>
      </p:grpSpPr>
      <p:sp>
        <p:nvSpPr>
          <p:cNvPr id="1048609"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1048610" name="Date Placeholder 3"/>
          <p:cNvSpPr>
            <a:spLocks noGrp="1"/>
          </p:cNvSpPr>
          <p:nvPr>
            <p:ph type="dt" sz="half" idx="10"/>
          </p:nvPr>
        </p:nvSpPr>
        <p:spPr/>
        <p:txBody>
          <a:bodyPr/>
          <a:p>
            <a:fld id="{1D8BD707-D9CF-40AE-B4C6-C98DA3205C09}" type="datetimeFigureOut">
              <a:rPr lang="en-US" smtClean="0"/>
              <a:t>9/17/2020</a:t>
            </a:fld>
            <a:endParaRPr lang="en-US"/>
          </a:p>
        </p:txBody>
      </p:sp>
      <p:sp>
        <p:nvSpPr>
          <p:cNvPr id="1048611" name="Footer Placeholder 4"/>
          <p:cNvSpPr>
            <a:spLocks noGrp="1"/>
          </p:cNvSpPr>
          <p:nvPr>
            <p:ph type="ftr" sz="quarter" idx="11"/>
          </p:nvPr>
        </p:nvSpPr>
        <p:spPr/>
        <p:txBody>
          <a:bodyPr/>
          <a:p>
            <a:endParaRPr lang="en-US"/>
          </a:p>
        </p:txBody>
      </p:sp>
      <p:sp>
        <p:nvSpPr>
          <p:cNvPr id="1048612" name="Slide Number Placeholder 5"/>
          <p:cNvSpPr>
            <a:spLocks noGrp="1"/>
          </p:cNvSpPr>
          <p:nvPr>
            <p:ph type="sldNum" sz="quarter" idx="12"/>
          </p:nvPr>
        </p:nvSpPr>
        <p:spPr>
          <a:xfrm>
            <a:off x="4361688" y="1026372"/>
            <a:ext cx="457200" cy="441325"/>
          </a:xfrm>
        </p:spPr>
        <p:txBody>
          <a:bodyPr/>
          <a:p>
            <a:fld id="{B6F15528-21DE-4FAA-801E-634DDDAF4B2B}" type="slidenum">
              <a:rPr lang="en-US" smtClean="0"/>
              <a:t>‹#›</a:t>
            </a:fld>
            <a:endParaRPr lang="en-US"/>
          </a:p>
        </p:txBody>
      </p:sp>
      <p:sp>
        <p:nvSpPr>
          <p:cNvPr id="1048613" name="Content Placeholder 7"/>
          <p:cNvSpPr>
            <a:spLocks noGrp="1"/>
          </p:cNvSpPr>
          <p:nvPr>
            <p:ph sz="quarter" idx="1"/>
          </p:nvPr>
        </p:nvSpPr>
        <p:spPr>
          <a:xfrm>
            <a:off x="301752" y="1527048"/>
            <a:ext cx="8503920" cy="45720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1">
        <a:schemeClr val="bg1"/>
      </p:bgRef>
    </p:bg>
    <p:spTree>
      <p:nvGrpSpPr>
        <p:cNvPr id="58" name=""/>
        <p:cNvGrpSpPr/>
        <p:nvPr/>
      </p:nvGrpSpPr>
      <p:grpSpPr>
        <a:xfrm>
          <a:off x="0" y="0"/>
          <a:ext cx="0" cy="0"/>
          <a:chOff x="0" y="0"/>
          <a:chExt cx="0" cy="0"/>
        </a:xfrm>
      </p:grpSpPr>
      <p:sp>
        <p:nvSpPr>
          <p:cNvPr id="1048716" name="Rectangle 16"/>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17" name="Rectangle 14"/>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18" name="Rectangle 15"/>
          <p:cNvSpPr>
            <a:spLocks noChangeArrowheads="1"/>
          </p:cNvSpPr>
          <p:nvPr/>
        </p:nvSpPr>
        <p:spPr bwMode="white">
          <a:xfrm>
            <a:off x="0" y="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19" name="Rectangle 17"/>
          <p:cNvSpPr>
            <a:spLocks noChangeArrowheads="1"/>
          </p:cNvSpPr>
          <p:nvPr/>
        </p:nvSpPr>
        <p:spPr bwMode="white">
          <a:xfrm>
            <a:off x="8991600" y="1905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20" name="Rectangle 18"/>
          <p:cNvSpPr>
            <a:spLocks noChangeArrowheads="1"/>
          </p:cNvSpPr>
          <p:nvPr/>
        </p:nvSpPr>
        <p:spPr bwMode="white">
          <a:xfrm>
            <a:off x="152400" y="2286000"/>
            <a:ext cx="8833104" cy="3048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21" name="Rectangle 11"/>
          <p:cNvSpPr>
            <a:spLocks noChangeArrowheads="1"/>
          </p:cNvSpPr>
          <p:nvPr/>
        </p:nvSpPr>
        <p:spPr bwMode="auto">
          <a:xfrm>
            <a:off x="155448" y="142352"/>
            <a:ext cx="8833104" cy="2139696"/>
          </a:xfrm>
          <a:prstGeom prst="rect"/>
          <a:solidFill>
            <a:schemeClr val="accent1"/>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22" name="Text Placeholder 2"/>
          <p:cNvSpPr>
            <a:spLocks noGrp="1"/>
          </p:cNvSpPr>
          <p:nvPr>
            <p:ph type="body" idx="1"/>
          </p:nvPr>
        </p:nvSpPr>
        <p:spPr>
          <a:xfrm>
            <a:off x="1368426" y="2743200"/>
            <a:ext cx="6480174" cy="1673225"/>
          </a:xfrm>
        </p:spPr>
        <p:txBody>
          <a:bodyPr anchor="t"/>
          <a:lstStyle>
            <a:lvl1pPr algn="ctr" indent="0" marL="0">
              <a:buNone/>
              <a:defRPr baseline="0" b="1" cap="all" sz="1600" spc="25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723" name="Rectangle 12"/>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24" name="Rectangle 13"/>
          <p:cNvSpPr>
            <a:spLocks noChangeArrowheads="1"/>
          </p:cNvSpPr>
          <p:nvPr/>
        </p:nvSpPr>
        <p:spPr bwMode="auto">
          <a:xfrm>
            <a:off x="152400" y="152400"/>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725" name="Footer Placeholder 4"/>
          <p:cNvSpPr>
            <a:spLocks noGrp="1"/>
          </p:cNvSpPr>
          <p:nvPr>
            <p:ph type="ftr" sz="quarter" idx="11"/>
          </p:nvPr>
        </p:nvSpPr>
        <p:spPr/>
        <p:txBody>
          <a:bodyPr/>
          <a:p>
            <a:endParaRPr lang="en-US"/>
          </a:p>
        </p:txBody>
      </p:sp>
      <p:sp>
        <p:nvSpPr>
          <p:cNvPr id="1048726" name="Date Placeholder 3"/>
          <p:cNvSpPr>
            <a:spLocks noGrp="1"/>
          </p:cNvSpPr>
          <p:nvPr>
            <p:ph type="dt" sz="half" idx="10"/>
          </p:nvPr>
        </p:nvSpPr>
        <p:spPr/>
        <p:txBody>
          <a:bodyPr/>
          <a:p>
            <a:fld id="{1D8BD707-D9CF-40AE-B4C6-C98DA3205C09}" type="datetimeFigureOut">
              <a:rPr lang="en-US" smtClean="0"/>
              <a:t>9/17/2020</a:t>
            </a:fld>
            <a:endParaRPr lang="en-US"/>
          </a:p>
        </p:txBody>
      </p:sp>
      <p:sp>
        <p:nvSpPr>
          <p:cNvPr id="1048727" name="Straight Connector 7"/>
          <p:cNvSpPr>
            <a:spLocks noChangeShapeType="1"/>
          </p:cNvSpPr>
          <p:nvPr/>
        </p:nvSpPr>
        <p:spPr bwMode="auto">
          <a:xfrm>
            <a:off x="152400" y="243840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728" name="Oval 9"/>
          <p:cNvSpPr/>
          <p:nvPr/>
        </p:nvSpPr>
        <p:spPr>
          <a:xfrm>
            <a:off x="4267200" y="2115312"/>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29" name="Oval 10"/>
          <p:cNvSpPr/>
          <p:nvPr/>
        </p:nvSpPr>
        <p:spPr>
          <a:xfrm>
            <a:off x="4361688" y="2209800"/>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30"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t>‹#›</a:t>
            </a:fld>
            <a:endParaRPr lang="en-US"/>
          </a:p>
        </p:txBody>
      </p:sp>
      <p:sp>
        <p:nvSpPr>
          <p:cNvPr id="1048731" name="Title 1"/>
          <p:cNvSpPr>
            <a:spLocks noGrp="1"/>
          </p:cNvSpPr>
          <p:nvPr>
            <p:ph type="title"/>
          </p:nvPr>
        </p:nvSpPr>
        <p:spPr>
          <a:xfrm>
            <a:off x="722313" y="533400"/>
            <a:ext cx="7772400" cy="1524000"/>
          </a:xfrm>
        </p:spPr>
        <p:txBody>
          <a:bodyPr anchor="b"/>
          <a:lstStyle>
            <a:lvl1pPr algn="ctr">
              <a:buNone/>
              <a:defRPr baseline="0" b="0" cap="none" sz="4200">
                <a:solidFill>
                  <a:srgbClr val="FFFFFF"/>
                </a:solidFill>
              </a:defRPr>
            </a:lvl1pPr>
          </a:lstStyle>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bg>
      <p:bgRef idx="1001">
        <a:schemeClr val="bg2"/>
      </p:bgRef>
    </p:bg>
    <p:spTree>
      <p:nvGrpSpPr>
        <p:cNvPr id="52" name=""/>
        <p:cNvGrpSpPr/>
        <p:nvPr/>
      </p:nvGrpSpPr>
      <p:grpSpPr>
        <a:xfrm>
          <a:off x="0" y="0"/>
          <a:ext cx="0" cy="0"/>
          <a:chOff x="0" y="0"/>
          <a:chExt cx="0" cy="0"/>
        </a:xfrm>
      </p:grpSpPr>
      <p:sp>
        <p:nvSpPr>
          <p:cNvPr id="1048646" name="Title 1"/>
          <p:cNvSpPr>
            <a:spLocks noGrp="1"/>
          </p:cNvSpPr>
          <p:nvPr>
            <p:ph type="title"/>
          </p:nvPr>
        </p:nvSpPr>
        <p:spPr>
          <a:xfrm>
            <a:off x="301752" y="228600"/>
            <a:ext cx="8534400" cy="758952"/>
          </a:xfrm>
        </p:spPr>
        <p:txBody>
          <a:bodyPr/>
          <a:p>
            <a:r>
              <a:rPr kumimoji="0" lang="en-US" smtClean="0"/>
              <a:t>Click to edit Master title style</a:t>
            </a:r>
            <a:endParaRPr kumimoji="0" lang="en-US"/>
          </a:p>
        </p:txBody>
      </p:sp>
      <p:sp>
        <p:nvSpPr>
          <p:cNvPr id="1048647" name="Date Placeholder 4"/>
          <p:cNvSpPr>
            <a:spLocks noGrp="1"/>
          </p:cNvSpPr>
          <p:nvPr>
            <p:ph type="dt" sz="half" idx="10"/>
          </p:nvPr>
        </p:nvSpPr>
        <p:spPr>
          <a:xfrm>
            <a:off x="5791200" y="6409944"/>
            <a:ext cx="3044952" cy="365760"/>
          </a:xfrm>
        </p:spPr>
        <p:txBody>
          <a:bodyPr/>
          <a:p>
            <a:fld id="{1D8BD707-D9CF-40AE-B4C6-C98DA3205C09}" type="datetimeFigureOut">
              <a:rPr lang="en-US" smtClean="0"/>
              <a:t>9/17/2020</a:t>
            </a:fld>
            <a:endParaRPr lang="en-US"/>
          </a:p>
        </p:txBody>
      </p:sp>
      <p:sp>
        <p:nvSpPr>
          <p:cNvPr id="1048648" name="Footer Placeholder 5"/>
          <p:cNvSpPr>
            <a:spLocks noGrp="1"/>
          </p:cNvSpPr>
          <p:nvPr>
            <p:ph type="ftr" sz="quarter" idx="11"/>
          </p:nvPr>
        </p:nvSpPr>
        <p:spPr/>
        <p:txBody>
          <a:bodyPr/>
          <a:p>
            <a:endParaRPr lang="en-US"/>
          </a:p>
        </p:txBody>
      </p:sp>
      <p:sp>
        <p:nvSpPr>
          <p:cNvPr id="1048649" name="Slide Number Placeholder 6"/>
          <p:cNvSpPr>
            <a:spLocks noGrp="1"/>
          </p:cNvSpPr>
          <p:nvPr>
            <p:ph type="sldNum" sz="quarter" idx="12"/>
          </p:nvPr>
        </p:nvSpPr>
        <p:spPr/>
        <p:txBody>
          <a:bodyPr/>
          <a:p>
            <a:fld id="{B6F15528-21DE-4FAA-801E-634DDDAF4B2B}" type="slidenum">
              <a:rPr lang="en-US" smtClean="0"/>
              <a:t>‹#›</a:t>
            </a:fld>
            <a:endParaRPr lang="en-US"/>
          </a:p>
        </p:txBody>
      </p:sp>
      <p:sp>
        <p:nvSpPr>
          <p:cNvPr id="1048650" name="Straight Connector 7"/>
          <p:cNvSpPr>
            <a:spLocks noChangeShapeType="1"/>
          </p:cNvSpPr>
          <p:nvPr/>
        </p:nvSpPr>
        <p:spPr bwMode="auto">
          <a:xfrm flipV="1">
            <a:off x="4563080" y="1575652"/>
            <a:ext cx="8921" cy="4819557"/>
          </a:xfrm>
          <a:prstGeom prst="line"/>
          <a:noFill/>
          <a:ln w="9525" cap="flat" cmpd="sng" algn="ctr">
            <a:solidFill>
              <a:schemeClr val="tx2"/>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651" name="Content Placeholder 9"/>
          <p:cNvSpPr>
            <a:spLocks noGrp="1"/>
          </p:cNvSpPr>
          <p:nvPr>
            <p:ph sz="half" idx="1"/>
          </p:nvPr>
        </p:nvSpPr>
        <p:spPr>
          <a:xfrm>
            <a:off x="301752" y="1371600"/>
            <a:ext cx="4038600" cy="4681728"/>
          </a:xfrm>
        </p:spPr>
        <p:txBody>
          <a:bodyPr/>
          <a:lstStyle>
            <a:lvl1pPr>
              <a:defRPr sz="2500"/>
            </a:lvl1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52" name="Content Placeholder 11"/>
          <p:cNvSpPr>
            <a:spLocks noGrp="1"/>
          </p:cNvSpPr>
          <p:nvPr>
            <p:ph sz="half" idx="2"/>
          </p:nvPr>
        </p:nvSpPr>
        <p:spPr>
          <a:xfrm>
            <a:off x="4800600" y="1371600"/>
            <a:ext cx="4038600" cy="4681728"/>
          </a:xfrm>
        </p:spPr>
        <p:txBody>
          <a:bodyPr/>
          <a:lstStyle>
            <a:lvl1pPr>
              <a:defRPr sz="2500"/>
            </a:lvl1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Comparison">
    <p:bg>
      <p:bgRef idx="1001">
        <a:schemeClr val="bg2"/>
      </p:bgRef>
    </p:bg>
    <p:spTree>
      <p:nvGrpSpPr>
        <p:cNvPr id="53" name=""/>
        <p:cNvGrpSpPr/>
        <p:nvPr/>
      </p:nvGrpSpPr>
      <p:grpSpPr>
        <a:xfrm>
          <a:off x="0" y="0"/>
          <a:ext cx="0" cy="0"/>
          <a:chOff x="0" y="0"/>
          <a:chExt cx="0" cy="0"/>
        </a:xfrm>
      </p:grpSpPr>
      <p:sp>
        <p:nvSpPr>
          <p:cNvPr id="1048653" name="Straight Connector 9"/>
          <p:cNvSpPr>
            <a:spLocks noChangeShapeType="1"/>
          </p:cNvSpPr>
          <p:nvPr/>
        </p:nvSpPr>
        <p:spPr bwMode="auto">
          <a:xfrm flipV="1">
            <a:off x="4572000" y="2200275"/>
            <a:ext cx="0" cy="4187952"/>
          </a:xfrm>
          <a:prstGeom prst="line"/>
          <a:noFill/>
          <a:ln w="9525" cap="flat" cmpd="sng" algn="ctr">
            <a:solidFill>
              <a:schemeClr val="tx2"/>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654" name="Rectangle 19"/>
          <p:cNvSpPr>
            <a:spLocks noChangeArrowheads="1"/>
          </p:cNvSpPr>
          <p:nvPr/>
        </p:nvSpPr>
        <p:spPr bwMode="white">
          <a:xfrm>
            <a:off x="0" y="0"/>
            <a:ext cx="9144000" cy="14478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55" name="Rectangle 18"/>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56" name="Rectangle 20"/>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57" name="Rectangle 21"/>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58" name="Rectangle 10"/>
          <p:cNvSpPr/>
          <p:nvPr/>
        </p:nvSpPr>
        <p:spPr>
          <a:xfrm>
            <a:off x="152400" y="1371600"/>
            <a:ext cx="8833104" cy="914400"/>
          </a:xfrm>
          <a:prstGeom prst="rect"/>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59" name="Rectangle 12"/>
          <p:cNvSpPr>
            <a:spLocks noChangeArrowheads="1"/>
          </p:cNvSpPr>
          <p:nvPr/>
        </p:nvSpPr>
        <p:spPr bwMode="auto">
          <a:xfrm>
            <a:off x="145923" y="6391656"/>
            <a:ext cx="8833104" cy="310896"/>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60"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indent="0" marL="0">
              <a:buNone/>
              <a:defRPr b="1" dirty="0" sz="2200" lang="en-US" smtClean="0">
                <a:solidFill>
                  <a:srgbClr val="FFFFFF"/>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61"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indent="0" marL="0">
              <a:buNone/>
              <a:defRPr b="1" sz="2200"/>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62" name="Date Placeholder 6"/>
          <p:cNvSpPr>
            <a:spLocks noGrp="1"/>
          </p:cNvSpPr>
          <p:nvPr>
            <p:ph type="dt" sz="half" idx="10"/>
          </p:nvPr>
        </p:nvSpPr>
        <p:spPr/>
        <p:txBody>
          <a:bodyPr/>
          <a:p>
            <a:fld id="{1D8BD707-D9CF-40AE-B4C6-C98DA3205C09}" type="datetimeFigureOut">
              <a:rPr lang="en-US" smtClean="0"/>
              <a:t>9/17/2020</a:t>
            </a:fld>
            <a:endParaRPr lang="en-US"/>
          </a:p>
        </p:txBody>
      </p:sp>
      <p:sp>
        <p:nvSpPr>
          <p:cNvPr id="1048663" name="Footer Placeholder 7"/>
          <p:cNvSpPr>
            <a:spLocks noGrp="1"/>
          </p:cNvSpPr>
          <p:nvPr>
            <p:ph type="ftr" sz="quarter" idx="11"/>
          </p:nvPr>
        </p:nvSpPr>
        <p:spPr>
          <a:xfrm>
            <a:off x="304800" y="6409944"/>
            <a:ext cx="3581400" cy="365760"/>
          </a:xfrm>
        </p:spPr>
        <p:txBody>
          <a:bodyPr/>
          <a:p>
            <a:endParaRPr lang="en-US"/>
          </a:p>
        </p:txBody>
      </p:sp>
      <p:sp>
        <p:nvSpPr>
          <p:cNvPr id="1048664" name="Straight Connector 14"/>
          <p:cNvSpPr>
            <a:spLocks noChangeShapeType="1"/>
          </p:cNvSpPr>
          <p:nvPr/>
        </p:nvSpPr>
        <p:spPr bwMode="auto">
          <a:xfrm>
            <a:off x="152400" y="128016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665" name="Rectangle 17"/>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666" name="Content Placeholder 23"/>
          <p:cNvSpPr>
            <a:spLocks noGrp="1"/>
          </p:cNvSpPr>
          <p:nvPr>
            <p:ph sz="quarter" idx="2"/>
          </p:nvPr>
        </p:nvSpPr>
        <p:spPr>
          <a:xfrm>
            <a:off x="301752" y="2471383"/>
            <a:ext cx="4041648" cy="3818404"/>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7" name="Content Placeholder 25"/>
          <p:cNvSpPr>
            <a:spLocks noGrp="1"/>
          </p:cNvSpPr>
          <p:nvPr>
            <p:ph sz="quarter" idx="4"/>
          </p:nvPr>
        </p:nvSpPr>
        <p:spPr>
          <a:xfrm>
            <a:off x="4800600" y="2471383"/>
            <a:ext cx="4038600" cy="3822192"/>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8" name="Oval 24"/>
          <p:cNvSpPr/>
          <p:nvPr/>
        </p:nvSpPr>
        <p:spPr>
          <a:xfrm>
            <a:off x="4267200" y="956036"/>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69" name="Oval 26"/>
          <p:cNvSpPr/>
          <p:nvPr/>
        </p:nvSpPr>
        <p:spPr>
          <a:xfrm>
            <a:off x="4361688" y="1050524"/>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70" name="Slide Number Placeholder 8"/>
          <p:cNvSpPr>
            <a:spLocks noGrp="1"/>
          </p:cNvSpPr>
          <p:nvPr>
            <p:ph type="sldNum" sz="quarter" idx="12"/>
          </p:nvPr>
        </p:nvSpPr>
        <p:spPr>
          <a:xfrm>
            <a:off x="4343400" y="1042416"/>
            <a:ext cx="457200" cy="441325"/>
          </a:xfrm>
        </p:spPr>
        <p:txBody>
          <a:bodyPr/>
          <a:lstStyle>
            <a:lvl1pPr algn="ctr"/>
          </a:lstStyle>
          <a:p>
            <a:fld id="{B6F15528-21DE-4FAA-801E-634DDDAF4B2B}" type="slidenum">
              <a:rPr lang="en-US" smtClean="0"/>
              <a:t>‹#›</a:t>
            </a:fld>
            <a:endParaRPr lang="en-US"/>
          </a:p>
        </p:txBody>
      </p:sp>
      <p:sp>
        <p:nvSpPr>
          <p:cNvPr id="1048671" name="Title 22"/>
          <p:cNvSpPr>
            <a:spLocks noGrp="1"/>
          </p:cNvSpPr>
          <p:nvPr>
            <p:ph type="title"/>
          </p:nvPr>
        </p:nvSpPr>
        <p:spPr/>
        <p:txBody>
          <a:bodyPr anchor="b" anchorCtr="0" rtlCol="0"/>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4" name=""/>
        <p:cNvGrpSpPr/>
        <p:nvPr/>
      </p:nvGrpSpPr>
      <p:grpSpPr>
        <a:xfrm>
          <a:off x="0" y="0"/>
          <a:ext cx="0" cy="0"/>
          <a:chOff x="0" y="0"/>
          <a:chExt cx="0" cy="0"/>
        </a:xfrm>
      </p:grpSpPr>
      <p:sp>
        <p:nvSpPr>
          <p:cNvPr id="1048672" name="Title 1"/>
          <p:cNvSpPr>
            <a:spLocks noGrp="1"/>
          </p:cNvSpPr>
          <p:nvPr>
            <p:ph type="title"/>
          </p:nvPr>
        </p:nvSpPr>
        <p:spPr/>
        <p:txBody>
          <a:bodyPr/>
          <a:p>
            <a:r>
              <a:rPr kumimoji="0" lang="en-US" smtClean="0"/>
              <a:t>Click to edit Master title style</a:t>
            </a:r>
            <a:endParaRPr kumimoji="0" lang="en-US"/>
          </a:p>
        </p:txBody>
      </p:sp>
      <p:sp>
        <p:nvSpPr>
          <p:cNvPr id="1048673" name="Date Placeholder 2"/>
          <p:cNvSpPr>
            <a:spLocks noGrp="1"/>
          </p:cNvSpPr>
          <p:nvPr>
            <p:ph type="dt" sz="half" idx="10"/>
          </p:nvPr>
        </p:nvSpPr>
        <p:spPr/>
        <p:txBody>
          <a:bodyPr/>
          <a:p>
            <a:fld id="{1D8BD707-D9CF-40AE-B4C6-C98DA3205C09}" type="datetimeFigureOut">
              <a:rPr lang="en-US" smtClean="0"/>
              <a:t>9/17/2020</a:t>
            </a:fld>
            <a:endParaRPr lang="en-US"/>
          </a:p>
        </p:txBody>
      </p:sp>
      <p:sp>
        <p:nvSpPr>
          <p:cNvPr id="1048674" name="Footer Placeholder 3"/>
          <p:cNvSpPr>
            <a:spLocks noGrp="1"/>
          </p:cNvSpPr>
          <p:nvPr>
            <p:ph type="ftr" sz="quarter" idx="11"/>
          </p:nvPr>
        </p:nvSpPr>
        <p:spPr/>
        <p:txBody>
          <a:bodyPr/>
          <a:p>
            <a:endParaRPr lang="en-US"/>
          </a:p>
        </p:txBody>
      </p:sp>
      <p:sp>
        <p:nvSpPr>
          <p:cNvPr id="1048675" name="Slide Number Placeholder 4"/>
          <p:cNvSpPr>
            <a:spLocks noGrp="1"/>
          </p:cNvSpPr>
          <p:nvPr>
            <p:ph type="sldNum" sz="quarter" idx="12"/>
          </p:nvPr>
        </p:nvSpPr>
        <p:spPr>
          <a:xfrm>
            <a:off x="4343400" y="1036020"/>
            <a:ext cx="457200" cy="441325"/>
          </a:xfrm>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56" name=""/>
        <p:cNvGrpSpPr/>
        <p:nvPr/>
      </p:nvGrpSpPr>
      <p:grpSpPr>
        <a:xfrm>
          <a:off x="0" y="0"/>
          <a:ext cx="0" cy="0"/>
          <a:chOff x="0" y="0"/>
          <a:chExt cx="0" cy="0"/>
        </a:xfrm>
      </p:grpSpPr>
      <p:sp>
        <p:nvSpPr>
          <p:cNvPr id="1048690" name="Rectangle 6"/>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91" name="Rectangle 7"/>
          <p:cNvSpPr>
            <a:spLocks noChangeArrowheads="1"/>
          </p:cNvSpPr>
          <p:nvPr/>
        </p:nvSpPr>
        <p:spPr bwMode="white">
          <a:xfrm>
            <a:off x="0" y="0"/>
            <a:ext cx="9144000" cy="155448"/>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92" name="Rectangle 9"/>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93" name="Rectangle 8"/>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94" name="Rectangle 4"/>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95" name="Rectangle 5"/>
          <p:cNvSpPr>
            <a:spLocks noChangeArrowheads="1"/>
          </p:cNvSpPr>
          <p:nvPr/>
        </p:nvSpPr>
        <p:spPr bwMode="auto">
          <a:xfrm>
            <a:off x="152400" y="158496"/>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696" name="Date Placeholder 1"/>
          <p:cNvSpPr>
            <a:spLocks noGrp="1"/>
          </p:cNvSpPr>
          <p:nvPr>
            <p:ph type="dt" sz="half" idx="10"/>
          </p:nvPr>
        </p:nvSpPr>
        <p:spPr/>
        <p:txBody>
          <a:bodyPr/>
          <a:p>
            <a:fld id="{1D8BD707-D9CF-40AE-B4C6-C98DA3205C09}" type="datetimeFigureOut">
              <a:rPr lang="en-US" smtClean="0"/>
              <a:t>9/17/2020</a:t>
            </a:fld>
            <a:endParaRPr lang="en-US"/>
          </a:p>
        </p:txBody>
      </p:sp>
      <p:sp>
        <p:nvSpPr>
          <p:cNvPr id="1048697" name="Footer Placeholder 2"/>
          <p:cNvSpPr>
            <a:spLocks noGrp="1"/>
          </p:cNvSpPr>
          <p:nvPr>
            <p:ph type="ftr" sz="quarter" idx="11"/>
          </p:nvPr>
        </p:nvSpPr>
        <p:spPr/>
        <p:txBody>
          <a:bodyPr/>
          <a:p>
            <a:endParaRPr lang="en-US"/>
          </a:p>
        </p:txBody>
      </p:sp>
      <p:sp>
        <p:nvSpPr>
          <p:cNvPr id="1048698"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bg>
      <p:bgRef idx="1001">
        <a:schemeClr val="bg1"/>
      </p:bgRef>
    </p:bg>
    <p:spTree>
      <p:nvGrpSpPr>
        <p:cNvPr id="60" name=""/>
        <p:cNvGrpSpPr/>
        <p:nvPr/>
      </p:nvGrpSpPr>
      <p:grpSpPr>
        <a:xfrm>
          <a:off x="0" y="0"/>
          <a:ext cx="0" cy="0"/>
          <a:chOff x="0" y="0"/>
          <a:chExt cx="0" cy="0"/>
        </a:xfrm>
      </p:grpSpPr>
      <p:sp>
        <p:nvSpPr>
          <p:cNvPr id="1048737" name="Rectangle 18"/>
          <p:cNvSpPr>
            <a:spLocks noChangeArrowheads="1"/>
          </p:cNvSpPr>
          <p:nvPr/>
        </p:nvSpPr>
        <p:spPr bwMode="auto">
          <a:xfrm>
            <a:off x="152400" y="152400"/>
            <a:ext cx="8833104" cy="304800"/>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38" name="Rectangle 14"/>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39" name="Rectangle 17"/>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40" name="Rectangle 15"/>
          <p:cNvSpPr>
            <a:spLocks noChangeArrowheads="1"/>
          </p:cNvSpPr>
          <p:nvPr/>
        </p:nvSpPr>
        <p:spPr bwMode="white">
          <a:xfrm>
            <a:off x="0" y="0"/>
            <a:ext cx="9144000" cy="118872"/>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41" name="Rectangle 16"/>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42" name="Rectangle 12"/>
          <p:cNvSpPr/>
          <p:nvPr/>
        </p:nvSpPr>
        <p:spPr>
          <a:xfrm>
            <a:off x="152400" y="609600"/>
            <a:ext cx="2743200" cy="5867400"/>
          </a:xfrm>
          <a:prstGeom prst="rect"/>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43" name="Title 1"/>
          <p:cNvSpPr>
            <a:spLocks noGrp="1"/>
          </p:cNvSpPr>
          <p:nvPr>
            <p:ph type="title"/>
          </p:nvPr>
        </p:nvSpPr>
        <p:spPr>
          <a:xfrm>
            <a:off x="381000" y="914400"/>
            <a:ext cx="2362200" cy="990600"/>
          </a:xfrm>
        </p:spPr>
        <p:txBody>
          <a:bodyPr anchor="b">
            <a:noAutofit/>
          </a:bodyPr>
          <a:lstStyle>
            <a:lvl1pPr algn="l">
              <a:buNone/>
              <a:defRPr b="1" sz="2200">
                <a:solidFill>
                  <a:srgbClr val="FFFFFF"/>
                </a:solidFill>
              </a:defRPr>
            </a:lvl1pPr>
          </a:lstStyle>
          <a:p>
            <a:r>
              <a:rPr kumimoji="0" lang="en-US" smtClean="0"/>
              <a:t>Click to edit Master title style</a:t>
            </a:r>
            <a:endParaRPr kumimoji="0" lang="en-US"/>
          </a:p>
        </p:txBody>
      </p:sp>
      <p:sp>
        <p:nvSpPr>
          <p:cNvPr id="1048744" name="Text Placeholder 2"/>
          <p:cNvSpPr>
            <a:spLocks noGrp="1"/>
          </p:cNvSpPr>
          <p:nvPr>
            <p:ph type="body" idx="2"/>
          </p:nvPr>
        </p:nvSpPr>
        <p:spPr>
          <a:xfrm>
            <a:off x="381000" y="1981200"/>
            <a:ext cx="2362200" cy="4144963"/>
          </a:xfrm>
        </p:spPr>
        <p:txBody>
          <a:bodyPr/>
          <a:lstStyle>
            <a:lvl1pPr indent="0" marL="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8745" name="Rectangle 7"/>
          <p:cNvSpPr>
            <a:spLocks noChangeArrowheads="1"/>
          </p:cNvSpPr>
          <p:nvPr/>
        </p:nvSpPr>
        <p:spPr bwMode="auto">
          <a:xfrm>
            <a:off x="152400" y="152400"/>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746" name="Straight Connector 8"/>
          <p:cNvSpPr>
            <a:spLocks noChangeShapeType="1"/>
          </p:cNvSpPr>
          <p:nvPr/>
        </p:nvSpPr>
        <p:spPr bwMode="auto">
          <a:xfrm>
            <a:off x="152400" y="53340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747" name="Content Placeholder 19"/>
          <p:cNvSpPr>
            <a:spLocks noGrp="1"/>
          </p:cNvSpPr>
          <p:nvPr>
            <p:ph sz="quarter" idx="1"/>
          </p:nvPr>
        </p:nvSpPr>
        <p:spPr>
          <a:xfrm>
            <a:off x="3124200" y="685800"/>
            <a:ext cx="5638800" cy="54102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48" name="Oval 9"/>
          <p:cNvSpPr/>
          <p:nvPr/>
        </p:nvSpPr>
        <p:spPr>
          <a:xfrm>
            <a:off x="1295400" y="228600"/>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49" name="Oval 10"/>
          <p:cNvSpPr/>
          <p:nvPr/>
        </p:nvSpPr>
        <p:spPr>
          <a:xfrm>
            <a:off x="1389888" y="323088"/>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50"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t>‹#›</a:t>
            </a:fld>
            <a:endParaRPr lang="en-US"/>
          </a:p>
        </p:txBody>
      </p:sp>
      <p:sp>
        <p:nvSpPr>
          <p:cNvPr id="1048751" name="Rectangle 20"/>
          <p:cNvSpPr>
            <a:spLocks noChangeArrowheads="1"/>
          </p:cNvSpPr>
          <p:nvPr/>
        </p:nvSpPr>
        <p:spPr bwMode="auto">
          <a:xfrm>
            <a:off x="149352" y="6388385"/>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52" name="Date Placeholder 4"/>
          <p:cNvSpPr>
            <a:spLocks noGrp="1"/>
          </p:cNvSpPr>
          <p:nvPr>
            <p:ph type="dt" sz="half" idx="10"/>
          </p:nvPr>
        </p:nvSpPr>
        <p:spPr/>
        <p:txBody>
          <a:bodyPr/>
          <a:p>
            <a:fld id="{1D8BD707-D9CF-40AE-B4C6-C98DA3205C09}" type="datetimeFigureOut">
              <a:rPr lang="en-US" smtClean="0"/>
              <a:t>9/17/2020</a:t>
            </a:fld>
            <a:endParaRPr lang="en-US"/>
          </a:p>
        </p:txBody>
      </p:sp>
      <p:sp>
        <p:nvSpPr>
          <p:cNvPr id="1048753" name="Footer Placeholder 5"/>
          <p:cNvSpPr>
            <a:spLocks noGrp="1"/>
          </p:cNvSpPr>
          <p:nvPr>
            <p:ph type="ftr" sz="quarter" idx="11"/>
          </p:nvPr>
        </p:nvSpPr>
        <p:spPr>
          <a:xfrm>
            <a:off x="301752" y="6410848"/>
            <a:ext cx="3383280" cy="365760"/>
          </a:xfrm>
        </p:spPr>
        <p:txBody>
          <a:bodyPr/>
          <a:p>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57" name=""/>
        <p:cNvGrpSpPr/>
        <p:nvPr/>
      </p:nvGrpSpPr>
      <p:grpSpPr>
        <a:xfrm>
          <a:off x="0" y="0"/>
          <a:ext cx="0" cy="0"/>
          <a:chOff x="0" y="0"/>
          <a:chExt cx="0" cy="0"/>
        </a:xfrm>
      </p:grpSpPr>
      <p:sp>
        <p:nvSpPr>
          <p:cNvPr id="1048699" name="Straight Connector 20"/>
          <p:cNvSpPr>
            <a:spLocks noChangeShapeType="1"/>
          </p:cNvSpPr>
          <p:nvPr/>
        </p:nvSpPr>
        <p:spPr bwMode="auto">
          <a:xfrm>
            <a:off x="152400" y="53340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700" name="Rectangle 18"/>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01" name="Rectangle 15"/>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02" name="Rectangle 16"/>
          <p:cNvSpPr>
            <a:spLocks noChangeArrowheads="1"/>
          </p:cNvSpPr>
          <p:nvPr/>
        </p:nvSpPr>
        <p:spPr bwMode="white">
          <a:xfrm>
            <a:off x="0" y="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03" name="Rectangle 17"/>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704" name="Rectangle 19"/>
          <p:cNvSpPr>
            <a:spLocks noChangeArrowheads="1"/>
          </p:cNvSpPr>
          <p:nvPr/>
        </p:nvSpPr>
        <p:spPr bwMode="auto">
          <a:xfrm>
            <a:off x="152400" y="152400"/>
            <a:ext cx="8833104" cy="301752"/>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05" name="Rectangle 7"/>
          <p:cNvSpPr/>
          <p:nvPr/>
        </p:nvSpPr>
        <p:spPr>
          <a:xfrm>
            <a:off x="152400" y="609600"/>
            <a:ext cx="2743200" cy="5867400"/>
          </a:xfrm>
          <a:prstGeom prst="rect"/>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06" name="Rectangle 14"/>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707" name="Oval 11"/>
          <p:cNvSpPr/>
          <p:nvPr/>
        </p:nvSpPr>
        <p:spPr>
          <a:xfrm>
            <a:off x="1295400" y="228600"/>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08" name="Oval 12"/>
          <p:cNvSpPr/>
          <p:nvPr/>
        </p:nvSpPr>
        <p:spPr>
          <a:xfrm>
            <a:off x="1389888" y="323088"/>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09" name="Slide Number Placeholder 6"/>
          <p:cNvSpPr>
            <a:spLocks noGrp="1"/>
          </p:cNvSpPr>
          <p:nvPr>
            <p:ph type="sldNum" sz="quarter" idx="12"/>
          </p:nvPr>
        </p:nvSpPr>
        <p:spPr>
          <a:xfrm>
            <a:off x="1371600" y="312738"/>
            <a:ext cx="457200" cy="441325"/>
          </a:xfrm>
        </p:spPr>
        <p:txBody>
          <a:bodyPr/>
          <a:p>
            <a:fld id="{B6F15528-21DE-4FAA-801E-634DDDAF4B2B}" type="slidenum">
              <a:rPr lang="en-US" smtClean="0"/>
              <a:t>‹#›</a:t>
            </a:fld>
            <a:endParaRPr lang="en-US"/>
          </a:p>
        </p:txBody>
      </p:sp>
      <p:sp>
        <p:nvSpPr>
          <p:cNvPr id="1048710" name="Title 1"/>
          <p:cNvSpPr>
            <a:spLocks noGrp="1"/>
          </p:cNvSpPr>
          <p:nvPr>
            <p:ph type="title"/>
          </p:nvPr>
        </p:nvSpPr>
        <p:spPr>
          <a:xfrm>
            <a:off x="3000375" y="5029200"/>
            <a:ext cx="5867400" cy="1219200"/>
          </a:xfrm>
        </p:spPr>
        <p:txBody>
          <a:bodyPr anchor="t">
            <a:noAutofit/>
          </a:bodyPr>
          <a:lstStyle>
            <a:lvl1pPr algn="l">
              <a:buNone/>
              <a:defRPr b="1" sz="2400">
                <a:solidFill>
                  <a:schemeClr val="tx2"/>
                </a:solidFill>
              </a:defRPr>
            </a:lvl1pPr>
          </a:lstStyle>
          <a:p>
            <a:r>
              <a:rPr kumimoji="0" lang="en-US" smtClean="0"/>
              <a:t>Click to edit Master title style</a:t>
            </a:r>
            <a:endParaRPr kumimoji="0" lang="en-US"/>
          </a:p>
        </p:txBody>
      </p:sp>
      <p:sp>
        <p:nvSpPr>
          <p:cNvPr id="1048711" name="Picture Placeholder 2"/>
          <p:cNvSpPr>
            <a:spLocks noGrp="1"/>
          </p:cNvSpPr>
          <p:nvPr>
            <p:ph type="pic" idx="1"/>
          </p:nvPr>
        </p:nvSpPr>
        <p:spPr>
          <a:xfrm>
            <a:off x="3000375" y="609600"/>
            <a:ext cx="5867400" cy="4267200"/>
          </a:xfrm>
        </p:spPr>
        <p:txBody>
          <a:bodyPr/>
          <a:lstStyle>
            <a:lvl1pPr indent="0" marL="0">
              <a:buNone/>
              <a:defRPr sz="3200"/>
            </a:lvl1pPr>
          </a:lstStyle>
          <a:p>
            <a:r>
              <a:rPr kumimoji="0" lang="en-US" smtClean="0"/>
              <a:t>Click icon to add picture</a:t>
            </a:r>
            <a:endParaRPr dirty="0" kumimoji="0" lang="en-US"/>
          </a:p>
        </p:txBody>
      </p:sp>
      <p:sp>
        <p:nvSpPr>
          <p:cNvPr id="1048712" name="Text Placeholder 3"/>
          <p:cNvSpPr>
            <a:spLocks noGrp="1"/>
          </p:cNvSpPr>
          <p:nvPr>
            <p:ph type="body" sz="half" idx="2"/>
          </p:nvPr>
        </p:nvSpPr>
        <p:spPr>
          <a:xfrm>
            <a:off x="381000" y="990600"/>
            <a:ext cx="2438400" cy="5257800"/>
          </a:xfrm>
        </p:spPr>
        <p:txBody>
          <a:bodyPr/>
          <a:lstStyle>
            <a:lvl1pPr indent="0" marL="0">
              <a:spcAft>
                <a:spcPts val="1000"/>
              </a:spcAft>
              <a:buFontTx/>
              <a:buNone/>
              <a:defRPr sz="1600">
                <a:solidFill>
                  <a:srgbClr val="FFFFFF"/>
                </a:solidFill>
              </a:defRPr>
            </a:lvl1pPr>
            <a:lvl2pPr>
              <a:defRPr sz="1200"/>
            </a:lvl2pPr>
            <a:lvl3pPr>
              <a:defRPr sz="1000"/>
            </a:lvl3pPr>
            <a:lvl4pPr>
              <a:defRPr sz="900"/>
            </a:lvl4pPr>
            <a:lvl5pPr>
              <a:defRPr sz="900"/>
            </a:lvl5pPr>
          </a:lstStyle>
          <a:p>
            <a:pPr eaLnBrk="1" hangingPunct="1" latinLnBrk="0" lvl="0"/>
            <a:r>
              <a:rPr kumimoji="0" lang="en-US" smtClean="0"/>
              <a:t>Click to edit Master text styles</a:t>
            </a:r>
          </a:p>
        </p:txBody>
      </p:sp>
      <p:sp>
        <p:nvSpPr>
          <p:cNvPr id="1048713" name="Rectangle 21"/>
          <p:cNvSpPr>
            <a:spLocks noChangeArrowheads="1"/>
          </p:cNvSpPr>
          <p:nvPr/>
        </p:nvSpPr>
        <p:spPr bwMode="auto">
          <a:xfrm>
            <a:off x="149352" y="6388385"/>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14" name="Date Placeholder 4"/>
          <p:cNvSpPr>
            <a:spLocks noGrp="1"/>
          </p:cNvSpPr>
          <p:nvPr>
            <p:ph type="dt" sz="half" idx="10"/>
          </p:nvPr>
        </p:nvSpPr>
        <p:spPr>
          <a:xfrm>
            <a:off x="5788152" y="6404984"/>
            <a:ext cx="3044952" cy="365760"/>
          </a:xfrm>
        </p:spPr>
        <p:txBody>
          <a:bodyPr/>
          <a:p>
            <a:fld id="{1D8BD707-D9CF-40AE-B4C6-C98DA3205C09}" type="datetimeFigureOut">
              <a:rPr lang="en-US" smtClean="0"/>
              <a:t>9/17/2020</a:t>
            </a:fld>
            <a:endParaRPr lang="en-US"/>
          </a:p>
        </p:txBody>
      </p:sp>
      <p:sp>
        <p:nvSpPr>
          <p:cNvPr id="1048715" name="Footer Placeholder 5"/>
          <p:cNvSpPr>
            <a:spLocks noGrp="1"/>
          </p:cNvSpPr>
          <p:nvPr>
            <p:ph type="ftr" sz="quarter" idx="11"/>
          </p:nvPr>
        </p:nvSpPr>
        <p:spPr>
          <a:xfrm>
            <a:off x="301752" y="6410848"/>
            <a:ext cx="3584448" cy="365760"/>
          </a:xfrm>
        </p:spPr>
        <p:txBody>
          <a:bodyPr/>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Rectangle 16"/>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77" name="Rectangle 15"/>
          <p:cNvSpPr>
            <a:spLocks noChangeArrowheads="1"/>
          </p:cNvSpPr>
          <p:nvPr/>
        </p:nvSpPr>
        <p:spPr bwMode="white">
          <a:xfrm>
            <a:off x="0" y="0"/>
            <a:ext cx="9144000" cy="1393371"/>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78" name="Rectangle 17"/>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79" name="Rectangle 18"/>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80" name="Rectangle 8"/>
          <p:cNvSpPr>
            <a:spLocks noChangeArrowheads="1"/>
          </p:cNvSpPr>
          <p:nvPr/>
        </p:nvSpPr>
        <p:spPr bwMode="auto">
          <a:xfrm>
            <a:off x="149352" y="6388385"/>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81" name="Date Placeholder 13"/>
          <p:cNvSpPr>
            <a:spLocks noGrp="1"/>
          </p:cNvSpPr>
          <p:nvPr>
            <p:ph type="dt" sz="half" idx="2"/>
          </p:nvPr>
        </p:nvSpPr>
        <p:spPr>
          <a:xfrm>
            <a:off x="5791200" y="6404984"/>
            <a:ext cx="3044952" cy="365760"/>
          </a:xfrm>
          <a:prstGeom prst="rect"/>
        </p:spPr>
        <p:txBody>
          <a:bodyPr vert="horz"/>
          <a:lstStyle>
            <a:lvl1pPr algn="r" eaLnBrk="1" hangingPunct="1" latinLnBrk="0">
              <a:defRPr sz="1400" kumimoji="0">
                <a:solidFill>
                  <a:srgbClr val="FFFFFF"/>
                </a:solidFill>
              </a:defRPr>
            </a:lvl1pPr>
          </a:lstStyle>
          <a:p>
            <a:fld id="{1D8BD707-D9CF-40AE-B4C6-C98DA3205C09}" type="datetimeFigureOut">
              <a:rPr lang="en-US" smtClean="0"/>
              <a:t>9/17/2020</a:t>
            </a:fld>
            <a:endParaRPr lang="en-US"/>
          </a:p>
        </p:txBody>
      </p:sp>
      <p:sp>
        <p:nvSpPr>
          <p:cNvPr id="1048582" name="Footer Placeholder 2"/>
          <p:cNvSpPr>
            <a:spLocks noGrp="1"/>
          </p:cNvSpPr>
          <p:nvPr>
            <p:ph type="ftr" sz="quarter" idx="3"/>
          </p:nvPr>
        </p:nvSpPr>
        <p:spPr>
          <a:xfrm>
            <a:off x="304800" y="6410848"/>
            <a:ext cx="3581400" cy="365760"/>
          </a:xfrm>
          <a:prstGeom prst="rect"/>
        </p:spPr>
        <p:txBody>
          <a:bodyPr vert="horz"/>
          <a:lstStyle>
            <a:lvl1pPr algn="l" eaLnBrk="1" hangingPunct="1" latinLnBrk="0">
              <a:defRPr sz="1200" kumimoji="0">
                <a:solidFill>
                  <a:srgbClr val="FFFFFF"/>
                </a:solidFill>
              </a:defRPr>
            </a:lvl1pPr>
          </a:lstStyle>
          <a:p>
            <a:endParaRPr lang="en-US"/>
          </a:p>
        </p:txBody>
      </p:sp>
      <p:sp>
        <p:nvSpPr>
          <p:cNvPr id="1048583" name="Rectangle 7"/>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584" name="Straight Connector 9"/>
          <p:cNvSpPr>
            <a:spLocks noChangeShapeType="1"/>
          </p:cNvSpPr>
          <p:nvPr/>
        </p:nvSpPr>
        <p:spPr bwMode="auto">
          <a:xfrm>
            <a:off x="152400" y="1276743"/>
            <a:ext cx="8833104" cy="0"/>
          </a:xfrm>
          <a:prstGeom prst="line"/>
          <a:noFill/>
          <a:ln w="9525"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585" name="Oval 11"/>
          <p:cNvSpPr/>
          <p:nvPr/>
        </p:nvSpPr>
        <p:spPr>
          <a:xfrm>
            <a:off x="4267200" y="956036"/>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6" name="Oval 14"/>
          <p:cNvSpPr/>
          <p:nvPr/>
        </p:nvSpPr>
        <p:spPr>
          <a:xfrm>
            <a:off x="4361688" y="1050524"/>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7" name="Slide Number Placeholder 22"/>
          <p:cNvSpPr>
            <a:spLocks noGrp="1"/>
          </p:cNvSpPr>
          <p:nvPr>
            <p:ph type="sldNum" sz="quarter" idx="4"/>
          </p:nvPr>
        </p:nvSpPr>
        <p:spPr>
          <a:xfrm>
            <a:off x="4343400" y="1040174"/>
            <a:ext cx="457200" cy="441325"/>
          </a:xfrm>
          <a:prstGeom prst="rect"/>
        </p:spPr>
        <p:txBody>
          <a:bodyPr anchor="ctr" lIns="45720" rIns="45720" vert="horz">
            <a:normAutofit/>
          </a:bodyPr>
          <a:lstStyle>
            <a:lvl1pPr algn="ctr" eaLnBrk="1" hangingPunct="1" latinLnBrk="0">
              <a:defRPr sz="1600" kumimoji="0">
                <a:solidFill>
                  <a:schemeClr val="accent3">
                    <a:shade val="75000"/>
                  </a:schemeClr>
                </a:solidFill>
              </a:defRPr>
            </a:lvl1pPr>
          </a:lstStyle>
          <a:p>
            <a:fld id="{B6F15528-21DE-4FAA-801E-634DDDAF4B2B}" type="slidenum">
              <a:rPr lang="en-US" smtClean="0"/>
              <a:t>‹#›</a:t>
            </a:fld>
            <a:endParaRPr lang="en-US"/>
          </a:p>
        </p:txBody>
      </p:sp>
      <p:sp>
        <p:nvSpPr>
          <p:cNvPr id="1048588" name="Title Placeholder 21"/>
          <p:cNvSpPr>
            <a:spLocks noGrp="1"/>
          </p:cNvSpPr>
          <p:nvPr>
            <p:ph type="title"/>
          </p:nvPr>
        </p:nvSpPr>
        <p:spPr>
          <a:xfrm>
            <a:off x="301752" y="228600"/>
            <a:ext cx="8534400" cy="758952"/>
          </a:xfrm>
          <a:prstGeom prst="rect"/>
        </p:spPr>
        <p:txBody>
          <a:bodyPr anchor="b" vert="horz">
            <a:normAutofit/>
          </a:bodyPr>
          <a:p>
            <a:r>
              <a:rPr kumimoji="0" lang="en-US" smtClean="0"/>
              <a:t>Click to edit Master title style</a:t>
            </a:r>
            <a:endParaRPr kumimoji="0" lang="en-US"/>
          </a:p>
        </p:txBody>
      </p:sp>
      <p:sp>
        <p:nvSpPr>
          <p:cNvPr id="1048589" name="Text Placeholder 12"/>
          <p:cNvSpPr>
            <a:spLocks noGrp="1"/>
          </p:cNvSpPr>
          <p:nvPr>
            <p:ph type="body" idx="1"/>
          </p:nvPr>
        </p:nvSpPr>
        <p:spPr>
          <a:xfrm>
            <a:off x="301752" y="1524000"/>
            <a:ext cx="8534400" cy="4599432"/>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eaLnBrk="1" hangingPunct="1" latinLnBrk="0" rtl="0">
        <a:spcBef>
          <a:spcPct val="0"/>
        </a:spcBef>
        <a:buNone/>
        <a:defRPr sz="3300" kern="1200" kumimoji="0">
          <a:solidFill>
            <a:schemeClr val="accent3">
              <a:shade val="75000"/>
            </a:schemeClr>
          </a:solidFill>
          <a:latin typeface="+mj-lt"/>
          <a:ea typeface="+mj-ea"/>
          <a:cs typeface="+mj-cs"/>
        </a:defRPr>
      </a:lvl1pPr>
    </p:titleStyle>
    <p:bodyStyle>
      <a:lvl1pPr algn="l" eaLnBrk="1" hangingPunct="1" indent="-274320" latinLnBrk="0" marL="274320" rtl="0">
        <a:spcBef>
          <a:spcPct val="20000"/>
        </a:spcBef>
        <a:buClr>
          <a:schemeClr val="accent1"/>
        </a:buClr>
        <a:buSzPct val="85000"/>
        <a:buFont typeface="Wingdings 2"/>
        <a:buChar char=""/>
        <a:defRPr sz="2700" kern="1200" kumimoji="0">
          <a:solidFill>
            <a:schemeClr val="tx1"/>
          </a:solidFill>
          <a:latin typeface="+mn-lt"/>
          <a:ea typeface="+mn-ea"/>
          <a:cs typeface="+mn-cs"/>
        </a:defRPr>
      </a:lvl1pPr>
      <a:lvl2pPr algn="l" eaLnBrk="1" hangingPunct="1" indent="-274320" latinLnBrk="0" marL="548640" rtl="0">
        <a:spcBef>
          <a:spcPct val="20000"/>
        </a:spcBef>
        <a:buClr>
          <a:schemeClr val="accent2"/>
        </a:buClr>
        <a:buSzPct val="70000"/>
        <a:buFont typeface="Wingdings"/>
        <a:buChar char=""/>
        <a:defRPr sz="2200" kern="1200" kumimoji="0">
          <a:solidFill>
            <a:schemeClr val="tx2"/>
          </a:solidFill>
          <a:latin typeface="+mn-lt"/>
          <a:ea typeface="+mn-ea"/>
          <a:cs typeface="+mn-cs"/>
        </a:defRPr>
      </a:lvl2pPr>
      <a:lvl3pPr algn="l" eaLnBrk="1" hangingPunct="1" indent="-228600" latinLnBrk="0" marL="822960" rtl="0">
        <a:spcBef>
          <a:spcPct val="20000"/>
        </a:spcBef>
        <a:buClr>
          <a:schemeClr val="accent3"/>
        </a:buClr>
        <a:buSzPct val="75000"/>
        <a:buFont typeface="Wingdings 2"/>
        <a:buChar char=""/>
        <a:defRPr sz="2000" kern="1200" kumimoji="0">
          <a:solidFill>
            <a:schemeClr val="tx1"/>
          </a:solidFill>
          <a:latin typeface="+mn-lt"/>
          <a:ea typeface="+mn-ea"/>
          <a:cs typeface="+mn-cs"/>
        </a:defRPr>
      </a:lvl3pPr>
      <a:lvl4pPr algn="l" eaLnBrk="1" hangingPunct="1" indent="-228600" latinLnBrk="0" marL="1097280" rtl="0">
        <a:spcBef>
          <a:spcPct val="20000"/>
        </a:spcBef>
        <a:buClr>
          <a:schemeClr val="accent4"/>
        </a:buClr>
        <a:buSzPct val="70000"/>
        <a:buFont typeface="Wingdings"/>
        <a:buChar char=""/>
        <a:defRPr sz="2000" kern="1200" kumimoji="0">
          <a:solidFill>
            <a:schemeClr val="tx2"/>
          </a:solidFill>
          <a:latin typeface="+mn-lt"/>
          <a:ea typeface="+mn-ea"/>
          <a:cs typeface="+mn-cs"/>
        </a:defRPr>
      </a:lvl4pPr>
      <a:lvl5pPr algn="l" eaLnBrk="1" hangingPunct="1" indent="-228600" latinLnBrk="0" marL="1371600" rtl="0">
        <a:spcBef>
          <a:spcPct val="20000"/>
        </a:spcBef>
        <a:buClr>
          <a:schemeClr val="accent5"/>
        </a:buClr>
        <a:buFontTx/>
        <a:buChar char="•"/>
        <a:defRPr sz="1800" kern="1200" kumimoji="0">
          <a:solidFill>
            <a:schemeClr val="tx1"/>
          </a:solidFill>
          <a:latin typeface="+mn-lt"/>
          <a:ea typeface="+mn-ea"/>
          <a:cs typeface="+mn-cs"/>
        </a:defRPr>
      </a:lvl5pPr>
      <a:lvl6pPr algn="l" eaLnBrk="1" hangingPunct="1" indent="-182880" latinLnBrk="0" marL="1645920" rtl="0">
        <a:spcBef>
          <a:spcPct val="20000"/>
        </a:spcBef>
        <a:buClr>
          <a:schemeClr val="accent6"/>
        </a:buClr>
        <a:buSzPct val="80000"/>
        <a:buFont typeface="Wingdings 2"/>
        <a:buChar char=""/>
        <a:defRPr sz="1800" kern="1200" kumimoji="0">
          <a:solidFill>
            <a:schemeClr val="tx1"/>
          </a:solidFill>
          <a:latin typeface="+mn-lt"/>
          <a:ea typeface="+mn-ea"/>
          <a:cs typeface="+mn-cs"/>
        </a:defRPr>
      </a:lvl6pPr>
      <a:lvl7pPr algn="l" eaLnBrk="1" hangingPunct="1" indent="-182880" latinLnBrk="0" marL="1920240" rtl="0">
        <a:spcBef>
          <a:spcPct val="20000"/>
        </a:spcBef>
        <a:buClr>
          <a:schemeClr val="accent1">
            <a:shade val="75000"/>
          </a:schemeClr>
        </a:buClr>
        <a:buSzPct val="90000"/>
        <a:buChar char="•"/>
        <a:defRPr baseline="0" sz="1600" kern="1200" kumimoji="0">
          <a:solidFill>
            <a:schemeClr val="tx1"/>
          </a:solidFill>
          <a:latin typeface="+mn-lt"/>
          <a:ea typeface="+mn-ea"/>
          <a:cs typeface="+mn-cs"/>
        </a:defRPr>
      </a:lvl7pPr>
      <a:lvl8pPr algn="l" eaLnBrk="1" hangingPunct="1" indent="-182880" latinLnBrk="0" marL="2103120" rtl="0">
        <a:spcBef>
          <a:spcPct val="20000"/>
        </a:spcBef>
        <a:buClr>
          <a:schemeClr val="accent4">
            <a:shade val="75000"/>
          </a:schemeClr>
        </a:buClr>
        <a:buChar char="•"/>
        <a:defRPr sz="1600" kern="1200" kumimoji="0">
          <a:solidFill>
            <a:schemeClr val="tx1"/>
          </a:solidFill>
          <a:latin typeface="+mn-lt"/>
          <a:ea typeface="+mn-ea"/>
          <a:cs typeface="+mn-cs"/>
        </a:defRPr>
      </a:lvl8pPr>
      <a:lvl9pPr algn="l" eaLnBrk="1" hangingPunct="1" indent="-182880" latinLnBrk="0" marL="2377440" rtl="0">
        <a:spcBef>
          <a:spcPct val="20000"/>
        </a:spcBef>
        <a:buClr>
          <a:schemeClr val="accent2">
            <a:shade val="75000"/>
          </a:schemeClr>
        </a:buClr>
        <a:buSzPct val="90000"/>
        <a:buChar char="•"/>
        <a:defRPr baseline="0" cap="all" sz="14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4.gif"/><Relationship Id="rId2" Type="http://schemas.openxmlformats.org/officeDocument/2006/relationships/image" Target="../media/image5.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Picture 5"/>
          <p:cNvPicPr>
            <a:picLocks noChangeAspect="1" noChangeArrowheads="1"/>
          </p:cNvPicPr>
          <p:nvPr/>
        </p:nvPicPr>
        <p:blipFill>
          <a:blip xmlns:r="http://schemas.openxmlformats.org/officeDocument/2006/relationships" r:embed="rId1" cstate="print">
            <a:lum bright="-4000" contrast="18000"/>
          </a:blip>
          <a:srcRect l="3000" t="3334" r="9166" b="4834"/>
          <a:stretch>
            <a:fillRect/>
          </a:stretch>
        </p:blipFill>
        <p:spPr bwMode="auto">
          <a:xfrm>
            <a:off x="3733800" y="3352800"/>
            <a:ext cx="1676400" cy="1676400"/>
          </a:xfrm>
          <a:prstGeom prst="rect"/>
          <a:noFill/>
        </p:spPr>
      </p:pic>
      <p:sp>
        <p:nvSpPr>
          <p:cNvPr id="1048604" name="Rectangle 1"/>
          <p:cNvSpPr>
            <a:spLocks noChangeArrowheads="1"/>
          </p:cNvSpPr>
          <p:nvPr/>
        </p:nvSpPr>
        <p:spPr bwMode="auto">
          <a:xfrm>
            <a:off x="228600" y="573315"/>
            <a:ext cx="8686800" cy="1158241"/>
          </a:xfrm>
          <a:prstGeom prst="rect"/>
          <a:noFill/>
          <a:ln w="9525">
            <a:noFill/>
            <a:miter lim="800000"/>
            <a:headEnd/>
            <a:tailEnd/>
          </a:ln>
          <a:effectLst/>
        </p:spPr>
        <p:txBody>
          <a:bodyPr anchor="ctr" anchorCtr="0" bIns="45720" compatLnSpc="1" lIns="91440" numCol="1" rIns="91440" tIns="45720" vert="horz" wrap="square">
            <a:prstTxWarp prst="textNoShape"/>
            <a:spAutoFit/>
          </a:bodyPr>
          <a:p>
            <a:pPr algn="just" defTabSz="914400" eaLnBrk="1" fontAlgn="base" hangingPunct="1" indent="0" latinLnBrk="0" lvl="0" marL="0" marR="0" rtl="0">
              <a:lnSpc>
                <a:spcPct val="100000"/>
              </a:lnSpc>
              <a:spcBef>
                <a:spcPct val="0"/>
              </a:spcBef>
              <a:spcAft>
                <a:spcPct val="0"/>
              </a:spcAft>
              <a:buClrTx/>
              <a:buSzTx/>
              <a:buFontTx/>
              <a:buNone/>
            </a:pPr>
            <a:r>
              <a:rPr baseline="0" b="1" cap="none" dirty="0" sz="3600" kumimoji="0" lang="en-US" normalizeH="0" strike="noStrike" u="none" smtClean="0">
                <a:ln>
                  <a:noFill/>
                </a:ln>
                <a:solidFill>
                  <a:srgbClr val="002060"/>
                </a:solidFill>
                <a:effectLst/>
                <a:latin typeface="Times New Roman" pitchFamily="18" charset="0"/>
                <a:ea typeface="Times New Roman" pitchFamily="18" charset="0"/>
                <a:cs typeface="Times New Roman" pitchFamily="18" charset="0"/>
              </a:rPr>
              <a:t>“Adaptive</a:t>
            </a:r>
            <a:r>
              <a:rPr b="1" cap="none" dirty="0" sz="3600" kumimoji="0" lang="en-US" normalizeH="0" strike="noStrike" u="none" smtClean="0">
                <a:ln>
                  <a:noFill/>
                </a:ln>
                <a:solidFill>
                  <a:srgbClr val="002060"/>
                </a:solidFill>
                <a:effectLst/>
                <a:latin typeface="Times New Roman" pitchFamily="18" charset="0"/>
                <a:ea typeface="Times New Roman" pitchFamily="18" charset="0"/>
                <a:cs typeface="Times New Roman" pitchFamily="18" charset="0"/>
              </a:rPr>
              <a:t> Modification in the beak of  Birds</a:t>
            </a:r>
            <a:r>
              <a:rPr baseline="0" b="1" cap="none" dirty="0" sz="3200" kumimoji="0" lang="en-US" normalizeH="0" strike="noStrike" u="none" smtClean="0">
                <a:ln>
                  <a:noFill/>
                </a:ln>
                <a:solidFill>
                  <a:srgbClr val="002060"/>
                </a:solidFill>
                <a:effectLst/>
                <a:latin typeface="Times New Roman" pitchFamily="18" charset="0"/>
                <a:ea typeface="Times New Roman" pitchFamily="18" charset="0"/>
                <a:cs typeface="Times New Roman" pitchFamily="18" charset="0"/>
              </a:rPr>
              <a:t>”</a:t>
            </a:r>
            <a:endParaRPr baseline="0" b="0" cap="none" dirty="0" sz="4400" kumimoji="0" lang="en-US" normalizeH="0" strike="noStrike" u="none" smtClean="0">
              <a:ln>
                <a:noFill/>
              </a:ln>
              <a:solidFill>
                <a:srgbClr val="002060"/>
              </a:solidFill>
              <a:effectLst/>
              <a:latin typeface="Times New Roman" pitchFamily="18" charset="0"/>
              <a:cs typeface="Times New Roman" pitchFamily="18" charset="0"/>
            </a:endParaRPr>
          </a:p>
        </p:txBody>
      </p:sp>
      <p:sp>
        <p:nvSpPr>
          <p:cNvPr id="1048605" name="TextBox 5"/>
          <p:cNvSpPr txBox="1"/>
          <p:nvPr/>
        </p:nvSpPr>
        <p:spPr>
          <a:xfrm>
            <a:off x="3048000" y="4916269"/>
            <a:ext cx="3048000" cy="646331"/>
          </a:xfrm>
          <a:prstGeom prst="rect"/>
          <a:noFill/>
        </p:spPr>
        <p:txBody>
          <a:bodyPr rtlCol="0" wrap="square">
            <a:spAutoFit/>
          </a:bodyPr>
          <a:p>
            <a:pPr algn="ctr"/>
            <a:r>
              <a:rPr dirty="0" lang="en-US" smtClean="0">
                <a:solidFill>
                  <a:srgbClr val="002060"/>
                </a:solidFill>
                <a:latin typeface="Arial" pitchFamily="34" charset="0"/>
                <a:cs typeface="Arial" pitchFamily="34" charset="0"/>
              </a:rPr>
              <a:t>Presented by</a:t>
            </a:r>
            <a:r>
              <a:rPr b="1" dirty="0" lang="en-US" smtClean="0">
                <a:solidFill>
                  <a:srgbClr val="002060"/>
                </a:solidFill>
                <a:latin typeface="Arial" pitchFamily="34" charset="0"/>
                <a:cs typeface="Arial" pitchFamily="34" charset="0"/>
              </a:rPr>
              <a:t> </a:t>
            </a:r>
          </a:p>
          <a:p>
            <a:pPr algn="ctr"/>
            <a:r>
              <a:rPr dirty="0" lang="en-US" smtClean="0">
                <a:solidFill>
                  <a:srgbClr val="002060"/>
                </a:solidFill>
                <a:latin typeface="Arial" pitchFamily="34" charset="0"/>
                <a:cs typeface="Arial" pitchFamily="34" charset="0"/>
              </a:rPr>
              <a:t> </a:t>
            </a:r>
            <a:r>
              <a:rPr altLang="en-IN" b="1" dirty="0" lang="en-US" err="1" smtClean="0">
                <a:solidFill>
                  <a:srgbClr val="002060"/>
                </a:solidFill>
                <a:latin typeface="Arial" pitchFamily="34" charset="0"/>
                <a:cs typeface="Arial" pitchFamily="34" charset="0"/>
              </a:rPr>
              <a:t>Ashok</a:t>
            </a:r>
            <a:r>
              <a:rPr altLang="en-IN" b="1" dirty="0" lang="en-US" err="1" smtClean="0">
                <a:solidFill>
                  <a:srgbClr val="002060"/>
                </a:solidFill>
                <a:latin typeface="Arial" pitchFamily="34" charset="0"/>
                <a:cs typeface="Arial" pitchFamily="34" charset="0"/>
              </a:rPr>
              <a:t> </a:t>
            </a:r>
            <a:r>
              <a:rPr altLang="en-IN" b="1" dirty="0" lang="en-US" err="1" smtClean="0">
                <a:solidFill>
                  <a:srgbClr val="002060"/>
                </a:solidFill>
                <a:latin typeface="Arial" pitchFamily="34" charset="0"/>
                <a:cs typeface="Arial" pitchFamily="34" charset="0"/>
              </a:rPr>
              <a:t>K</a:t>
            </a:r>
            <a:r>
              <a:rPr altLang="en-IN" b="1" dirty="0" lang="en-US" err="1" smtClean="0">
                <a:solidFill>
                  <a:srgbClr val="002060"/>
                </a:solidFill>
                <a:latin typeface="Arial" pitchFamily="34" charset="0"/>
                <a:cs typeface="Arial" pitchFamily="34" charset="0"/>
              </a:rPr>
              <a:t>u</a:t>
            </a:r>
            <a:r>
              <a:rPr altLang="en-IN" b="1" dirty="0" lang="en-US" err="1" smtClean="0">
                <a:solidFill>
                  <a:srgbClr val="002060"/>
                </a:solidFill>
                <a:latin typeface="Arial" pitchFamily="34" charset="0"/>
                <a:cs typeface="Arial" pitchFamily="34" charset="0"/>
              </a:rPr>
              <a:t>m</a:t>
            </a:r>
            <a:r>
              <a:rPr altLang="en-IN" b="1" dirty="0" lang="en-US" err="1" smtClean="0">
                <a:solidFill>
                  <a:srgbClr val="002060"/>
                </a:solidFill>
                <a:latin typeface="Arial" pitchFamily="34" charset="0"/>
                <a:cs typeface="Arial" pitchFamily="34" charset="0"/>
              </a:rPr>
              <a:t>a</a:t>
            </a:r>
            <a:r>
              <a:rPr altLang="en-IN" b="1" dirty="0" lang="en-US" err="1" smtClean="0">
                <a:solidFill>
                  <a:srgbClr val="002060"/>
                </a:solidFill>
                <a:latin typeface="Arial" pitchFamily="34" charset="0"/>
                <a:cs typeface="Arial" pitchFamily="34" charset="0"/>
              </a:rPr>
              <a:t>r</a:t>
            </a:r>
            <a:endParaRPr dirty="0" lang="en-US">
              <a:solidFill>
                <a:srgbClr val="002060"/>
              </a:solidFill>
              <a:latin typeface="Arial" pitchFamily="34" charset="0"/>
              <a:cs typeface="Arial" pitchFamily="34" charset="0"/>
            </a:endParaRPr>
          </a:p>
        </p:txBody>
      </p:sp>
      <p:sp>
        <p:nvSpPr>
          <p:cNvPr id="1048606" name="TextBox 6"/>
          <p:cNvSpPr txBox="1"/>
          <p:nvPr/>
        </p:nvSpPr>
        <p:spPr>
          <a:xfrm>
            <a:off x="2057400" y="5638800"/>
            <a:ext cx="5334000" cy="891541"/>
          </a:xfrm>
          <a:prstGeom prst="rect"/>
          <a:noFill/>
        </p:spPr>
        <p:txBody>
          <a:bodyPr rtlCol="0" wrap="square">
            <a:spAutoFit/>
          </a:bodyPr>
          <a:p>
            <a:pPr algn="ctr"/>
            <a:r>
              <a:rPr dirty="0" lang="en-US" smtClean="0">
                <a:solidFill>
                  <a:srgbClr val="002060"/>
                </a:solidFill>
              </a:rPr>
              <a:t>Department of Zoology</a:t>
            </a:r>
          </a:p>
          <a:p>
            <a:pPr algn="ctr"/>
            <a:r>
              <a:rPr dirty="0" lang="en-US" smtClean="0">
                <a:solidFill>
                  <a:srgbClr val="002060"/>
                </a:solidFill>
              </a:rPr>
              <a:t>UCOS,MLSU, Udaipur.</a:t>
            </a:r>
          </a:p>
          <a:p>
            <a:pPr algn="ctr"/>
            <a:endParaRPr dirty="0" lang="en-US">
              <a:solidFill>
                <a:srgbClr val="002060"/>
              </a:solidFill>
            </a:endParaRPr>
          </a:p>
        </p:txBody>
      </p:sp>
      <p:sp>
        <p:nvSpPr>
          <p:cNvPr id="1048607" name="TextBox 7"/>
          <p:cNvSpPr txBox="1"/>
          <p:nvPr/>
        </p:nvSpPr>
        <p:spPr>
          <a:xfrm>
            <a:off x="3124200" y="2782669"/>
            <a:ext cx="3048000" cy="646331"/>
          </a:xfrm>
          <a:prstGeom prst="rect"/>
          <a:noFill/>
        </p:spPr>
        <p:txBody>
          <a:bodyPr rtlCol="0" wrap="square">
            <a:spAutoFit/>
          </a:bodyPr>
          <a:p>
            <a:pPr algn="ctr"/>
            <a:r>
              <a:rPr b="1" dirty="0" lang="en-US" smtClean="0">
                <a:solidFill>
                  <a:srgbClr val="002060"/>
                </a:solidFill>
                <a:latin typeface="Arial" pitchFamily="34" charset="0"/>
                <a:cs typeface="Arial" pitchFamily="34" charset="0"/>
              </a:rPr>
              <a:t>Class- B.Sc. III Year Practical</a:t>
            </a:r>
          </a:p>
        </p:txBody>
      </p:sp>
      <p:sp>
        <p:nvSpPr>
          <p:cNvPr id="1048608" name="TextBox 8"/>
          <p:cNvSpPr txBox="1"/>
          <p:nvPr/>
        </p:nvSpPr>
        <p:spPr>
          <a:xfrm>
            <a:off x="5867400" y="3200400"/>
            <a:ext cx="3048000" cy="646331"/>
          </a:xfrm>
          <a:prstGeom prst="rect"/>
          <a:noFill/>
        </p:spPr>
        <p:txBody>
          <a:bodyPr rtlCol="0" wrap="square">
            <a:spAutoFit/>
          </a:bodyPr>
          <a:p>
            <a:pPr algn="ctr"/>
            <a:r>
              <a:rPr b="1" dirty="0" lang="en-US" smtClean="0">
                <a:solidFill>
                  <a:srgbClr val="002060"/>
                </a:solidFill>
                <a:latin typeface="Arial" pitchFamily="34" charset="0"/>
                <a:cs typeface="Arial" pitchFamily="34" charset="0"/>
              </a:rPr>
              <a:t>Date: 1</a:t>
            </a:r>
            <a:r>
              <a:rPr altLang="en-IN" b="1" dirty="0" lang="en-US" smtClean="0">
                <a:solidFill>
                  <a:srgbClr val="002060"/>
                </a:solidFill>
                <a:latin typeface="Arial" pitchFamily="34" charset="0"/>
                <a:cs typeface="Arial" pitchFamily="34" charset="0"/>
              </a:rPr>
              <a:t>8</a:t>
            </a:r>
            <a:r>
              <a:rPr b="1" dirty="0" lang="en-US" smtClean="0">
                <a:solidFill>
                  <a:srgbClr val="002060"/>
                </a:solidFill>
                <a:latin typeface="Arial" pitchFamily="34" charset="0"/>
                <a:cs typeface="Arial" pitchFamily="34" charset="0"/>
              </a:rPr>
              <a:t>.09.2020</a:t>
            </a:r>
            <a:endParaRPr altLang="en-US" lang="zh-CN"/>
          </a:p>
          <a:p>
            <a:pPr algn="ctr"/>
            <a:r>
              <a:rPr b="1" dirty="0" lang="en-US" smtClean="0">
                <a:solidFill>
                  <a:srgbClr val="002060"/>
                </a:solidFill>
                <a:latin typeface="Arial" pitchFamily="34" charset="0"/>
                <a:cs typeface="Arial" pitchFamily="34" charset="0"/>
              </a:rPr>
              <a:t>   Time: 03:00-05:00PM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29"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Wood Chiseling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30" name="TextBox 2"/>
          <p:cNvSpPr txBox="1"/>
          <p:nvPr/>
        </p:nvSpPr>
        <p:spPr>
          <a:xfrm>
            <a:off x="533400" y="1647885"/>
            <a:ext cx="3733800" cy="4892040"/>
          </a:xfrm>
          <a:prstGeom prst="rect"/>
          <a:noFill/>
        </p:spPr>
        <p:txBody>
          <a:bodyPr rtlCol="0" wrap="square">
            <a:spAutoFit/>
          </a:bodyPr>
          <a:p>
            <a:pPr algn="just">
              <a:lnSpc>
                <a:spcPct val="200000"/>
              </a:lnSpc>
              <a:buFont typeface="Arial" pitchFamily="34" charset="0"/>
              <a:buChar char="•"/>
            </a:pPr>
            <a:r>
              <a:rPr dirty="0" lang="en-US" smtClean="0">
                <a:latin typeface="Times New Roman" pitchFamily="18" charset="0"/>
                <a:cs typeface="Times New Roman" pitchFamily="18" charset="0"/>
              </a:rPr>
              <a:t>Elongated, straight and stout, Chisel like beak for drilling into barks or wood for insect/larvae or for nest constructions. </a:t>
            </a:r>
          </a:p>
          <a:p>
            <a:pPr algn="just">
              <a:lnSpc>
                <a:spcPct val="200000"/>
              </a:lnSpc>
              <a:buFont typeface="Arial" pitchFamily="34" charset="0"/>
              <a:buChar char="•"/>
            </a:pPr>
            <a:r>
              <a:rPr dirty="0" lang="en-US" smtClean="0">
                <a:latin typeface="Times New Roman" pitchFamily="18" charset="0"/>
                <a:cs typeface="Times New Roman" pitchFamily="18" charset="0"/>
              </a:rPr>
              <a:t>Having thickened, shock- absorbent skull bones, strong neck muscles to make such pounding feasible. </a:t>
            </a:r>
          </a:p>
          <a:p>
            <a:pPr algn="just">
              <a:lnSpc>
                <a:spcPct val="200000"/>
              </a:lnSpc>
              <a:buFont typeface="Arial" pitchFamily="34" charset="0"/>
              <a:buChar char="•"/>
            </a:pPr>
            <a:r>
              <a:rPr dirty="0" lang="en-US" smtClean="0">
                <a:latin typeface="Times New Roman" pitchFamily="18" charset="0"/>
                <a:cs typeface="Times New Roman" pitchFamily="18" charset="0"/>
              </a:rPr>
              <a:t>Ex. Woodpeckers. </a:t>
            </a:r>
            <a:endParaRPr dirty="0" lang="en-US">
              <a:latin typeface="Times New Roman" pitchFamily="18" charset="0"/>
              <a:cs typeface="Times New Roman" pitchFamily="18" charset="0"/>
            </a:endParaRPr>
          </a:p>
        </p:txBody>
      </p:sp>
      <p:pic>
        <p:nvPicPr>
          <p:cNvPr id="2097163" name="Picture 2" descr="C:\Users\SHREE\Desktop\x1.jpg"/>
          <p:cNvPicPr>
            <a:picLocks noChangeAspect="1" noChangeArrowheads="1"/>
          </p:cNvPicPr>
          <p:nvPr/>
        </p:nvPicPr>
        <p:blipFill>
          <a:blip xmlns:r="http://schemas.openxmlformats.org/officeDocument/2006/relationships" r:embed="rId1"/>
          <a:srcRect b="5742"/>
          <a:stretch>
            <a:fillRect/>
          </a:stretch>
        </p:blipFill>
        <p:spPr bwMode="auto">
          <a:xfrm>
            <a:off x="4905375" y="1600200"/>
            <a:ext cx="3781425" cy="4572000"/>
          </a:xfrm>
          <a:prstGeom prst="rect"/>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31"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Tearing and piercing</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32" name="TextBox 2"/>
          <p:cNvSpPr txBox="1"/>
          <p:nvPr/>
        </p:nvSpPr>
        <p:spPr>
          <a:xfrm>
            <a:off x="304800" y="1647885"/>
            <a:ext cx="8610600" cy="1289071"/>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Short Pointed, Sharp Edged and powerful, hooked beaks for tearing flesh and opening by well developed </a:t>
            </a:r>
            <a:r>
              <a:rPr dirty="0" lang="en-US" err="1" smtClean="0">
                <a:latin typeface="Times New Roman" pitchFamily="18" charset="0"/>
                <a:cs typeface="Times New Roman" pitchFamily="18" charset="0"/>
              </a:rPr>
              <a:t>mandibular</a:t>
            </a:r>
            <a:r>
              <a:rPr dirty="0" lang="en-US" smtClean="0">
                <a:latin typeface="Times New Roman" pitchFamily="18" charset="0"/>
                <a:cs typeface="Times New Roman" pitchFamily="18" charset="0"/>
              </a:rPr>
              <a:t> muscles. </a:t>
            </a:r>
          </a:p>
          <a:p>
            <a:pPr algn="just">
              <a:lnSpc>
                <a:spcPct val="150000"/>
              </a:lnSpc>
              <a:buFont typeface="Arial" pitchFamily="34" charset="0"/>
              <a:buChar char="•"/>
            </a:pPr>
            <a:r>
              <a:rPr dirty="0" lang="en-US" smtClean="0">
                <a:latin typeface="Times New Roman" pitchFamily="18" charset="0"/>
                <a:cs typeface="Times New Roman" pitchFamily="18" charset="0"/>
              </a:rPr>
              <a:t>Ex. Carrion feeding and flesh eating birds like </a:t>
            </a:r>
            <a:r>
              <a:rPr b="1" dirty="0" lang="en-US" smtClean="0">
                <a:latin typeface="Times New Roman" pitchFamily="18" charset="0"/>
                <a:cs typeface="Times New Roman" pitchFamily="18" charset="0"/>
              </a:rPr>
              <a:t>Vultures, Hawks and Eagles.</a:t>
            </a:r>
            <a:r>
              <a:rPr dirty="0" lang="en-US" smtClean="0">
                <a:latin typeface="Times New Roman" pitchFamily="18" charset="0"/>
                <a:cs typeface="Times New Roman" pitchFamily="18" charset="0"/>
              </a:rPr>
              <a:t> </a:t>
            </a:r>
            <a:endParaRPr dirty="0" lang="en-US">
              <a:latin typeface="Times New Roman" pitchFamily="18" charset="0"/>
              <a:cs typeface="Times New Roman" pitchFamily="18" charset="0"/>
            </a:endParaRPr>
          </a:p>
        </p:txBody>
      </p:sp>
      <p:pic>
        <p:nvPicPr>
          <p:cNvPr id="2097164" name="Picture 2" descr="C:\Users\SHREE\Desktop\v1.jpg"/>
          <p:cNvPicPr>
            <a:picLocks noChangeAspect="1" noChangeArrowheads="1"/>
          </p:cNvPicPr>
          <p:nvPr/>
        </p:nvPicPr>
        <p:blipFill>
          <a:blip xmlns:r="http://schemas.openxmlformats.org/officeDocument/2006/relationships" r:embed="rId1"/>
          <a:srcRect/>
          <a:stretch>
            <a:fillRect/>
          </a:stretch>
        </p:blipFill>
        <p:spPr bwMode="auto">
          <a:xfrm>
            <a:off x="304800" y="3352800"/>
            <a:ext cx="2819400" cy="2819400"/>
          </a:xfrm>
          <a:prstGeom prst="rect"/>
          <a:noFill/>
        </p:spPr>
      </p:pic>
      <p:pic>
        <p:nvPicPr>
          <p:cNvPr id="2097165" name="Picture 3" descr="C:\Users\SHREE\Desktop\h1.jpg"/>
          <p:cNvPicPr>
            <a:picLocks noChangeAspect="1" noChangeArrowheads="1"/>
          </p:cNvPicPr>
          <p:nvPr/>
        </p:nvPicPr>
        <p:blipFill>
          <a:blip xmlns:r="http://schemas.openxmlformats.org/officeDocument/2006/relationships" r:embed="rId2"/>
          <a:srcRect/>
          <a:stretch>
            <a:fillRect/>
          </a:stretch>
        </p:blipFill>
        <p:spPr bwMode="auto">
          <a:xfrm>
            <a:off x="3200400" y="3352800"/>
            <a:ext cx="2895600" cy="2819400"/>
          </a:xfrm>
          <a:prstGeom prst="rect"/>
          <a:noFill/>
        </p:spPr>
      </p:pic>
      <p:pic>
        <p:nvPicPr>
          <p:cNvPr id="2097166" name="Picture 4" descr="C:\Users\SHREE\Desktop\e1.jpg"/>
          <p:cNvPicPr>
            <a:picLocks noChangeAspect="1" noChangeArrowheads="1"/>
          </p:cNvPicPr>
          <p:nvPr/>
        </p:nvPicPr>
        <p:blipFill>
          <a:blip xmlns:r="http://schemas.openxmlformats.org/officeDocument/2006/relationships" r:embed="rId3" cstate="print"/>
          <a:srcRect/>
          <a:stretch>
            <a:fillRect/>
          </a:stretch>
        </p:blipFill>
        <p:spPr bwMode="auto">
          <a:xfrm>
            <a:off x="6248400" y="3352800"/>
            <a:ext cx="2590800" cy="2819400"/>
          </a:xfrm>
          <a:prstGeom prst="rect"/>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33"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Mud </a:t>
            </a:r>
            <a:r>
              <a:rPr b="1" dirty="0" sz="3600" lang="en-US" err="1"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Probling</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34" name="TextBox 2"/>
          <p:cNvSpPr txBox="1"/>
          <p:nvPr/>
        </p:nvSpPr>
        <p:spPr>
          <a:xfrm>
            <a:off x="304800" y="1647885"/>
            <a:ext cx="8610600" cy="2529840"/>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Extremely long and slender</a:t>
            </a:r>
          </a:p>
          <a:p>
            <a:pPr algn="just">
              <a:lnSpc>
                <a:spcPct val="150000"/>
              </a:lnSpc>
              <a:buFont typeface="Arial" pitchFamily="34" charset="0"/>
              <a:buChar char="•"/>
            </a:pPr>
            <a:r>
              <a:rPr dirty="0" lang="en-US" smtClean="0">
                <a:latin typeface="Times New Roman" pitchFamily="18" charset="0"/>
                <a:cs typeface="Times New Roman" pitchFamily="18" charset="0"/>
              </a:rPr>
              <a:t>Used as a probe for thrusting for down into water and mud in search of worms and larvae. </a:t>
            </a:r>
          </a:p>
          <a:p>
            <a:pPr algn="just">
              <a:lnSpc>
                <a:spcPct val="150000"/>
              </a:lnSpc>
              <a:buFont typeface="Arial" pitchFamily="34" charset="0"/>
              <a:buChar char="•"/>
            </a:pPr>
            <a:r>
              <a:rPr dirty="0" lang="en-US" smtClean="0">
                <a:latin typeface="Times New Roman" pitchFamily="18" charset="0"/>
                <a:cs typeface="Times New Roman" pitchFamily="18" charset="0"/>
              </a:rPr>
              <a:t>Some of these birds are remarkable for the slenderness and extreme length their beaks.  </a:t>
            </a:r>
          </a:p>
          <a:p>
            <a:pPr algn="just">
              <a:lnSpc>
                <a:spcPct val="150000"/>
              </a:lnSpc>
              <a:buFont typeface="Arial" pitchFamily="34" charset="0"/>
              <a:buChar char="•"/>
            </a:pPr>
            <a:r>
              <a:rPr dirty="0" lang="en-US" smtClean="0">
                <a:latin typeface="Times New Roman" pitchFamily="18" charset="0"/>
                <a:cs typeface="Times New Roman" pitchFamily="18" charset="0"/>
              </a:rPr>
              <a:t>Ex.- Sand piper, Snipe Kiwi.  </a:t>
            </a:r>
            <a:endParaRPr dirty="0" lang="en-US">
              <a:latin typeface="Times New Roman" pitchFamily="18" charset="0"/>
              <a:cs typeface="Times New Roman" pitchFamily="18" charset="0"/>
            </a:endParaRPr>
          </a:p>
        </p:txBody>
      </p:sp>
      <p:pic>
        <p:nvPicPr>
          <p:cNvPr id="2097167" name="Picture 2" descr="C:\Users\SHREE\Desktop\sp1.jpg"/>
          <p:cNvPicPr>
            <a:picLocks noChangeAspect="1" noChangeArrowheads="1"/>
          </p:cNvPicPr>
          <p:nvPr/>
        </p:nvPicPr>
        <p:blipFill>
          <a:blip xmlns:r="http://schemas.openxmlformats.org/officeDocument/2006/relationships" r:embed="rId1"/>
          <a:srcRect/>
          <a:stretch>
            <a:fillRect/>
          </a:stretch>
        </p:blipFill>
        <p:spPr bwMode="auto">
          <a:xfrm>
            <a:off x="293033" y="3581400"/>
            <a:ext cx="2983567" cy="2667000"/>
          </a:xfrm>
          <a:prstGeom prst="rect"/>
          <a:noFill/>
        </p:spPr>
      </p:pic>
      <p:pic>
        <p:nvPicPr>
          <p:cNvPr id="2097168" name="Picture 4" descr="C:\Users\SHREE\Desktop\snp1.jpg"/>
          <p:cNvPicPr>
            <a:picLocks noChangeAspect="1" noChangeArrowheads="1"/>
          </p:cNvPicPr>
          <p:nvPr/>
        </p:nvPicPr>
        <p:blipFill>
          <a:blip xmlns:r="http://schemas.openxmlformats.org/officeDocument/2006/relationships" r:embed="rId2" cstate="print"/>
          <a:srcRect/>
          <a:stretch>
            <a:fillRect/>
          </a:stretch>
        </p:blipFill>
        <p:spPr bwMode="auto">
          <a:xfrm>
            <a:off x="3398520" y="3581400"/>
            <a:ext cx="2926080" cy="2667000"/>
          </a:xfrm>
          <a:prstGeom prst="rect"/>
          <a:noFill/>
        </p:spPr>
      </p:pic>
      <p:pic>
        <p:nvPicPr>
          <p:cNvPr id="2097169" name="Picture 5" descr="C:\Users\SHREE\Desktop\ki1.jpg"/>
          <p:cNvPicPr>
            <a:picLocks noChangeAspect="1" noChangeArrowheads="1"/>
          </p:cNvPicPr>
          <p:nvPr/>
        </p:nvPicPr>
        <p:blipFill>
          <a:blip xmlns:r="http://schemas.openxmlformats.org/officeDocument/2006/relationships" r:embed="rId3"/>
          <a:srcRect/>
          <a:stretch>
            <a:fillRect/>
          </a:stretch>
        </p:blipFill>
        <p:spPr bwMode="auto">
          <a:xfrm>
            <a:off x="6400800" y="3581400"/>
            <a:ext cx="2438400" cy="2667000"/>
          </a:xfrm>
          <a:prstGeom prst="rect"/>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35"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Water and Mud </a:t>
            </a:r>
            <a:r>
              <a:rPr b="1" dirty="0" sz="3600" lang="en-US" err="1"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Starning</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36" name="TextBox 2"/>
          <p:cNvSpPr txBox="1"/>
          <p:nvPr/>
        </p:nvSpPr>
        <p:spPr>
          <a:xfrm>
            <a:off x="304800" y="1647885"/>
            <a:ext cx="3826217" cy="4561841"/>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Broad and Flat Beak, Edges of the jaws are furnished with horny serrations or transverse lamellae, which act as a sieve or strainer, letting the water and mud pass out while retaining the food in the mouth. </a:t>
            </a:r>
          </a:p>
          <a:p>
            <a:pPr algn="just">
              <a:lnSpc>
                <a:spcPct val="150000"/>
              </a:lnSpc>
              <a:buFont typeface="Arial" pitchFamily="34" charset="0"/>
              <a:buChar char="•"/>
            </a:pPr>
            <a:r>
              <a:rPr dirty="0" lang="en-US" smtClean="0">
                <a:latin typeface="Times New Roman" pitchFamily="18" charset="0"/>
                <a:cs typeface="Times New Roman" pitchFamily="18" charset="0"/>
              </a:rPr>
              <a:t>In Flamingoes, the beak is distally curved downwards and likewise furnished with </a:t>
            </a:r>
            <a:r>
              <a:rPr dirty="0" lang="en-US" err="1" smtClean="0">
                <a:latin typeface="Times New Roman" pitchFamily="18" charset="0"/>
                <a:cs typeface="Times New Roman" pitchFamily="18" charset="0"/>
              </a:rPr>
              <a:t>shifiting</a:t>
            </a:r>
            <a:r>
              <a:rPr dirty="0" lang="en-US" smtClean="0">
                <a:latin typeface="Times New Roman" pitchFamily="18" charset="0"/>
                <a:cs typeface="Times New Roman" pitchFamily="18" charset="0"/>
              </a:rPr>
              <a:t> lamellae.</a:t>
            </a:r>
          </a:p>
          <a:p>
            <a:pPr algn="just">
              <a:lnSpc>
                <a:spcPct val="150000"/>
              </a:lnSpc>
              <a:buFont typeface="Arial" pitchFamily="34" charset="0"/>
              <a:buChar char="•"/>
            </a:pPr>
            <a:r>
              <a:rPr dirty="0" lang="en-US" smtClean="0">
                <a:latin typeface="Times New Roman" pitchFamily="18" charset="0"/>
                <a:cs typeface="Times New Roman" pitchFamily="18" charset="0"/>
              </a:rPr>
              <a:t>Ex.- Geese, Flamingoes</a:t>
            </a:r>
            <a:endParaRPr dirty="0" lang="en-US">
              <a:latin typeface="Times New Roman" pitchFamily="18" charset="0"/>
              <a:cs typeface="Times New Roman" pitchFamily="18" charset="0"/>
            </a:endParaRPr>
          </a:p>
        </p:txBody>
      </p:sp>
      <p:pic>
        <p:nvPicPr>
          <p:cNvPr id="2097170" name="Picture 2" descr="C:\Users\SHREE\Desktop\gee1.jpg"/>
          <p:cNvPicPr>
            <a:picLocks noChangeAspect="1" noChangeArrowheads="1"/>
          </p:cNvPicPr>
          <p:nvPr/>
        </p:nvPicPr>
        <p:blipFill>
          <a:blip xmlns:r="http://schemas.openxmlformats.org/officeDocument/2006/relationships" r:embed="rId1"/>
          <a:srcRect/>
          <a:stretch>
            <a:fillRect/>
          </a:stretch>
        </p:blipFill>
        <p:spPr bwMode="auto">
          <a:xfrm>
            <a:off x="4114801" y="1600200"/>
            <a:ext cx="2385392" cy="2971800"/>
          </a:xfrm>
          <a:prstGeom prst="rect"/>
          <a:noFill/>
        </p:spPr>
      </p:pic>
      <p:pic>
        <p:nvPicPr>
          <p:cNvPr id="2097171" name="Picture 3" descr="C:\Users\SHREE\Desktop\f1.jpg"/>
          <p:cNvPicPr>
            <a:picLocks noChangeAspect="1" noChangeArrowheads="1"/>
          </p:cNvPicPr>
          <p:nvPr/>
        </p:nvPicPr>
        <p:blipFill>
          <a:blip xmlns:r="http://schemas.openxmlformats.org/officeDocument/2006/relationships" r:embed="rId2"/>
          <a:srcRect/>
          <a:stretch>
            <a:fillRect/>
          </a:stretch>
        </p:blipFill>
        <p:spPr bwMode="auto">
          <a:xfrm>
            <a:off x="6553200" y="3124200"/>
            <a:ext cx="2362200" cy="3022357"/>
          </a:xfrm>
          <a:prstGeom prst="rect"/>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37"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Fish Catching</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38" name="TextBox 2"/>
          <p:cNvSpPr txBox="1"/>
          <p:nvPr/>
        </p:nvSpPr>
        <p:spPr>
          <a:xfrm>
            <a:off x="304800" y="1224983"/>
            <a:ext cx="8534400" cy="2529839"/>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Long, Powerful and Sharply pointed spearing beaks to capture fish. </a:t>
            </a:r>
          </a:p>
          <a:p>
            <a:pPr algn="just">
              <a:lnSpc>
                <a:spcPct val="150000"/>
              </a:lnSpc>
              <a:buFont typeface="Arial" pitchFamily="34" charset="0"/>
              <a:buChar char="•"/>
            </a:pPr>
            <a:r>
              <a:rPr b="1" dirty="0" lang="en-US" smtClean="0">
                <a:latin typeface="Times New Roman" pitchFamily="18" charset="0"/>
                <a:cs typeface="Times New Roman" pitchFamily="18" charset="0"/>
              </a:rPr>
              <a:t>Cormorants </a:t>
            </a:r>
            <a:r>
              <a:rPr dirty="0" lang="en-US" smtClean="0">
                <a:latin typeface="Times New Roman" pitchFamily="18" charset="0"/>
                <a:cs typeface="Times New Roman" pitchFamily="18" charset="0"/>
              </a:rPr>
              <a:t> have long and narrow beaks, tooth like processes meant for capture of fish. </a:t>
            </a:r>
          </a:p>
          <a:p>
            <a:pPr algn="just">
              <a:lnSpc>
                <a:spcPct val="150000"/>
              </a:lnSpc>
              <a:buFont typeface="Arial" pitchFamily="34" charset="0"/>
              <a:buChar char="•"/>
            </a:pPr>
            <a:r>
              <a:rPr dirty="0" lang="en-US" smtClean="0">
                <a:latin typeface="Times New Roman" pitchFamily="18" charset="0"/>
                <a:cs typeface="Times New Roman" pitchFamily="18" charset="0"/>
              </a:rPr>
              <a:t>In </a:t>
            </a:r>
            <a:r>
              <a:rPr b="1" dirty="0" lang="en-US" smtClean="0">
                <a:latin typeface="Times New Roman" pitchFamily="18" charset="0"/>
                <a:cs typeface="Times New Roman" pitchFamily="18" charset="0"/>
              </a:rPr>
              <a:t>Snake birds</a:t>
            </a:r>
            <a:r>
              <a:rPr dirty="0" lang="en-US" smtClean="0">
                <a:latin typeface="Times New Roman" pitchFamily="18" charset="0"/>
                <a:cs typeface="Times New Roman" pitchFamily="18" charset="0"/>
              </a:rPr>
              <a:t> or </a:t>
            </a:r>
            <a:r>
              <a:rPr b="1" dirty="0" lang="en-US" smtClean="0">
                <a:latin typeface="Times New Roman" pitchFamily="18" charset="0"/>
                <a:cs typeface="Times New Roman" pitchFamily="18" charset="0"/>
              </a:rPr>
              <a:t>Indian darters</a:t>
            </a:r>
            <a:r>
              <a:rPr dirty="0" lang="en-US" smtClean="0">
                <a:latin typeface="Times New Roman" pitchFamily="18" charset="0"/>
                <a:cs typeface="Times New Roman" pitchFamily="18" charset="0"/>
              </a:rPr>
              <a:t> these serrations take the form of fine needle like points.</a:t>
            </a:r>
          </a:p>
          <a:p>
            <a:pPr algn="just">
              <a:lnSpc>
                <a:spcPct val="150000"/>
              </a:lnSpc>
              <a:buFont typeface="Arial" pitchFamily="34" charset="0"/>
              <a:buChar char="•"/>
            </a:pPr>
            <a:r>
              <a:rPr dirty="0" lang="en-US" smtClean="0">
                <a:latin typeface="Times New Roman" pitchFamily="18" charset="0"/>
                <a:cs typeface="Times New Roman" pitchFamily="18" charset="0"/>
              </a:rPr>
              <a:t>Ex.- Kingfishers, Cormorants, India darters. </a:t>
            </a:r>
            <a:endParaRPr dirty="0" lang="en-US" smtClean="0">
              <a:latin typeface="Times New Roman" pitchFamily="18" charset="0"/>
              <a:cs typeface="Times New Roman" pitchFamily="18" charset="0"/>
            </a:endParaRPr>
          </a:p>
        </p:txBody>
      </p:sp>
      <p:pic>
        <p:nvPicPr>
          <p:cNvPr id="2097172" name="Picture 2" descr="C:\Users\SHREE\Desktop\id1.jpg"/>
          <p:cNvPicPr>
            <a:picLocks noChangeAspect="1" noChangeArrowheads="1"/>
          </p:cNvPicPr>
          <p:nvPr/>
        </p:nvPicPr>
        <p:blipFill>
          <a:blip xmlns:r="http://schemas.openxmlformats.org/officeDocument/2006/relationships" r:embed="rId1"/>
          <a:srcRect l="34000" t="7333" r="12000" b="12667"/>
          <a:stretch>
            <a:fillRect/>
          </a:stretch>
        </p:blipFill>
        <p:spPr bwMode="auto">
          <a:xfrm>
            <a:off x="304799" y="3754822"/>
            <a:ext cx="2895600" cy="2465437"/>
          </a:xfrm>
          <a:prstGeom prst="rect"/>
          <a:noFill/>
        </p:spPr>
      </p:pic>
      <p:pic>
        <p:nvPicPr>
          <p:cNvPr id="2097173" name="Picture 4" descr="C:\Users\SHREE\Desktop\co1.jpg"/>
          <p:cNvPicPr>
            <a:picLocks noChangeAspect="1" noChangeArrowheads="1"/>
          </p:cNvPicPr>
          <p:nvPr/>
        </p:nvPicPr>
        <p:blipFill>
          <a:blip xmlns:r="http://schemas.openxmlformats.org/officeDocument/2006/relationships" r:embed="rId2" cstate="print"/>
          <a:srcRect/>
          <a:stretch>
            <a:fillRect/>
          </a:stretch>
        </p:blipFill>
        <p:spPr bwMode="auto">
          <a:xfrm>
            <a:off x="3215800" y="3754821"/>
            <a:ext cx="2712396" cy="2588681"/>
          </a:xfrm>
          <a:prstGeom prst="rect"/>
          <a:noFill/>
        </p:spPr>
      </p:pic>
      <p:pic>
        <p:nvPicPr>
          <p:cNvPr id="2097174" name="Picture 5" descr="C:\Users\SHREE\Desktop\king1.jpg"/>
          <p:cNvPicPr>
            <a:picLocks noChangeAspect="1" noChangeArrowheads="1"/>
          </p:cNvPicPr>
          <p:nvPr/>
        </p:nvPicPr>
        <p:blipFill>
          <a:blip xmlns:r="http://schemas.openxmlformats.org/officeDocument/2006/relationships" r:embed="rId3"/>
          <a:srcRect/>
          <a:stretch>
            <a:fillRect/>
          </a:stretch>
        </p:blipFill>
        <p:spPr bwMode="auto">
          <a:xfrm>
            <a:off x="6172200" y="3505200"/>
            <a:ext cx="2667000" cy="2743200"/>
          </a:xfrm>
          <a:prstGeom prst="rect"/>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39"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err="1"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Spatualte</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40" name="TextBox 2"/>
          <p:cNvSpPr txBox="1"/>
          <p:nvPr/>
        </p:nvSpPr>
        <p:spPr>
          <a:xfrm>
            <a:off x="304800" y="1647884"/>
            <a:ext cx="8534400" cy="1310640"/>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A Very specialized form of beak </a:t>
            </a:r>
            <a:r>
              <a:rPr b="1" dirty="0" lang="en-US" smtClean="0">
                <a:latin typeface="Times New Roman" pitchFamily="18" charset="0"/>
                <a:cs typeface="Times New Roman" pitchFamily="18" charset="0"/>
              </a:rPr>
              <a:t>Spoonbill.</a:t>
            </a:r>
            <a:endParaRPr dirty="0" lang="en-US" smtClean="0">
              <a:latin typeface="Times New Roman" pitchFamily="18" charset="0"/>
              <a:cs typeface="Times New Roman" pitchFamily="18" charset="0"/>
            </a:endParaRPr>
          </a:p>
          <a:p>
            <a:pPr algn="just">
              <a:lnSpc>
                <a:spcPct val="150000"/>
              </a:lnSpc>
              <a:buFont typeface="Arial" pitchFamily="34" charset="0"/>
              <a:buChar char="•"/>
            </a:pPr>
            <a:r>
              <a:rPr dirty="0" lang="en-US" smtClean="0">
                <a:latin typeface="Times New Roman" pitchFamily="18" charset="0"/>
                <a:cs typeface="Times New Roman" pitchFamily="18" charset="0"/>
              </a:rPr>
              <a:t>Speculate or Spoon like expansion meant for splashing in water and mud in search  of insects, worms fish etc.   </a:t>
            </a:r>
            <a:endParaRPr dirty="0" lang="en-US" smtClean="0">
              <a:latin typeface="Times New Roman" pitchFamily="18" charset="0"/>
              <a:cs typeface="Times New Roman" pitchFamily="18" charset="0"/>
            </a:endParaRPr>
          </a:p>
        </p:txBody>
      </p:sp>
      <p:pic>
        <p:nvPicPr>
          <p:cNvPr id="2097175" name="Picture 3" descr="C:\Users\SHREE\Desktop\sp22.jpg"/>
          <p:cNvPicPr>
            <a:picLocks noChangeAspect="1" noChangeArrowheads="1"/>
          </p:cNvPicPr>
          <p:nvPr/>
        </p:nvPicPr>
        <p:blipFill>
          <a:blip xmlns:r="http://schemas.openxmlformats.org/officeDocument/2006/relationships" r:embed="rId1"/>
          <a:srcRect/>
          <a:stretch>
            <a:fillRect/>
          </a:stretch>
        </p:blipFill>
        <p:spPr bwMode="auto">
          <a:xfrm>
            <a:off x="3352800" y="3068744"/>
            <a:ext cx="5305425" cy="3119943"/>
          </a:xfrm>
          <a:prstGeom prst="rect"/>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41"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Pouched</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42" name="TextBox 2"/>
          <p:cNvSpPr txBox="1"/>
          <p:nvPr/>
        </p:nvSpPr>
        <p:spPr>
          <a:xfrm>
            <a:off x="304800" y="1647884"/>
            <a:ext cx="8534400" cy="1310640"/>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Large, with capacious </a:t>
            </a:r>
            <a:r>
              <a:rPr b="1" dirty="0" lang="en-US" err="1" smtClean="0">
                <a:latin typeface="Times New Roman" pitchFamily="18" charset="0"/>
                <a:cs typeface="Times New Roman" pitchFamily="18" charset="0"/>
              </a:rPr>
              <a:t>G</a:t>
            </a:r>
            <a:r>
              <a:rPr b="1" dirty="0" lang="en-US" err="1" smtClean="0">
                <a:latin typeface="Times New Roman" pitchFamily="18" charset="0"/>
                <a:cs typeface="Times New Roman" pitchFamily="18" charset="0"/>
              </a:rPr>
              <a:t>ular</a:t>
            </a:r>
            <a:r>
              <a:rPr b="1" dirty="0" lang="en-US" smtClean="0">
                <a:latin typeface="Times New Roman" pitchFamily="18" charset="0"/>
                <a:cs typeface="Times New Roman" pitchFamily="18" charset="0"/>
              </a:rPr>
              <a:t> pouch of </a:t>
            </a:r>
            <a:r>
              <a:rPr dirty="0" lang="en-US" smtClean="0">
                <a:latin typeface="Times New Roman" pitchFamily="18" charset="0"/>
                <a:cs typeface="Times New Roman" pitchFamily="18" charset="0"/>
              </a:rPr>
              <a:t>extensile</a:t>
            </a:r>
            <a:r>
              <a:rPr b="1" dirty="0" lang="en-US" smtClean="0">
                <a:latin typeface="Times New Roman" pitchFamily="18" charset="0"/>
                <a:cs typeface="Times New Roman" pitchFamily="18" charset="0"/>
              </a:rPr>
              <a:t> </a:t>
            </a:r>
            <a:r>
              <a:rPr dirty="0" lang="en-US" smtClean="0">
                <a:latin typeface="Times New Roman" pitchFamily="18" charset="0"/>
                <a:cs typeface="Times New Roman" pitchFamily="18" charset="0"/>
              </a:rPr>
              <a:t>skin attached to the lower mandible and serving as a fishing net. </a:t>
            </a:r>
          </a:p>
          <a:p>
            <a:pPr algn="just">
              <a:lnSpc>
                <a:spcPct val="150000"/>
              </a:lnSpc>
              <a:buFont typeface="Arial" pitchFamily="34" charset="0"/>
              <a:buChar char="•"/>
            </a:pPr>
            <a:r>
              <a:rPr b="1" dirty="0" lang="en-US" smtClean="0">
                <a:latin typeface="Times New Roman" pitchFamily="18" charset="0"/>
                <a:cs typeface="Times New Roman" pitchFamily="18" charset="0"/>
              </a:rPr>
              <a:t>Ex.- </a:t>
            </a:r>
            <a:r>
              <a:rPr dirty="0" lang="en-US" smtClean="0">
                <a:latin typeface="Times New Roman" pitchFamily="18" charset="0"/>
                <a:cs typeface="Times New Roman" pitchFamily="18" charset="0"/>
              </a:rPr>
              <a:t>Pelicans. </a:t>
            </a:r>
            <a:endParaRPr b="1" dirty="0" lang="en-US" smtClean="0">
              <a:latin typeface="Times New Roman" pitchFamily="18" charset="0"/>
              <a:cs typeface="Times New Roman" pitchFamily="18" charset="0"/>
            </a:endParaRPr>
          </a:p>
        </p:txBody>
      </p:sp>
      <p:pic>
        <p:nvPicPr>
          <p:cNvPr id="2097176" name="Picture 2" descr="C:\Users\SHREE\Desktop\kalbarri-pelican-close-up.jpg"/>
          <p:cNvPicPr>
            <a:picLocks noChangeAspect="1" noChangeArrowheads="1"/>
          </p:cNvPicPr>
          <p:nvPr/>
        </p:nvPicPr>
        <p:blipFill>
          <a:blip xmlns:r="http://schemas.openxmlformats.org/officeDocument/2006/relationships" r:embed="rId1"/>
          <a:srcRect/>
          <a:stretch>
            <a:fillRect/>
          </a:stretch>
        </p:blipFill>
        <p:spPr bwMode="auto">
          <a:xfrm>
            <a:off x="2819400" y="2574382"/>
            <a:ext cx="5943600" cy="3678242"/>
          </a:xfrm>
          <a:prstGeom prst="rect"/>
          <a:noFill/>
        </p:spPr>
      </p:pic>
      <p:pic>
        <p:nvPicPr>
          <p:cNvPr id="2097177" name="Picture 3" descr="C:\Users\SHREE\Desktop\pl2.jpg"/>
          <p:cNvPicPr>
            <a:picLocks noChangeAspect="1" noChangeArrowheads="1"/>
          </p:cNvPicPr>
          <p:nvPr/>
        </p:nvPicPr>
        <p:blipFill>
          <a:blip xmlns:r="http://schemas.openxmlformats.org/officeDocument/2006/relationships" r:embed="rId2"/>
          <a:srcRect/>
          <a:stretch>
            <a:fillRect/>
          </a:stretch>
        </p:blipFill>
        <p:spPr bwMode="auto">
          <a:xfrm>
            <a:off x="304800" y="3048000"/>
            <a:ext cx="2438400" cy="3168650"/>
          </a:xfrm>
          <a:prstGeom prst="rect"/>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43"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Flower probing</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44" name="TextBox 2"/>
          <p:cNvSpPr txBox="1"/>
          <p:nvPr/>
        </p:nvSpPr>
        <p:spPr>
          <a:xfrm>
            <a:off x="304800" y="1647884"/>
            <a:ext cx="8534400" cy="1717040"/>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Long, Pointed and rapier-like probing beak of tropical </a:t>
            </a:r>
            <a:r>
              <a:rPr b="1" dirty="0" lang="en-US" smtClean="0">
                <a:latin typeface="Times New Roman" pitchFamily="18" charset="0"/>
                <a:cs typeface="Times New Roman" pitchFamily="18" charset="0"/>
              </a:rPr>
              <a:t>Humming Birds, </a:t>
            </a:r>
            <a:r>
              <a:rPr dirty="0" lang="en-US" smtClean="0">
                <a:latin typeface="Times New Roman" pitchFamily="18" charset="0"/>
                <a:cs typeface="Times New Roman" pitchFamily="18" charset="0"/>
              </a:rPr>
              <a:t>dive down the corollas of flowers for sucking honey and insects. </a:t>
            </a:r>
          </a:p>
          <a:p>
            <a:pPr algn="just">
              <a:lnSpc>
                <a:spcPct val="150000"/>
              </a:lnSpc>
              <a:buFont typeface="Arial" pitchFamily="34" charset="0"/>
              <a:buChar char="•"/>
            </a:pPr>
            <a:r>
              <a:rPr dirty="0" lang="en-US" smtClean="0">
                <a:latin typeface="Times New Roman" pitchFamily="18" charset="0"/>
                <a:cs typeface="Times New Roman" pitchFamily="18" charset="0"/>
              </a:rPr>
              <a:t>They suspend themselves in mid air before the flowers while they extract their honey and insects. </a:t>
            </a:r>
            <a:endParaRPr dirty="0" lang="en-US" smtClean="0">
              <a:latin typeface="Times New Roman" pitchFamily="18" charset="0"/>
              <a:cs typeface="Times New Roman" pitchFamily="18" charset="0"/>
            </a:endParaRPr>
          </a:p>
        </p:txBody>
      </p:sp>
      <p:pic>
        <p:nvPicPr>
          <p:cNvPr id="2097178" name="Picture 2" descr="C:\Users\SHREE\Desktop\hum1.jpg"/>
          <p:cNvPicPr>
            <a:picLocks noChangeAspect="1" noChangeArrowheads="1"/>
          </p:cNvPicPr>
          <p:nvPr/>
        </p:nvPicPr>
        <p:blipFill>
          <a:blip xmlns:r="http://schemas.openxmlformats.org/officeDocument/2006/relationships" r:embed="rId1"/>
          <a:srcRect/>
          <a:stretch>
            <a:fillRect/>
          </a:stretch>
        </p:blipFill>
        <p:spPr bwMode="auto">
          <a:xfrm>
            <a:off x="533400" y="3429000"/>
            <a:ext cx="2667000" cy="2667000"/>
          </a:xfrm>
          <a:prstGeom prst="rect"/>
          <a:noFill/>
        </p:spPr>
      </p:pic>
      <p:pic>
        <p:nvPicPr>
          <p:cNvPr id="2097179" name="Picture 3" descr="C:\Users\SHREE\Desktop\hum2.jpg"/>
          <p:cNvPicPr>
            <a:picLocks noChangeAspect="1" noChangeArrowheads="1"/>
          </p:cNvPicPr>
          <p:nvPr/>
        </p:nvPicPr>
        <p:blipFill>
          <a:blip xmlns:r="http://schemas.openxmlformats.org/officeDocument/2006/relationships" r:embed="rId2"/>
          <a:srcRect/>
          <a:stretch>
            <a:fillRect/>
          </a:stretch>
        </p:blipFill>
        <p:spPr bwMode="auto">
          <a:xfrm>
            <a:off x="3592286" y="3352800"/>
            <a:ext cx="5170714" cy="2895600"/>
          </a:xfrm>
          <a:prstGeom prst="rect"/>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45" name="Rectangle 5"/>
          <p:cNvSpPr/>
          <p:nvPr/>
        </p:nvSpPr>
        <p:spPr>
          <a:xfrm>
            <a:off x="762000" y="219670"/>
            <a:ext cx="6228080" cy="1069340"/>
          </a:xfrm>
          <a:prstGeom prst="rect"/>
          <a:noFill/>
          <a:effectLst>
            <a:outerShdw algn="tr" blurRad="50800" dir="8100000" dist="38100" rotWithShape="0">
              <a:prstClr val="black">
                <a:alpha val="40000"/>
              </a:prstClr>
            </a:outerShdw>
          </a:effectLst>
        </p:spPr>
        <p:txBody>
          <a:bodyPr bIns="45720" lIns="91440" rIns="91440" tIns="45720" wrap="none">
            <a:spAutoFit/>
          </a:bodyPr>
          <a:p>
            <a:pPr algn="ctr"/>
            <a:r>
              <a:rPr b="1" dirty="0" sz="6600" lang="en-US" smtClean="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rPr>
              <a:t>Thank           You</a:t>
            </a:r>
            <a:endParaRPr b="1" dirty="0" sz="6600" lang="en-US">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endParaRPr>
          </a:p>
        </p:txBody>
      </p:sp>
      <p:pic>
        <p:nvPicPr>
          <p:cNvPr id="2097180" name="Picture 3" descr="C:\Users\SHREE\Desktop\hum2.jpg"/>
          <p:cNvPicPr>
            <a:picLocks noChangeAspect="1" noChangeArrowheads="1"/>
          </p:cNvPicPr>
          <p:nvPr/>
        </p:nvPicPr>
        <p:blipFill>
          <a:blip xmlns:r="http://schemas.openxmlformats.org/officeDocument/2006/relationships" r:embed="rId1"/>
          <a:srcRect/>
          <a:stretch>
            <a:fillRect/>
          </a:stretch>
        </p:blipFill>
        <p:spPr bwMode="auto">
          <a:xfrm>
            <a:off x="228600" y="1588008"/>
            <a:ext cx="8610600" cy="4736592"/>
          </a:xfrm>
          <a:prstGeom prst="rect"/>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4" name="AutoShape 2" descr="Foot modification in Birds - Docsity"/>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5" name="AutoShape 4" descr="Foot modification in Birds - Docsity"/>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6" name="Title 8"/>
          <p:cNvSpPr txBox="1"/>
          <p:nvPr/>
        </p:nvSpPr>
        <p:spPr>
          <a:xfrm>
            <a:off x="6096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Introduction</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17" name="TextBox 6"/>
          <p:cNvSpPr txBox="1"/>
          <p:nvPr/>
        </p:nvSpPr>
        <p:spPr>
          <a:xfrm>
            <a:off x="460374" y="1285959"/>
            <a:ext cx="8458200" cy="5120640"/>
          </a:xfrm>
          <a:prstGeom prst="rect"/>
          <a:noFill/>
        </p:spPr>
        <p:txBody>
          <a:bodyPr rtlCol="0" wrap="square">
            <a:spAutoFit/>
          </a:bodyPr>
          <a:p>
            <a:pPr>
              <a:lnSpc>
                <a:spcPct val="150000"/>
              </a:lnSpc>
              <a:buFont typeface="Arial" pitchFamily="34" charset="0"/>
              <a:buChar char="•"/>
            </a:pPr>
            <a:r>
              <a:rPr b="1" dirty="0" sz="2000" lang="en-US" smtClean="0">
                <a:latin typeface="Times New Roman" pitchFamily="18" charset="0"/>
                <a:cs typeface="Times New Roman" pitchFamily="18" charset="0"/>
              </a:rPr>
              <a:t>Absence of Teeth</a:t>
            </a:r>
          </a:p>
          <a:p>
            <a:pPr>
              <a:lnSpc>
                <a:spcPct val="150000"/>
              </a:lnSpc>
              <a:buFont typeface="Arial" pitchFamily="34" charset="0"/>
              <a:buChar char="•"/>
            </a:pPr>
            <a:r>
              <a:rPr b="1" dirty="0" sz="2000" lang="en-US" smtClean="0">
                <a:latin typeface="Times New Roman" pitchFamily="18" charset="0"/>
                <a:cs typeface="Times New Roman" pitchFamily="18" charset="0"/>
              </a:rPr>
              <a:t>Beak or Bill</a:t>
            </a:r>
            <a:r>
              <a:rPr dirty="0" sz="2000" lang="en-US" smtClean="0">
                <a:latin typeface="Times New Roman" pitchFamily="18" charset="0"/>
                <a:cs typeface="Times New Roman" pitchFamily="18" charset="0"/>
              </a:rPr>
              <a:t>:- The upper and lower jaw bones become elongated to form a peculiar beak or bill covered by horny sheath called as </a:t>
            </a:r>
            <a:r>
              <a:rPr b="1" dirty="0" sz="2000" lang="en-US" err="1" smtClean="0">
                <a:latin typeface="Times New Roman" pitchFamily="18" charset="0"/>
                <a:cs typeface="Times New Roman" pitchFamily="18" charset="0"/>
              </a:rPr>
              <a:t>Rhamphotheca</a:t>
            </a:r>
            <a:r>
              <a:rPr dirty="0" sz="2000" lang="en-US" smtClean="0">
                <a:latin typeface="Times New Roman" pitchFamily="18" charset="0"/>
                <a:cs typeface="Times New Roman" pitchFamily="18" charset="0"/>
              </a:rPr>
              <a:t>.  </a:t>
            </a:r>
          </a:p>
          <a:p>
            <a:pPr>
              <a:lnSpc>
                <a:spcPct val="150000"/>
              </a:lnSpc>
              <a:buFont typeface="Arial" pitchFamily="34" charset="0"/>
              <a:buChar char="•"/>
            </a:pPr>
            <a:r>
              <a:rPr b="1" dirty="0" sz="2000" lang="en-US" smtClean="0">
                <a:latin typeface="Times New Roman" pitchFamily="18" charset="0"/>
                <a:cs typeface="Times New Roman" pitchFamily="18" charset="0"/>
              </a:rPr>
              <a:t>The modification of fore limbs </a:t>
            </a:r>
            <a:r>
              <a:rPr dirty="0" sz="2000" lang="en-US" smtClean="0">
                <a:latin typeface="Times New Roman" pitchFamily="18" charset="0"/>
                <a:cs typeface="Times New Roman" pitchFamily="18" charset="0"/>
              </a:rPr>
              <a:t>into wings deprived birds of some of their normal function.</a:t>
            </a:r>
          </a:p>
          <a:p>
            <a:pPr>
              <a:lnSpc>
                <a:spcPct val="150000"/>
              </a:lnSpc>
              <a:buFont typeface="Arial" pitchFamily="34" charset="0"/>
              <a:buChar char="•"/>
            </a:pPr>
            <a:r>
              <a:rPr b="1" dirty="0" sz="2000" lang="en-US" smtClean="0">
                <a:latin typeface="Times New Roman" pitchFamily="18" charset="0"/>
                <a:cs typeface="Times New Roman" pitchFamily="18" charset="0"/>
              </a:rPr>
              <a:t>Beak as mouth and hand.</a:t>
            </a:r>
          </a:p>
          <a:p>
            <a:pPr>
              <a:lnSpc>
                <a:spcPct val="150000"/>
              </a:lnSpc>
              <a:buFont typeface="Arial" pitchFamily="34" charset="0"/>
              <a:buChar char="•"/>
            </a:pPr>
            <a:r>
              <a:rPr b="1" dirty="0" sz="2000" lang="en-US" smtClean="0">
                <a:latin typeface="Times New Roman" pitchFamily="18" charset="0"/>
                <a:cs typeface="Times New Roman" pitchFamily="18" charset="0"/>
              </a:rPr>
              <a:t>The diversity of  form of  beak is mainly related to the type of food eaten and to the manner of feeding.</a:t>
            </a:r>
            <a:r>
              <a:rPr dirty="0" sz="2000" lang="en-US" smtClean="0">
                <a:latin typeface="Times New Roman" pitchFamily="18" charset="0"/>
                <a:cs typeface="Times New Roman" pitchFamily="18" charset="0"/>
              </a:rPr>
              <a:t> </a:t>
            </a:r>
          </a:p>
          <a:p>
            <a:pPr>
              <a:lnSpc>
                <a:spcPct val="150000"/>
              </a:lnSpc>
              <a:buFont typeface="Arial" pitchFamily="34" charset="0"/>
              <a:buChar char="•"/>
            </a:pPr>
            <a:r>
              <a:rPr dirty="0" sz="2000" lang="en-US" smtClean="0">
                <a:latin typeface="Times New Roman" pitchFamily="18" charset="0"/>
                <a:cs typeface="Times New Roman" pitchFamily="18" charset="0"/>
              </a:rPr>
              <a:t>Birds exhibit almost indefinite variation in shape, size and structure of beak.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18" name="Title 8"/>
          <p:cNvSpPr txBox="1"/>
          <p:nvPr/>
        </p:nvSpPr>
        <p:spPr>
          <a:xfrm>
            <a:off x="6096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aseline="0"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Type</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of Beaks in Birds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graphicFrame>
        <p:nvGraphicFramePr>
          <p:cNvPr id="4194304" name="Table 4"/>
          <p:cNvGraphicFramePr>
            <a:graphicFrameLocks noGrp="1"/>
          </p:cNvGraphicFramePr>
          <p:nvPr/>
        </p:nvGraphicFramePr>
        <p:xfrm>
          <a:off x="304800" y="1676400"/>
          <a:ext cx="8534400" cy="4064000"/>
        </p:xfrm>
        <a:graphic>
          <a:graphicData uri="http://schemas.openxmlformats.org/drawingml/2006/table">
            <a:tbl>
              <a:tblPr firstRow="1" bandRow="1">
                <a:tableStyleId>{F5AB1C69-6EDB-4FF4-983F-18BD219EF322}</a:tableStyleId>
              </a:tblPr>
              <a:tblGrid>
                <a:gridCol w="1493520"/>
                <a:gridCol w="3535680"/>
                <a:gridCol w="3505200"/>
              </a:tblGrid>
              <a:tr h="508000">
                <a:tc>
                  <a:txBody>
                    <a:bodyPr/>
                    <a:p>
                      <a:pPr algn="ctr"/>
                      <a:r>
                        <a:rPr b="1" dirty="0" lang="en-US" smtClean="0">
                          <a:latin typeface="Times New Roman" pitchFamily="18" charset="0"/>
                          <a:cs typeface="Times New Roman" pitchFamily="18" charset="0"/>
                        </a:rPr>
                        <a:t> S. No. </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Type</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Example</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1</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Seed</a:t>
                      </a:r>
                      <a:r>
                        <a:rPr baseline="0" b="1" dirty="0" lang="en-US" smtClean="0">
                          <a:latin typeface="Times New Roman" pitchFamily="18" charset="0"/>
                          <a:cs typeface="Times New Roman" pitchFamily="18" charset="0"/>
                        </a:rPr>
                        <a:t> E</a:t>
                      </a:r>
                      <a:r>
                        <a:rPr b="1" dirty="0" lang="en-US" smtClean="0">
                          <a:latin typeface="Times New Roman" pitchFamily="18" charset="0"/>
                          <a:cs typeface="Times New Roman" pitchFamily="18" charset="0"/>
                        </a:rPr>
                        <a:t>ating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Sparrow</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2</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Cutting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Crow</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3</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Fruit Eating</a:t>
                      </a:r>
                      <a:r>
                        <a:rPr baseline="0" b="1" dirty="0" lang="en-US" smtClean="0">
                          <a:latin typeface="Times New Roman" pitchFamily="18" charset="0"/>
                          <a:cs typeface="Times New Roman" pitchFamily="18" charset="0"/>
                        </a:rPr>
                        <a:t>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Parrots</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4</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Insectivorous</a:t>
                      </a:r>
                      <a:r>
                        <a:rPr baseline="0" b="1" dirty="0" lang="en-US" smtClean="0">
                          <a:latin typeface="Times New Roman" pitchFamily="18" charset="0"/>
                          <a:cs typeface="Times New Roman" pitchFamily="18" charset="0"/>
                        </a:rPr>
                        <a:t>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Swallows Robin</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5</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Wood</a:t>
                      </a:r>
                      <a:r>
                        <a:rPr baseline="0" b="1" dirty="0" lang="en-US" smtClean="0">
                          <a:latin typeface="Times New Roman" pitchFamily="18" charset="0"/>
                          <a:cs typeface="Times New Roman" pitchFamily="18" charset="0"/>
                        </a:rPr>
                        <a:t> Chiseling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Woodpeckers</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6</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Tearing and Piercing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Vultures</a:t>
                      </a:r>
                      <a:endParaRPr b="1" dirty="0" lang="en-US">
                        <a:latin typeface="Times New Roman" pitchFamily="18" charset="0"/>
                        <a:cs typeface="Times New Roman" pitchFamily="18" charset="0"/>
                      </a:endParaRPr>
                    </a:p>
                  </a:txBody>
                  <a:tcPr anchor="ctr"/>
                </a:tc>
              </a:tr>
              <a:tr h="508000">
                <a:tc>
                  <a:txBody>
                    <a:bodyPr/>
                    <a:p>
                      <a:pPr algn="ctr" indent="-342900" marL="342900">
                        <a:buFont typeface="+mj-lt"/>
                        <a:buNone/>
                      </a:pPr>
                      <a:r>
                        <a:rPr b="1" dirty="0" lang="en-US" smtClean="0">
                          <a:latin typeface="Times New Roman" pitchFamily="18" charset="0"/>
                          <a:cs typeface="Times New Roman" pitchFamily="18" charset="0"/>
                        </a:rPr>
                        <a:t>7</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Mud Probing Beak</a:t>
                      </a:r>
                      <a:endParaRPr b="1" dirty="0" lang="en-US">
                        <a:latin typeface="Times New Roman" pitchFamily="18" charset="0"/>
                        <a:cs typeface="Times New Roman" pitchFamily="18" charset="0"/>
                      </a:endParaRPr>
                    </a:p>
                  </a:txBody>
                  <a:tcPr anchor="ctr"/>
                </a:tc>
                <a:tc>
                  <a:txBody>
                    <a:bodyPr/>
                    <a:p>
                      <a:pPr algn="ctr"/>
                      <a:r>
                        <a:rPr b="1" dirty="0" lang="en-US" smtClean="0">
                          <a:latin typeface="Times New Roman" pitchFamily="18" charset="0"/>
                          <a:cs typeface="Times New Roman" pitchFamily="18" charset="0"/>
                        </a:rPr>
                        <a:t>Sand Piper</a:t>
                      </a:r>
                      <a:endParaRPr b="1" dirty="0" lang="en-US">
                        <a:latin typeface="Times New Roman" pitchFamily="18" charset="0"/>
                        <a:cs typeface="Times New Roman" pitchFamily="18" charset="0"/>
                      </a:endParaRPr>
                    </a:p>
                  </a:txBody>
                  <a:tcPr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graphicFrame>
        <p:nvGraphicFramePr>
          <p:cNvPr id="4194305" name="Table 2"/>
          <p:cNvGraphicFramePr>
            <a:graphicFrameLocks noGrp="1"/>
          </p:cNvGraphicFramePr>
          <p:nvPr/>
        </p:nvGraphicFramePr>
        <p:xfrm>
          <a:off x="304800" y="1828800"/>
          <a:ext cx="8534400" cy="3048000"/>
        </p:xfrm>
        <a:graphic>
          <a:graphicData uri="http://schemas.openxmlformats.org/drawingml/2006/table">
            <a:tbl>
              <a:tblPr firstRow="1" bandRow="1">
                <a:tableStyleId>{F5AB1C69-6EDB-4FF4-983F-18BD219EF322}</a:tableStyleId>
              </a:tblPr>
              <a:tblGrid>
                <a:gridCol w="1493520"/>
                <a:gridCol w="4526280"/>
                <a:gridCol w="2514600"/>
              </a:tblGrid>
              <a:tr h="508000">
                <a:tc>
                  <a:txBody>
                    <a:bodyPr/>
                    <a:p>
                      <a:pPr algn="ctr"/>
                      <a:r>
                        <a:rPr dirty="0" lang="en-US" smtClean="0"/>
                        <a:t> S. No. </a:t>
                      </a:r>
                      <a:endParaRPr dirty="0" lang="en-US"/>
                    </a:p>
                  </a:txBody>
                  <a:tcPr anchor="ctr"/>
                </a:tc>
                <a:tc>
                  <a:txBody>
                    <a:bodyPr/>
                    <a:p>
                      <a:pPr algn="ctr"/>
                      <a:r>
                        <a:rPr dirty="0" lang="en-US" smtClean="0"/>
                        <a:t>Type</a:t>
                      </a:r>
                      <a:endParaRPr dirty="0" lang="en-US"/>
                    </a:p>
                  </a:txBody>
                  <a:tcPr anchor="ctr"/>
                </a:tc>
                <a:tc>
                  <a:txBody>
                    <a:bodyPr/>
                    <a:p>
                      <a:pPr algn="ctr"/>
                      <a:r>
                        <a:rPr dirty="0" lang="en-US" smtClean="0"/>
                        <a:t>Example</a:t>
                      </a:r>
                      <a:endParaRPr dirty="0" lang="en-US"/>
                    </a:p>
                  </a:txBody>
                  <a:tcPr anchor="ctr"/>
                </a:tc>
              </a:tr>
              <a:tr h="508000">
                <a:tc>
                  <a:txBody>
                    <a:bodyPr/>
                    <a:p>
                      <a:pPr algn="ctr"/>
                      <a:r>
                        <a:rPr dirty="0" lang="en-US" smtClean="0"/>
                        <a:t>8</a:t>
                      </a:r>
                      <a:endParaRPr dirty="0" lang="en-US"/>
                    </a:p>
                  </a:txBody>
                  <a:tcPr anchor="ctr"/>
                </a:tc>
                <a:tc>
                  <a:txBody>
                    <a:bodyPr/>
                    <a:p>
                      <a:pPr algn="ctr"/>
                      <a:r>
                        <a:rPr dirty="0" lang="en-US" smtClean="0"/>
                        <a:t>Water</a:t>
                      </a:r>
                      <a:r>
                        <a:rPr baseline="0" dirty="0" lang="en-US" smtClean="0"/>
                        <a:t> and mud straining Beak </a:t>
                      </a:r>
                      <a:endParaRPr dirty="0" lang="en-US"/>
                    </a:p>
                  </a:txBody>
                  <a:tcPr anchor="ctr"/>
                </a:tc>
                <a:tc>
                  <a:txBody>
                    <a:bodyPr/>
                    <a:p>
                      <a:pPr algn="ctr"/>
                      <a:r>
                        <a:rPr dirty="0" lang="en-US" smtClean="0"/>
                        <a:t>Ducks</a:t>
                      </a:r>
                      <a:endParaRPr dirty="0" lang="en-US"/>
                    </a:p>
                  </a:txBody>
                  <a:tcPr anchor="ctr"/>
                </a:tc>
              </a:tr>
              <a:tr h="508000">
                <a:tc>
                  <a:txBody>
                    <a:bodyPr/>
                    <a:p>
                      <a:pPr algn="ctr"/>
                      <a:r>
                        <a:rPr dirty="0" lang="en-US" smtClean="0"/>
                        <a:t>9</a:t>
                      </a:r>
                      <a:endParaRPr dirty="0" lang="en-US"/>
                    </a:p>
                  </a:txBody>
                  <a:tcPr anchor="ctr"/>
                </a:tc>
                <a:tc>
                  <a:txBody>
                    <a:bodyPr/>
                    <a:p>
                      <a:pPr algn="ctr"/>
                      <a:r>
                        <a:rPr dirty="0" lang="en-US" smtClean="0"/>
                        <a:t>Fish Catching Beak</a:t>
                      </a:r>
                      <a:endParaRPr dirty="0" lang="en-US"/>
                    </a:p>
                  </a:txBody>
                  <a:tcPr anchor="ctr"/>
                </a:tc>
                <a:tc>
                  <a:txBody>
                    <a:bodyPr/>
                    <a:p>
                      <a:pPr algn="ctr"/>
                      <a:r>
                        <a:rPr dirty="0" lang="en-US" smtClean="0"/>
                        <a:t>Kingfishers</a:t>
                      </a:r>
                      <a:endParaRPr dirty="0" lang="en-US"/>
                    </a:p>
                  </a:txBody>
                  <a:tcPr anchor="ctr"/>
                </a:tc>
              </a:tr>
              <a:tr h="508000">
                <a:tc>
                  <a:txBody>
                    <a:bodyPr/>
                    <a:p>
                      <a:pPr algn="ctr"/>
                      <a:r>
                        <a:rPr dirty="0" lang="en-US" smtClean="0"/>
                        <a:t>10</a:t>
                      </a:r>
                      <a:endParaRPr dirty="0" lang="en-US"/>
                    </a:p>
                  </a:txBody>
                  <a:tcPr anchor="ctr"/>
                </a:tc>
                <a:tc>
                  <a:txBody>
                    <a:bodyPr/>
                    <a:p>
                      <a:pPr algn="ctr"/>
                      <a:r>
                        <a:rPr dirty="0" lang="en-US" err="1" smtClean="0"/>
                        <a:t>Spatulate</a:t>
                      </a:r>
                      <a:r>
                        <a:rPr dirty="0" lang="en-US" smtClean="0"/>
                        <a:t> Beak</a:t>
                      </a:r>
                      <a:endParaRPr dirty="0" lang="en-US"/>
                    </a:p>
                  </a:txBody>
                  <a:tcPr anchor="ctr"/>
                </a:tc>
                <a:tc>
                  <a:txBody>
                    <a:bodyPr/>
                    <a:p>
                      <a:pPr algn="ctr"/>
                      <a:r>
                        <a:rPr dirty="0" lang="en-US" smtClean="0"/>
                        <a:t>Spoonbill</a:t>
                      </a:r>
                      <a:endParaRPr dirty="0" lang="en-US"/>
                    </a:p>
                  </a:txBody>
                  <a:tcPr anchor="ctr"/>
                </a:tc>
              </a:tr>
              <a:tr h="508000">
                <a:tc>
                  <a:txBody>
                    <a:bodyPr/>
                    <a:p>
                      <a:pPr algn="ctr"/>
                      <a:r>
                        <a:rPr dirty="0" lang="en-US" smtClean="0"/>
                        <a:t>11</a:t>
                      </a:r>
                      <a:endParaRPr dirty="0" lang="en-US"/>
                    </a:p>
                  </a:txBody>
                  <a:tcPr anchor="ctr"/>
                </a:tc>
                <a:tc>
                  <a:txBody>
                    <a:bodyPr/>
                    <a:p>
                      <a:pPr algn="ctr"/>
                      <a:r>
                        <a:rPr dirty="0" lang="en-US" smtClean="0"/>
                        <a:t>Pouched Beak</a:t>
                      </a:r>
                      <a:endParaRPr dirty="0" lang="en-US"/>
                    </a:p>
                  </a:txBody>
                  <a:tcPr anchor="ctr"/>
                </a:tc>
                <a:tc>
                  <a:txBody>
                    <a:bodyPr/>
                    <a:p>
                      <a:pPr algn="ctr"/>
                      <a:r>
                        <a:rPr dirty="0" lang="en-US" smtClean="0"/>
                        <a:t>Pelicans</a:t>
                      </a:r>
                      <a:endParaRPr dirty="0" lang="en-US"/>
                    </a:p>
                  </a:txBody>
                  <a:tcPr anchor="ctr"/>
                </a:tc>
              </a:tr>
              <a:tr h="508000">
                <a:tc>
                  <a:txBody>
                    <a:bodyPr/>
                    <a:p>
                      <a:pPr algn="ctr"/>
                      <a:r>
                        <a:rPr dirty="0" lang="en-US" smtClean="0"/>
                        <a:t>12</a:t>
                      </a:r>
                      <a:endParaRPr dirty="0" lang="en-US"/>
                    </a:p>
                  </a:txBody>
                  <a:tcPr anchor="ctr"/>
                </a:tc>
                <a:tc>
                  <a:txBody>
                    <a:bodyPr/>
                    <a:p>
                      <a:pPr algn="ctr"/>
                      <a:r>
                        <a:rPr dirty="0" lang="en-US" smtClean="0"/>
                        <a:t>Flower Probing Beak</a:t>
                      </a:r>
                      <a:endParaRPr dirty="0" lang="en-US"/>
                    </a:p>
                  </a:txBody>
                  <a:tcPr anchor="ctr"/>
                </a:tc>
                <a:tc>
                  <a:txBody>
                    <a:bodyPr/>
                    <a:p>
                      <a:pPr algn="ctr"/>
                      <a:r>
                        <a:rPr dirty="0" lang="en-US" smtClean="0"/>
                        <a:t>Humming Birds</a:t>
                      </a:r>
                      <a:endParaRPr dirty="0" lang="en-US"/>
                    </a:p>
                  </a:txBody>
                  <a:tcPr anchor="ctr"/>
                </a:tc>
              </a:tr>
            </a:tbl>
          </a:graphicData>
        </a:graphic>
      </p:graphicFrame>
      <p:sp>
        <p:nvSpPr>
          <p:cNvPr id="1048619" name="Title 8"/>
          <p:cNvSpPr txBox="1"/>
          <p:nvPr/>
        </p:nvSpPr>
        <p:spPr>
          <a:xfrm>
            <a:off x="7620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aseline="0"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Type</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of Beaks in Birds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20" name="Title 8"/>
          <p:cNvSpPr txBox="1"/>
          <p:nvPr/>
        </p:nvSpPr>
        <p:spPr>
          <a:xfrm>
            <a:off x="6096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aseline="0"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Type</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of Beaks in Birds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pic>
        <p:nvPicPr>
          <p:cNvPr id="2097153" name="Picture 2" descr="C:\Users\SHREE\Desktop\B1.gif"/>
          <p:cNvPicPr>
            <a:picLocks noChangeAspect="1" noChangeArrowheads="1"/>
          </p:cNvPicPr>
          <p:nvPr/>
        </p:nvPicPr>
        <p:blipFill>
          <a:blip xmlns:r="http://schemas.openxmlformats.org/officeDocument/2006/relationships" r:embed="rId1"/>
          <a:srcRect/>
          <a:stretch>
            <a:fillRect/>
          </a:stretch>
        </p:blipFill>
        <p:spPr bwMode="auto">
          <a:xfrm>
            <a:off x="304800" y="1676400"/>
            <a:ext cx="4191000" cy="4495800"/>
          </a:xfrm>
          <a:prstGeom prst="rect"/>
          <a:noFill/>
          <a:ln>
            <a:solidFill>
              <a:schemeClr val="bg2">
                <a:lumMod val="50000"/>
              </a:schemeClr>
            </a:solidFill>
          </a:ln>
        </p:spPr>
      </p:pic>
      <p:pic>
        <p:nvPicPr>
          <p:cNvPr id="2097154" name="Picture 3" descr="C:\Users\SHREE\Desktop\b2.png"/>
          <p:cNvPicPr>
            <a:picLocks noChangeAspect="1" noChangeArrowheads="1"/>
          </p:cNvPicPr>
          <p:nvPr/>
        </p:nvPicPr>
        <p:blipFill>
          <a:blip xmlns:r="http://schemas.openxmlformats.org/officeDocument/2006/relationships" r:embed="rId2"/>
          <a:srcRect/>
          <a:stretch>
            <a:fillRect/>
          </a:stretch>
        </p:blipFill>
        <p:spPr bwMode="auto">
          <a:xfrm>
            <a:off x="4648200" y="1676400"/>
            <a:ext cx="4114800" cy="4495800"/>
          </a:xfrm>
          <a:prstGeom prst="rect"/>
          <a:noFill/>
          <a:ln>
            <a:solidFill>
              <a:schemeClr val="bg2">
                <a:lumMod val="5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1"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Seed  Eating 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22" name="TextBox 7"/>
          <p:cNvSpPr txBox="1"/>
          <p:nvPr/>
        </p:nvSpPr>
        <p:spPr>
          <a:xfrm>
            <a:off x="304800" y="1696283"/>
            <a:ext cx="4114800" cy="4663440"/>
          </a:xfrm>
          <a:prstGeom prst="rect"/>
          <a:noFill/>
        </p:spPr>
        <p:txBody>
          <a:bodyPr rtlCol="0" wrap="square">
            <a:spAutoFit/>
          </a:bodyPr>
          <a:p>
            <a:pPr algn="just">
              <a:lnSpc>
                <a:spcPct val="150000"/>
              </a:lnSpc>
              <a:buFont typeface="Arial" pitchFamily="34" charset="0"/>
              <a:buChar char="•"/>
            </a:pPr>
            <a:r>
              <a:rPr dirty="0" sz="2000" lang="en-US" smtClean="0">
                <a:latin typeface="Times New Roman" pitchFamily="18" charset="0"/>
                <a:cs typeface="Times New Roman" pitchFamily="18" charset="0"/>
              </a:rPr>
              <a:t>Short, Stout, Peg like and Conical Beaks</a:t>
            </a:r>
          </a:p>
          <a:p>
            <a:pPr algn="just">
              <a:lnSpc>
                <a:spcPct val="150000"/>
              </a:lnSpc>
              <a:buFont typeface="Arial" pitchFamily="34" charset="0"/>
              <a:buChar char="•"/>
            </a:pPr>
            <a:r>
              <a:rPr dirty="0" sz="2000" lang="en-US" err="1" smtClean="0">
                <a:latin typeface="Times New Roman" pitchFamily="18" charset="0"/>
                <a:cs typeface="Times New Roman" pitchFamily="18" charset="0"/>
              </a:rPr>
              <a:t>Grainivorous</a:t>
            </a:r>
            <a:r>
              <a:rPr dirty="0" sz="2000" lang="en-US" smtClean="0">
                <a:latin typeface="Times New Roman" pitchFamily="18" charset="0"/>
                <a:cs typeface="Times New Roman" pitchFamily="18" charset="0"/>
              </a:rPr>
              <a:t> or Seed eating </a:t>
            </a:r>
          </a:p>
          <a:p>
            <a:pPr algn="just">
              <a:lnSpc>
                <a:spcPct val="150000"/>
              </a:lnSpc>
              <a:buFont typeface="Arial" pitchFamily="34" charset="0"/>
              <a:buChar char="•"/>
            </a:pPr>
            <a:r>
              <a:rPr dirty="0" sz="2000" lang="en-US" smtClean="0">
                <a:latin typeface="Times New Roman" pitchFamily="18" charset="0"/>
                <a:cs typeface="Times New Roman" pitchFamily="18" charset="0"/>
              </a:rPr>
              <a:t>The weaker beaks are used for Piercing up small seeds</a:t>
            </a:r>
          </a:p>
          <a:p>
            <a:pPr algn="just">
              <a:lnSpc>
                <a:spcPct val="150000"/>
              </a:lnSpc>
              <a:buFont typeface="Arial" pitchFamily="34" charset="0"/>
              <a:buChar char="•"/>
            </a:pPr>
            <a:r>
              <a:rPr dirty="0" sz="2000" lang="en-US" smtClean="0">
                <a:latin typeface="Times New Roman" pitchFamily="18" charset="0"/>
                <a:cs typeface="Times New Roman" pitchFamily="18" charset="0"/>
              </a:rPr>
              <a:t>Powerful beaks are meant for </a:t>
            </a:r>
            <a:r>
              <a:rPr dirty="0" sz="2000" lang="en-US" err="1" smtClean="0">
                <a:latin typeface="Times New Roman" pitchFamily="18" charset="0"/>
                <a:cs typeface="Times New Roman" pitchFamily="18" charset="0"/>
              </a:rPr>
              <a:t>curshing</a:t>
            </a:r>
            <a:r>
              <a:rPr dirty="0" sz="2000" lang="en-US" smtClean="0">
                <a:latin typeface="Times New Roman" pitchFamily="18" charset="0"/>
                <a:cs typeface="Times New Roman" pitchFamily="18" charset="0"/>
              </a:rPr>
              <a:t> large and hard-shelled seeds and fruit stones. </a:t>
            </a:r>
          </a:p>
          <a:p>
            <a:pPr algn="just">
              <a:lnSpc>
                <a:spcPct val="150000"/>
              </a:lnSpc>
              <a:buFont typeface="Arial" pitchFamily="34" charset="0"/>
              <a:buChar char="•"/>
            </a:pPr>
            <a:r>
              <a:rPr dirty="0" sz="2000" lang="en-US" smtClean="0">
                <a:latin typeface="Times New Roman" pitchFamily="18" charset="0"/>
                <a:cs typeface="Times New Roman" pitchFamily="18" charset="0"/>
              </a:rPr>
              <a:t>Ex.- Sparrow, Finches and Cardinals.</a:t>
            </a:r>
            <a:endParaRPr dirty="0" sz="2000" lang="en-US">
              <a:latin typeface="Times New Roman" pitchFamily="18" charset="0"/>
              <a:cs typeface="Times New Roman" pitchFamily="18" charset="0"/>
            </a:endParaRPr>
          </a:p>
        </p:txBody>
      </p:sp>
      <p:pic>
        <p:nvPicPr>
          <p:cNvPr id="2097155" name="Picture 2" descr="C:\Users\SHREE\Desktop\s1.jpg"/>
          <p:cNvPicPr>
            <a:picLocks noChangeAspect="1" noChangeArrowheads="1"/>
          </p:cNvPicPr>
          <p:nvPr/>
        </p:nvPicPr>
        <p:blipFill>
          <a:blip xmlns:r="http://schemas.openxmlformats.org/officeDocument/2006/relationships" r:embed="rId1"/>
          <a:srcRect/>
          <a:stretch>
            <a:fillRect/>
          </a:stretch>
        </p:blipFill>
        <p:spPr bwMode="auto">
          <a:xfrm>
            <a:off x="5257800" y="1676400"/>
            <a:ext cx="3276600" cy="2168905"/>
          </a:xfrm>
          <a:prstGeom prst="rect"/>
          <a:noFill/>
        </p:spPr>
      </p:pic>
      <p:pic>
        <p:nvPicPr>
          <p:cNvPr id="2097156" name="Picture 3" descr="C:\Users\SHREE\Desktop\s2.jpg"/>
          <p:cNvPicPr>
            <a:picLocks noChangeAspect="1" noChangeArrowheads="1"/>
          </p:cNvPicPr>
          <p:nvPr/>
        </p:nvPicPr>
        <p:blipFill>
          <a:blip xmlns:r="http://schemas.openxmlformats.org/officeDocument/2006/relationships" r:embed="rId2"/>
          <a:srcRect/>
          <a:stretch>
            <a:fillRect/>
          </a:stretch>
        </p:blipFill>
        <p:spPr bwMode="auto">
          <a:xfrm>
            <a:off x="5257800" y="3962400"/>
            <a:ext cx="3276600" cy="2180428"/>
          </a:xfrm>
          <a:prstGeom prst="rect"/>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23"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Cutting</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24" name="TextBox 2"/>
          <p:cNvSpPr txBox="1"/>
          <p:nvPr/>
        </p:nvSpPr>
        <p:spPr>
          <a:xfrm>
            <a:off x="381000" y="1676400"/>
            <a:ext cx="8382000" cy="1015663"/>
          </a:xfrm>
          <a:prstGeom prst="rect"/>
          <a:noFill/>
        </p:spPr>
        <p:txBody>
          <a:bodyPr rtlCol="0" wrap="square">
            <a:spAutoFit/>
          </a:bodyPr>
          <a:p>
            <a:pPr algn="just">
              <a:lnSpc>
                <a:spcPct val="150000"/>
              </a:lnSpc>
              <a:buFont typeface="Arial" pitchFamily="34" charset="0"/>
              <a:buChar char="•"/>
            </a:pPr>
            <a:r>
              <a:rPr dirty="0" sz="2000" lang="en-US" smtClean="0">
                <a:latin typeface="Times New Roman" pitchFamily="18" charset="0"/>
                <a:cs typeface="Times New Roman" pitchFamily="18" charset="0"/>
              </a:rPr>
              <a:t>Long and Slender beak with cutting edges</a:t>
            </a:r>
          </a:p>
          <a:p>
            <a:pPr algn="just">
              <a:lnSpc>
                <a:spcPct val="150000"/>
              </a:lnSpc>
              <a:buFont typeface="Arial" pitchFamily="34" charset="0"/>
              <a:buChar char="•"/>
            </a:pPr>
            <a:r>
              <a:rPr dirty="0" sz="2000" lang="en-US" smtClean="0">
                <a:latin typeface="Times New Roman" pitchFamily="18" charset="0"/>
                <a:cs typeface="Times New Roman" pitchFamily="18" charset="0"/>
              </a:rPr>
              <a:t>Ex.- Crows.</a:t>
            </a:r>
            <a:r>
              <a:rPr dirty="0" sz="2000" lang="en-US" smtClean="0">
                <a:latin typeface="Times New Roman" pitchFamily="18" charset="0"/>
                <a:cs typeface="Times New Roman" pitchFamily="18" charset="0"/>
              </a:rPr>
              <a:t> </a:t>
            </a:r>
            <a:endParaRPr dirty="0" sz="2000" lang="en-US">
              <a:latin typeface="Times New Roman" pitchFamily="18" charset="0"/>
              <a:cs typeface="Times New Roman" pitchFamily="18" charset="0"/>
            </a:endParaRPr>
          </a:p>
        </p:txBody>
      </p:sp>
      <p:pic>
        <p:nvPicPr>
          <p:cNvPr id="2097157" name="Picture 2" descr="C:\Users\SHREE\Desktop\c1.jpg"/>
          <p:cNvPicPr>
            <a:picLocks noChangeAspect="1" noChangeArrowheads="1"/>
          </p:cNvPicPr>
          <p:nvPr/>
        </p:nvPicPr>
        <p:blipFill>
          <a:blip xmlns:r="http://schemas.openxmlformats.org/officeDocument/2006/relationships" r:embed="rId1"/>
          <a:srcRect/>
          <a:stretch>
            <a:fillRect/>
          </a:stretch>
        </p:blipFill>
        <p:spPr bwMode="auto">
          <a:xfrm>
            <a:off x="2324100" y="2209800"/>
            <a:ext cx="6438900" cy="4038600"/>
          </a:xfrm>
          <a:prstGeom prst="rect"/>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5"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Fruit Eating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26" name="TextBox 4"/>
          <p:cNvSpPr txBox="1"/>
          <p:nvPr/>
        </p:nvSpPr>
        <p:spPr>
          <a:xfrm>
            <a:off x="304800" y="1371600"/>
            <a:ext cx="8534400" cy="2535566"/>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Sharp, massive, deeply hooked and extremely strong</a:t>
            </a:r>
          </a:p>
          <a:p>
            <a:pPr algn="just">
              <a:lnSpc>
                <a:spcPct val="150000"/>
              </a:lnSpc>
              <a:buFont typeface="Arial" pitchFamily="34" charset="0"/>
              <a:buChar char="•"/>
            </a:pPr>
            <a:r>
              <a:rPr dirty="0" lang="en-US" smtClean="0">
                <a:latin typeface="Times New Roman" pitchFamily="18" charset="0"/>
                <a:cs typeface="Times New Roman" pitchFamily="18" charset="0"/>
              </a:rPr>
              <a:t>Well adapted for gnawing or breaking, open hard seed and nuts. </a:t>
            </a:r>
          </a:p>
          <a:p>
            <a:pPr algn="just">
              <a:lnSpc>
                <a:spcPct val="150000"/>
              </a:lnSpc>
              <a:buFont typeface="Arial" pitchFamily="34" charset="0"/>
              <a:buChar char="•"/>
            </a:pPr>
            <a:r>
              <a:rPr dirty="0" lang="en-US" smtClean="0">
                <a:latin typeface="Times New Roman" pitchFamily="18" charset="0"/>
                <a:cs typeface="Times New Roman" pitchFamily="18" charset="0"/>
              </a:rPr>
              <a:t>In </a:t>
            </a:r>
            <a:r>
              <a:rPr b="1" dirty="0" lang="en-US" smtClean="0">
                <a:latin typeface="Times New Roman" pitchFamily="18" charset="0"/>
                <a:cs typeface="Times New Roman" pitchFamily="18" charset="0"/>
              </a:rPr>
              <a:t>Hornbills, </a:t>
            </a:r>
            <a:r>
              <a:rPr dirty="0" lang="en-US" smtClean="0">
                <a:latin typeface="Times New Roman" pitchFamily="18" charset="0"/>
                <a:cs typeface="Times New Roman" pitchFamily="18" charset="0"/>
              </a:rPr>
              <a:t>enormous beak present looking so heavy and cumbersome, is quite light as its interior is of cellular structure. It is suggested that these cells act as resonator, thus enable the birds to produce its exceptionally loud cry. </a:t>
            </a:r>
          </a:p>
          <a:p>
            <a:pPr algn="just">
              <a:lnSpc>
                <a:spcPct val="150000"/>
              </a:lnSpc>
              <a:buFont typeface="Arial" pitchFamily="34" charset="0"/>
              <a:buChar char="•"/>
            </a:pPr>
            <a:r>
              <a:rPr dirty="0" lang="en-US" smtClean="0">
                <a:latin typeface="Times New Roman" pitchFamily="18" charset="0"/>
                <a:cs typeface="Times New Roman" pitchFamily="18" charset="0"/>
              </a:rPr>
              <a:t>Ex. Parrots.</a:t>
            </a:r>
            <a:endParaRPr dirty="0" lang="en-US">
              <a:latin typeface="Times New Roman" pitchFamily="18" charset="0"/>
              <a:cs typeface="Times New Roman" pitchFamily="18" charset="0"/>
            </a:endParaRPr>
          </a:p>
        </p:txBody>
      </p:sp>
      <p:pic>
        <p:nvPicPr>
          <p:cNvPr id="2097158" name="Picture 2" descr="C:\Users\SHREE\Desktop\p1.jpg"/>
          <p:cNvPicPr>
            <a:picLocks noChangeAspect="1" noChangeArrowheads="1"/>
          </p:cNvPicPr>
          <p:nvPr/>
        </p:nvPicPr>
        <p:blipFill>
          <a:blip xmlns:r="http://schemas.openxmlformats.org/officeDocument/2006/relationships" r:embed="rId1"/>
          <a:srcRect/>
          <a:stretch>
            <a:fillRect/>
          </a:stretch>
        </p:blipFill>
        <p:spPr bwMode="auto">
          <a:xfrm>
            <a:off x="457200" y="3962400"/>
            <a:ext cx="4144963" cy="2209800"/>
          </a:xfrm>
          <a:prstGeom prst="rect"/>
          <a:noFill/>
        </p:spPr>
      </p:pic>
      <p:pic>
        <p:nvPicPr>
          <p:cNvPr id="2097159" name="Picture 3" descr="C:\Users\SHREE\Desktop\h1.jpg"/>
          <p:cNvPicPr>
            <a:picLocks noChangeAspect="1" noChangeArrowheads="1"/>
          </p:cNvPicPr>
          <p:nvPr/>
        </p:nvPicPr>
        <p:blipFill>
          <a:blip xmlns:r="http://schemas.openxmlformats.org/officeDocument/2006/relationships" r:embed="rId2"/>
          <a:srcRect l="11111" t="8034" r="11111" b="5605"/>
          <a:stretch>
            <a:fillRect/>
          </a:stretch>
        </p:blipFill>
        <p:spPr bwMode="auto">
          <a:xfrm>
            <a:off x="5334000" y="3733800"/>
            <a:ext cx="3048000" cy="2514600"/>
          </a:xfrm>
          <a:prstGeom prst="rect"/>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27" name="Title 8"/>
          <p:cNvSpPr txBox="1"/>
          <p:nvPr/>
        </p:nvSpPr>
        <p:spPr>
          <a:xfrm>
            <a:off x="838200" y="304800"/>
            <a:ext cx="7315200" cy="685800"/>
          </a:xfrm>
          <a:prstGeom prst="rect"/>
        </p:spPr>
        <p:txBody>
          <a:bodyPr anchor="ctr" rtlCol="0" vert="horz">
            <a:noAutofit/>
            <a:scene3d>
              <a:camera prst="orthographicFront"/>
              <a:lightRig dir="t" rig="soft"/>
            </a:scene3d>
            <a:sp3d prstMaterial="softEdge">
              <a:bevelT w="25400" h="25400"/>
            </a:sp3d>
          </a:bodyPr>
          <a:p>
            <a:pPr algn="ctr" lvl="0">
              <a:spcBef>
                <a:spcPct val="0"/>
              </a:spcBef>
            </a:pP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 Insectivorous </a:t>
            </a:r>
            <a:r>
              <a:rPr b="1" dirty="0" sz="3600" lang="en-US" smtClean="0">
                <a:effectLst>
                  <a:outerShdw algn="tl" blurRad="31750" dir="5400000" dist="25400" rotWithShape="0">
                    <a:srgbClr val="000000">
                      <a:alpha val="25000"/>
                    </a:srgbClr>
                  </a:outerShdw>
                </a:effectLst>
                <a:latin typeface="Times New Roman" pitchFamily="18" charset="0"/>
                <a:ea typeface="+mj-ea"/>
                <a:cs typeface="Times New Roman" pitchFamily="18" charset="0"/>
              </a:rPr>
              <a:t>Beak</a:t>
            </a:r>
            <a:r>
              <a:rPr b="1" cap="none" dirty="0" sz="3600" kern="1200" kumimoji="0" lang="en-US" noProof="0" normalizeH="0" spc="0" strike="noStrike" u="none" smtClean="0">
                <a:ln>
                  <a:noFill/>
                </a:ln>
                <a:effectLst>
                  <a:outerShdw algn="tl" blurRad="31750" dir="5400000" dist="25400" rotWithShape="0">
                    <a:srgbClr val="000000">
                      <a:alpha val="25000"/>
                    </a:srgbClr>
                  </a:outerShdw>
                </a:effectLst>
                <a:uLnTx/>
                <a:uFillTx/>
                <a:latin typeface="Times New Roman" pitchFamily="18" charset="0"/>
                <a:ea typeface="+mj-ea"/>
                <a:cs typeface="Times New Roman" pitchFamily="18" charset="0"/>
              </a:rPr>
              <a:t> </a:t>
            </a:r>
            <a:endParaRPr baseline="0" b="1" cap="none" dirty="0" sz="3600" kern="1200" kumimoji="0" lang="en-US" noProof="0" normalizeH="0" spc="0" strike="noStrike" u="none">
              <a:ln>
                <a:noFill/>
              </a:ln>
              <a:effectLst>
                <a:outerShdw algn="tl" blurRad="31750" dir="5400000" dist="25400" rotWithShape="0">
                  <a:srgbClr val="000000">
                    <a:alpha val="25000"/>
                  </a:srgbClr>
                </a:outerShdw>
              </a:effectLst>
              <a:uLnTx/>
              <a:uFillTx/>
              <a:latin typeface="Arial" pitchFamily="34" charset="0"/>
              <a:ea typeface="+mj-ea"/>
              <a:cs typeface="Arial" pitchFamily="34" charset="0"/>
            </a:endParaRPr>
          </a:p>
        </p:txBody>
      </p:sp>
      <p:sp>
        <p:nvSpPr>
          <p:cNvPr id="1048628" name="TextBox 2"/>
          <p:cNvSpPr txBox="1"/>
          <p:nvPr/>
        </p:nvSpPr>
        <p:spPr>
          <a:xfrm>
            <a:off x="304800" y="1371600"/>
            <a:ext cx="8534400" cy="2529841"/>
          </a:xfrm>
          <a:prstGeom prst="rect"/>
          <a:noFill/>
        </p:spPr>
        <p:txBody>
          <a:bodyPr rtlCol="0" wrap="square">
            <a:spAutoFit/>
          </a:bodyPr>
          <a:p>
            <a:pPr algn="just">
              <a:lnSpc>
                <a:spcPct val="150000"/>
              </a:lnSpc>
              <a:buFont typeface="Arial" pitchFamily="34" charset="0"/>
              <a:buChar char="•"/>
            </a:pPr>
            <a:r>
              <a:rPr dirty="0" lang="en-US" smtClean="0">
                <a:latin typeface="Times New Roman" pitchFamily="18" charset="0"/>
                <a:cs typeface="Times New Roman" pitchFamily="18" charset="0"/>
              </a:rPr>
              <a:t>Small, Wide and delicate to </a:t>
            </a:r>
            <a:r>
              <a:rPr b="1" dirty="0" lang="en-US" smtClean="0">
                <a:latin typeface="Times New Roman" pitchFamily="18" charset="0"/>
                <a:cs typeface="Times New Roman" pitchFamily="18" charset="0"/>
              </a:rPr>
              <a:t>Scoop up</a:t>
            </a:r>
            <a:r>
              <a:rPr dirty="0" lang="en-US" smtClean="0">
                <a:latin typeface="Times New Roman" pitchFamily="18" charset="0"/>
                <a:cs typeface="Times New Roman" pitchFamily="18" charset="0"/>
              </a:rPr>
              <a:t> their living insect prey.</a:t>
            </a:r>
          </a:p>
          <a:p>
            <a:pPr algn="just">
              <a:lnSpc>
                <a:spcPct val="150000"/>
              </a:lnSpc>
              <a:buFont typeface="Arial" pitchFamily="34" charset="0"/>
              <a:buChar char="•"/>
            </a:pPr>
            <a:r>
              <a:rPr dirty="0" lang="en-US" smtClean="0">
                <a:latin typeface="Times New Roman" pitchFamily="18" charset="0"/>
                <a:cs typeface="Times New Roman" pitchFamily="18" charset="0"/>
              </a:rPr>
              <a:t>In </a:t>
            </a:r>
            <a:r>
              <a:rPr b="1" dirty="0" lang="en-US" smtClean="0">
                <a:latin typeface="Times New Roman" pitchFamily="18" charset="0"/>
                <a:cs typeface="Times New Roman" pitchFamily="18" charset="0"/>
              </a:rPr>
              <a:t>fly catchers, </a:t>
            </a:r>
            <a:r>
              <a:rPr dirty="0" lang="en-US" smtClean="0">
                <a:latin typeface="Times New Roman" pitchFamily="18" charset="0"/>
                <a:cs typeface="Times New Roman" pitchFamily="18" charset="0"/>
              </a:rPr>
              <a:t>the beak is short but strong, with </a:t>
            </a:r>
            <a:r>
              <a:rPr dirty="0" lang="en-US" err="1" smtClean="0">
                <a:latin typeface="Times New Roman" pitchFamily="18" charset="0"/>
                <a:cs typeface="Times New Roman" pitchFamily="18" charset="0"/>
              </a:rPr>
              <a:t>mendilbles</a:t>
            </a:r>
            <a:r>
              <a:rPr dirty="0" lang="en-US" smtClean="0">
                <a:latin typeface="Times New Roman" pitchFamily="18" charset="0"/>
                <a:cs typeface="Times New Roman" pitchFamily="18" charset="0"/>
              </a:rPr>
              <a:t> </a:t>
            </a:r>
            <a:r>
              <a:rPr dirty="0" lang="en-US" err="1" smtClean="0">
                <a:latin typeface="Times New Roman" pitchFamily="18" charset="0"/>
                <a:cs typeface="Times New Roman" pitchFamily="18" charset="0"/>
              </a:rPr>
              <a:t>notoches</a:t>
            </a:r>
            <a:r>
              <a:rPr dirty="0" lang="en-US" smtClean="0">
                <a:latin typeface="Times New Roman" pitchFamily="18" charset="0"/>
                <a:cs typeface="Times New Roman" pitchFamily="18" charset="0"/>
              </a:rPr>
              <a:t> at the tip and beset with numerous </a:t>
            </a:r>
            <a:r>
              <a:rPr dirty="0" lang="en-US" err="1" smtClean="0">
                <a:latin typeface="Times New Roman" pitchFamily="18" charset="0"/>
                <a:cs typeface="Times New Roman" pitchFamily="18" charset="0"/>
              </a:rPr>
              <a:t>rictal</a:t>
            </a:r>
            <a:r>
              <a:rPr dirty="0" lang="en-US" smtClean="0">
                <a:latin typeface="Times New Roman" pitchFamily="18" charset="0"/>
                <a:cs typeface="Times New Roman" pitchFamily="18" charset="0"/>
              </a:rPr>
              <a:t> bristles at the base. </a:t>
            </a:r>
          </a:p>
          <a:p>
            <a:pPr algn="just">
              <a:lnSpc>
                <a:spcPct val="150000"/>
              </a:lnSpc>
              <a:buFont typeface="Arial" pitchFamily="34" charset="0"/>
              <a:buChar char="•"/>
            </a:pPr>
            <a:r>
              <a:rPr b="1" dirty="0" lang="en-US" smtClean="0">
                <a:latin typeface="Times New Roman" pitchFamily="18" charset="0"/>
                <a:cs typeface="Times New Roman" pitchFamily="18" charset="0"/>
              </a:rPr>
              <a:t>Ex. Swallows Robin, Frog mouth. </a:t>
            </a:r>
          </a:p>
          <a:p>
            <a:pPr algn="just">
              <a:lnSpc>
                <a:spcPct val="150000"/>
              </a:lnSpc>
              <a:buFont typeface="Arial" pitchFamily="34" charset="0"/>
              <a:buChar char="•"/>
            </a:pPr>
            <a:r>
              <a:rPr dirty="0" lang="en-US" smtClean="0">
                <a:latin typeface="Times New Roman" pitchFamily="18" charset="0"/>
                <a:cs typeface="Times New Roman" pitchFamily="18" charset="0"/>
              </a:rPr>
              <a:t>In </a:t>
            </a:r>
            <a:r>
              <a:rPr b="1" dirty="0" lang="en-US" smtClean="0">
                <a:latin typeface="Times New Roman" pitchFamily="18" charset="0"/>
                <a:cs typeface="Times New Roman" pitchFamily="18" charset="0"/>
              </a:rPr>
              <a:t>Hoopoe, </a:t>
            </a:r>
            <a:r>
              <a:rPr dirty="0" lang="en-US" smtClean="0">
                <a:latin typeface="Times New Roman" pitchFamily="18" charset="0"/>
                <a:cs typeface="Times New Roman" pitchFamily="18" charset="0"/>
              </a:rPr>
              <a:t>the beak is long , slender and slightly curved and meant for turning leaves or probing into soil for insect grubs and pupae etc. </a:t>
            </a:r>
            <a:r>
              <a:rPr b="1" dirty="0" lang="en-US" smtClean="0">
                <a:latin typeface="Times New Roman" pitchFamily="18" charset="0"/>
                <a:cs typeface="Times New Roman" pitchFamily="18" charset="0"/>
              </a:rPr>
              <a:t> </a:t>
            </a:r>
            <a:endParaRPr dirty="0" lang="en-US">
              <a:latin typeface="Times New Roman" pitchFamily="18" charset="0"/>
              <a:cs typeface="Times New Roman" pitchFamily="18" charset="0"/>
            </a:endParaRPr>
          </a:p>
        </p:txBody>
      </p:sp>
      <p:pic>
        <p:nvPicPr>
          <p:cNvPr id="2097160" name="Picture 2" descr="C:\Users\SHREE\Desktop\i1.jpg"/>
          <p:cNvPicPr>
            <a:picLocks noChangeAspect="1" noChangeArrowheads="1"/>
          </p:cNvPicPr>
          <p:nvPr/>
        </p:nvPicPr>
        <p:blipFill>
          <a:blip xmlns:r="http://schemas.openxmlformats.org/officeDocument/2006/relationships" r:embed="rId1"/>
          <a:srcRect/>
          <a:stretch>
            <a:fillRect/>
          </a:stretch>
        </p:blipFill>
        <p:spPr bwMode="auto">
          <a:xfrm>
            <a:off x="3276600" y="3962400"/>
            <a:ext cx="2648697" cy="2286000"/>
          </a:xfrm>
          <a:prstGeom prst="rect"/>
          <a:noFill/>
        </p:spPr>
      </p:pic>
      <p:pic>
        <p:nvPicPr>
          <p:cNvPr id="2097161" name="Picture 3" descr="C:\Users\SHREE\Desktop\i2.jpg"/>
          <p:cNvPicPr>
            <a:picLocks noChangeAspect="1" noChangeArrowheads="1"/>
          </p:cNvPicPr>
          <p:nvPr/>
        </p:nvPicPr>
        <p:blipFill>
          <a:blip xmlns:r="http://schemas.openxmlformats.org/officeDocument/2006/relationships" r:embed="rId2" cstate="print"/>
          <a:srcRect/>
          <a:stretch>
            <a:fillRect/>
          </a:stretch>
        </p:blipFill>
        <p:spPr bwMode="auto">
          <a:xfrm>
            <a:off x="381000" y="3953068"/>
            <a:ext cx="2743200" cy="2295331"/>
          </a:xfrm>
          <a:prstGeom prst="rect"/>
          <a:noFill/>
        </p:spPr>
      </p:pic>
      <p:pic>
        <p:nvPicPr>
          <p:cNvPr id="2097162" name="Picture 4" descr="C:\Users\SHREE\Desktop\i3.jpg"/>
          <p:cNvPicPr>
            <a:picLocks noChangeAspect="1" noChangeArrowheads="1"/>
          </p:cNvPicPr>
          <p:nvPr/>
        </p:nvPicPr>
        <p:blipFill>
          <a:blip xmlns:r="http://schemas.openxmlformats.org/officeDocument/2006/relationships" r:embed="rId3"/>
          <a:srcRect l="7317" r="17073"/>
          <a:stretch>
            <a:fillRect/>
          </a:stretch>
        </p:blipFill>
        <p:spPr bwMode="auto">
          <a:xfrm>
            <a:off x="6096000" y="3962400"/>
            <a:ext cx="2743200" cy="2245783"/>
          </a:xfrm>
          <a:prstGeom prst="rect"/>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lastClr="000000" val="windowText"/>
      </a:dk1>
      <a:lt1>
        <a:sysClr lastClr="FFFFFF" val="window"/>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r="5400000" dist="25400" rotWithShape="0">
              <a:srgbClr val="000000">
                <a:alpha val="35000"/>
              </a:srgbClr>
            </a:outerShdw>
          </a:effectLst>
        </a:effectStyle>
        <a:effectStyle>
          <a:effectLst>
            <a:outerShdw blurRad="50800" dir="5400000" dist="25400" rotWithShape="0">
              <a:srgbClr val="000000">
                <a:alpha val="45000"/>
              </a:srgbClr>
            </a:outerShdw>
          </a:effectLst>
          <a:scene3d>
            <a:camera prst="orthographicFront" fov="0">
              <a:rot lat="0" lon="0" rev="0"/>
            </a:camera>
            <a:lightRig dir="t" rig="threePt">
              <a:rot lat="0" lon="0" rev="0"/>
            </a:lightRig>
          </a:scene3d>
          <a:sp3d contourW="9525" prstMaterial="matte">
            <a:bevelT w="0" h="0"/>
            <a:contourClr>
              <a:schemeClr val="phClr">
                <a:shade val="70000"/>
                <a:satMod val="105000"/>
              </a:schemeClr>
            </a:contourClr>
          </a:sp3d>
        </a:effectStyle>
        <a:effectStyle>
          <a:effectLst>
            <a:outerShdw blurRad="50800" dir="5400000" dist="25400" rotWithShape="0">
              <a:srgbClr val="000000">
                <a:alpha val="45000"/>
              </a:srgbClr>
            </a:outerShdw>
          </a:effectLst>
          <a:scene3d>
            <a:camera prst="orthographicFront" fov="0">
              <a:rot lat="0" lon="0" rev="0"/>
            </a:camera>
            <a:lightRig dir="b" rig="soft">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algn="tl" flip="none" sx="85000" sy="85000" tx="0" ty="0"/>
        </a:blipFill>
        <a:blipFill>
          <a:blip xmlns:r="http://schemas.openxmlformats.org/officeDocument/2006/relationships" r:embed="rId2">
            <a:duotone>
              <a:schemeClr val="phClr">
                <a:shade val="65000"/>
                <a:satMod val="115000"/>
              </a:schemeClr>
              <a:schemeClr val="phClr">
                <a:tint val="85000"/>
              </a:schemeClr>
            </a:duotone>
          </a:blip>
          <a:tile algn="tl" flip="none" sx="65000" sy="65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SHREE</dc:creator>
  <cp:lastModifiedBy>SHREE</cp:lastModifiedBy>
  <dcterms:created xsi:type="dcterms:W3CDTF">2006-08-15T02:00:00Z</dcterms:created>
  <dcterms:modified xsi:type="dcterms:W3CDTF">2020-09-18T09:26:33Z</dcterms:modified>
</cp:coreProperties>
</file>