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0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0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7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>
            <a:normAutofit fontScale="90000"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>
            <a:normAutofit fontScale="95833" lnSpcReduction="20000"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1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2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58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37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4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44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45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1048604" name="Rectangle 1"/>
          <p:cNvSpPr>
            <a:spLocks noChangeArrowheads="1"/>
          </p:cNvSpPr>
          <p:nvPr/>
        </p:nvSpPr>
        <p:spPr bwMode="auto">
          <a:xfrm>
            <a:off x="304800" y="1082466"/>
            <a:ext cx="8534400" cy="110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Virtual</a:t>
            </a:r>
            <a:r>
              <a:rPr kumimoji="0" lang="en-US" sz="3200" b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Dissection of </a:t>
            </a:r>
            <a:r>
              <a:rPr kumimoji="0" lang="en-US" sz="3200" b="1" i="1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r>
              <a:rPr kumimoji="0" lang="en-US" sz="3200" b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Cranial Nerves and Brain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5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Manoj</a:t>
            </a:r>
            <a:r>
              <a:rPr lang="en-US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6" name="TextBox 6"/>
          <p:cNvSpPr txBox="1"/>
          <p:nvPr/>
        </p:nvSpPr>
        <p:spPr>
          <a:xfrm>
            <a:off x="1828800" y="5553670"/>
            <a:ext cx="53340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Department of Zoology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UCOS,MLSU, Udaipur.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48607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1048608" name="TextBox 8"/>
          <p:cNvSpPr txBox="1"/>
          <p:nvPr/>
        </p:nvSpPr>
        <p:spPr>
          <a:xfrm>
            <a:off x="5638800" y="3505200"/>
            <a:ext cx="3048000" cy="624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Date: 1</a:t>
            </a:r>
            <a:r>
              <a:rPr lang="en-US" altLang="en-IN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1.09.2020</a:t>
            </a:r>
            <a:endParaRPr lang="zh-CN" altLang="en-US"/>
          </a:p>
          <a:p>
            <a:pPr algn="ctr"/>
            <a:r>
              <a:rPr lang="en-US" altLang="en-IN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Time: 03:00 -05:00 PM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8"/>
          <p:cNvSpPr txBox="1"/>
          <p:nvPr/>
        </p:nvSpPr>
        <p:spPr>
          <a:xfrm>
            <a:off x="228600" y="1066800"/>
            <a:ext cx="8458200" cy="457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Out Line of Practical: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194306" name="Table 4"/>
          <p:cNvGraphicFramePr>
            <a:graphicFrameLocks noGrp="1"/>
          </p:cNvGraphicFramePr>
          <p:nvPr/>
        </p:nvGraphicFramePr>
        <p:xfrm>
          <a:off x="381000" y="1752600"/>
          <a:ext cx="84582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302"/>
                <a:gridCol w="3744898"/>
                <a:gridCol w="2057400"/>
                <a:gridCol w="17526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No.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Exercise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Ex- Students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Dissection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Ecology/</a:t>
                      </a:r>
                      <a:r>
                        <a:rPr lang="en-US" dirty="0" err="1" smtClean="0"/>
                        <a:t>Ethology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Physiological</a:t>
                      </a:r>
                      <a:r>
                        <a:rPr lang="en-US" baseline="0" dirty="0" smtClean="0"/>
                        <a:t> and Biochemical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Spots (1-10)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Viva-voice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Record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8"/>
          <p:cNvSpPr txBox="1"/>
          <p:nvPr/>
        </p:nvSpPr>
        <p:spPr>
          <a:xfrm>
            <a:off x="3124200" y="838200"/>
            <a:ext cx="2438400" cy="990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36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97153" name="Picture 2" descr="C:\Users\SHREE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8375265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extBox 3"/>
          <p:cNvSpPr txBox="1"/>
          <p:nvPr/>
        </p:nvSpPr>
        <p:spPr>
          <a:xfrm>
            <a:off x="381000" y="1676400"/>
            <a:ext cx="8382000" cy="415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/>
              <a:t>Phylum: </a:t>
            </a:r>
            <a:r>
              <a:rPr lang="en-US" b="1" dirty="0" err="1" smtClean="0"/>
              <a:t>Chordata</a:t>
            </a:r>
            <a:r>
              <a:rPr lang="en-US" dirty="0" smtClean="0"/>
              <a:t>- Dorsal tubular nerve cord, notochord and gills present.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Group: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Craniata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Cranium Present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Subphylum: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Vertibrata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Vertebral column present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Division: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Ganothostomata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Jaws and paired appendage present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Super class: Pisces-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Paired fins, gills and skin with scales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Class: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Chondrichthyes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Cartilaginous endoskeleton, Scales are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placoids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Sub Class: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Selachi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Sharks and rays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 Order: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Plurotrematra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gill slits lateral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Family: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Scyllidae</a:t>
            </a: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Genus: </a:t>
            </a:r>
            <a:r>
              <a:rPr lang="en-US" b="1" i="1" dirty="0" err="1" smtClean="0">
                <a:latin typeface="Calibri" pitchFamily="34" charset="0"/>
                <a:cs typeface="Calibri" pitchFamily="34" charset="0"/>
              </a:rPr>
              <a:t>Scoliodon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(Dog Fish)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592" name="Title 8"/>
          <p:cNvSpPr txBox="1"/>
          <p:nvPr/>
        </p:nvSpPr>
        <p:spPr>
          <a:xfrm>
            <a:off x="1676400" y="838200"/>
            <a:ext cx="5410200" cy="9906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36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r>
              <a:rPr lang="en-US" sz="3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Classification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8"/>
          <p:cNvSpPr txBox="1"/>
          <p:nvPr/>
        </p:nvSpPr>
        <p:spPr>
          <a:xfrm>
            <a:off x="762000" y="762000"/>
            <a:ext cx="8153400" cy="10668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36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Scoliodon</a:t>
            </a:r>
            <a:r>
              <a:rPr lang="en-US" sz="3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Cranial Nerves and Brain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97152" name="Picture 3" descr="C:\Users\SHREE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8008002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3"/>
          <p:cNvGraphicFramePr>
            <a:graphicFrameLocks noGrp="1"/>
          </p:cNvGraphicFramePr>
          <p:nvPr/>
        </p:nvGraphicFramePr>
        <p:xfrm>
          <a:off x="304800" y="990599"/>
          <a:ext cx="8610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910840"/>
                <a:gridCol w="2118360"/>
                <a:gridCol w="1325880"/>
                <a:gridCol w="1722120"/>
              </a:tblGrid>
              <a:tr h="863989">
                <a:tc>
                  <a:txBody>
                    <a:bodyPr/>
                    <a:lstStyle/>
                    <a:p>
                      <a:r>
                        <a:rPr lang="en-US" dirty="0" smtClean="0"/>
                        <a:t>S 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Name of the Nerve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Innervations</a:t>
                      </a:r>
                      <a:endParaRPr lang="en-US" dirty="0"/>
                    </a:p>
                  </a:txBody>
                  <a:tcPr/>
                </a:tc>
              </a:tr>
              <a:tr h="50056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Olfactory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Olfactory lobe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Sensory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Nose epithelium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056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Optic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Optic thalamus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Sensory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Retina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57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Oculomotor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Ventral surface of mid-brain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Motor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Eye muscles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57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Pathetic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Dorso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-lateral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side of mid brain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Motor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Superior oblique of eye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056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Trigeminal (5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branches)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Side of medulla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Mixed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044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Abducens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Ventral side of medulla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Motor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Posterior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external rectum muscles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056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Facial (3 branches)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Cranium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056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Auditory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Side of Medulla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Sensory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Internal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Ear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Table 3"/>
          <p:cNvGraphicFramePr>
            <a:graphicFrameLocks noGrp="1"/>
          </p:cNvGraphicFramePr>
          <p:nvPr/>
        </p:nvGraphicFramePr>
        <p:xfrm>
          <a:off x="304800" y="990599"/>
          <a:ext cx="8610600" cy="185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910840"/>
                <a:gridCol w="2118360"/>
                <a:gridCol w="1325880"/>
                <a:gridCol w="1722120"/>
              </a:tblGrid>
              <a:tr h="807578">
                <a:tc>
                  <a:txBody>
                    <a:bodyPr/>
                    <a:lstStyle/>
                    <a:p>
                      <a:r>
                        <a:rPr lang="en-US" dirty="0" smtClean="0"/>
                        <a:t>S 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Name of the Nerve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Innervations</a:t>
                      </a:r>
                      <a:endParaRPr lang="en-US" dirty="0"/>
                    </a:p>
                  </a:txBody>
                  <a:tcPr/>
                </a:tc>
              </a:tr>
              <a:tr h="46788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Glossopharyngeal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(2 Branches)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Venrto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-lateral Side of medulla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788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Vagus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(3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Branches)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Side of Medulla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593" name="TextBox 4"/>
          <p:cNvSpPr txBox="1"/>
          <p:nvPr/>
        </p:nvSpPr>
        <p:spPr>
          <a:xfrm>
            <a:off x="381000" y="3276600"/>
            <a:ext cx="8382000" cy="2529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5. Trigeminal: 5 Branches-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Opthatlmicus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profundus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olfactory capsule and dorsal skin of snout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Opthalmicus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superficialis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skin of snout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Maxillaris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superior – skin of upper jaw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Maxillaris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inferior- Posterior part of lower jaw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Mandibularis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Muscles of lower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jow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extBox 3"/>
          <p:cNvSpPr txBox="1"/>
          <p:nvPr/>
        </p:nvSpPr>
        <p:spPr>
          <a:xfrm>
            <a:off x="381000" y="914400"/>
            <a:ext cx="8382000" cy="334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7. Facial : 3 Branches-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Opthalmicus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superficialis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sense organs of snout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Ramus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buccalis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Infera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orbital lateral line organ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Ramus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hyomandibularis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- 3 branches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Mandibulari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externus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Mandibular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canal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ii.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Mandibulari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internus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Mucous membrane of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buccal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floor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iii. 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Hyoidean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Roof of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buccal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pharyngeal cavity.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596" name="TextBox 4"/>
          <p:cNvSpPr txBox="1"/>
          <p:nvPr/>
        </p:nvSpPr>
        <p:spPr>
          <a:xfrm>
            <a:off x="381000" y="3746480"/>
            <a:ext cx="8382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9.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Glossopharyngeal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: 2 Branches-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a. Pre-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trematic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mucous membrane of 1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st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gill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b. Post-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trematic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muscles of pharynx</a:t>
            </a:r>
          </a:p>
        </p:txBody>
      </p:sp>
      <p:sp>
        <p:nvSpPr>
          <p:cNvPr id="1048597" name="TextBox 5"/>
          <p:cNvSpPr txBox="1"/>
          <p:nvPr/>
        </p:nvSpPr>
        <p:spPr>
          <a:xfrm>
            <a:off x="381000" y="4909572"/>
            <a:ext cx="8382000" cy="171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10.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Vagus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: 3 Branches-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Branchialis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gills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Visceralis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Visceral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oragan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Lateralis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- Lateral line trunk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3"/>
          <p:cNvSpPr/>
          <p:nvPr/>
        </p:nvSpPr>
        <p:spPr>
          <a:xfrm>
            <a:off x="3127082" y="2967335"/>
            <a:ext cx="3383281" cy="8915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435</Words>
  <Application>Microsoft Office PowerPoint</Application>
  <PresentationFormat>On-screen Show (4:3)</PresentationFormat>
  <Paragraphs>132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Windows User</cp:lastModifiedBy>
  <cp:revision>2</cp:revision>
  <dcterms:created xsi:type="dcterms:W3CDTF">2006-08-15T02:00:00Z</dcterms:created>
  <dcterms:modified xsi:type="dcterms:W3CDTF">2020-10-18T14:23:07Z</dcterms:modified>
</cp:coreProperties>
</file>