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lum bright="-4000" contrast="18000"/>
          </a:blip>
          <a:srcRect l="3000" t="3334" r="9166" b="4834"/>
          <a:stretch>
            <a:fillRect/>
          </a:stretch>
        </p:blipFill>
        <p:spPr bwMode="auto">
          <a:xfrm>
            <a:off x="3962400" y="2743200"/>
            <a:ext cx="1676400" cy="16764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28800" y="552271"/>
            <a:ext cx="7086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“Adaptive</a:t>
            </a:r>
            <a:r>
              <a:rPr kumimoji="0" lang="en-US" sz="3600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Modification of Feet or Claws in Birds</a:t>
            </a: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</a:t>
            </a:r>
            <a:endParaRPr kumimoji="0" lang="en-US" sz="44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445906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Presented by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Manoj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Joshi</a:t>
            </a: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5325070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Department of Zoology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UCOS,MLSU, Udaipur.</a:t>
            </a:r>
          </a:p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20574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Class- B.Sc. III Year Practical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7400" y="32004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Date: 12.09.2020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Time: 03:00-05:00PM 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 txBox="1">
            <a:spLocks/>
          </p:cNvSpPr>
          <p:nvPr/>
        </p:nvSpPr>
        <p:spPr>
          <a:xfrm>
            <a:off x="2590800" y="304800"/>
            <a:ext cx="3657600" cy="762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Climbing Feet 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141274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 Feet are used as grasping organs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Especially adapted for climbing vertical surface.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and 3</a:t>
            </a:r>
            <a:r>
              <a:rPr lang="en-US" baseline="30000" dirty="0" smtClean="0"/>
              <a:t>rd</a:t>
            </a:r>
            <a:r>
              <a:rPr lang="en-US" dirty="0" smtClean="0"/>
              <a:t> toes point in front, while 1</a:t>
            </a:r>
            <a:r>
              <a:rPr lang="en-US" baseline="30000" dirty="0" smtClean="0"/>
              <a:t>st</a:t>
            </a:r>
            <a:r>
              <a:rPr lang="en-US" dirty="0" smtClean="0"/>
              <a:t> and 4</a:t>
            </a:r>
            <a:r>
              <a:rPr lang="en-US" baseline="30000" dirty="0" smtClean="0"/>
              <a:t>th</a:t>
            </a:r>
            <a:r>
              <a:rPr lang="en-US" dirty="0" smtClean="0"/>
              <a:t> toes point in backwards.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Ex. Parrots and Woodpeckers. </a:t>
            </a:r>
          </a:p>
        </p:txBody>
      </p:sp>
      <p:pic>
        <p:nvPicPr>
          <p:cNvPr id="13319" name="Picture 7" descr="C:\Users\SHREE\Desktop\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124200"/>
            <a:ext cx="2743200" cy="2590800"/>
          </a:xfrm>
          <a:prstGeom prst="rect">
            <a:avLst/>
          </a:prstGeom>
          <a:noFill/>
        </p:spPr>
      </p:pic>
      <p:pic>
        <p:nvPicPr>
          <p:cNvPr id="13320" name="Picture 8" descr="C:\Users\SHREE\Desktop\c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3124200"/>
            <a:ext cx="2819400" cy="2514600"/>
          </a:xfrm>
          <a:prstGeom prst="rect">
            <a:avLst/>
          </a:prstGeom>
          <a:noFill/>
        </p:spPr>
      </p:pic>
      <p:pic>
        <p:nvPicPr>
          <p:cNvPr id="13321" name="Picture 9" descr="C:\Users\SHREE\Desktop\c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3114675"/>
            <a:ext cx="2286000" cy="2447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 txBox="1">
            <a:spLocks/>
          </p:cNvSpPr>
          <p:nvPr/>
        </p:nvSpPr>
        <p:spPr>
          <a:xfrm>
            <a:off x="2590800" y="304800"/>
            <a:ext cx="3657600" cy="762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Clinging Feet 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141274"/>
            <a:ext cx="8229600" cy="1284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 All 4 toes point forwarded and serve to cling to steep faces of cliffs or under caves of houses etc.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Ex. Swifts, King fisher. </a:t>
            </a:r>
          </a:p>
        </p:txBody>
      </p:sp>
      <p:pic>
        <p:nvPicPr>
          <p:cNvPr id="35842" name="Picture 2" descr="C:\Users\SHREE\Desktop\cli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590800"/>
            <a:ext cx="3190155" cy="3581400"/>
          </a:xfrm>
          <a:prstGeom prst="rect">
            <a:avLst/>
          </a:prstGeom>
          <a:noFill/>
        </p:spPr>
      </p:pic>
      <p:pic>
        <p:nvPicPr>
          <p:cNvPr id="35843" name="Picture 3" descr="C:\Users\SHREE\Desktop\cli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590800"/>
            <a:ext cx="40386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SHREE\Desktop\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7772400" cy="6248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85800" y="5257800"/>
            <a:ext cx="41152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Thank You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 txBox="1">
            <a:spLocks/>
          </p:cNvSpPr>
          <p:nvPr/>
        </p:nvSpPr>
        <p:spPr>
          <a:xfrm>
            <a:off x="228600" y="381000"/>
            <a:ext cx="7315200" cy="6858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Type</a:t>
            </a:r>
            <a:r>
              <a:rPr kumimoji="0" lang="en-US" sz="3600" b="1" u="none" strike="noStrike" kern="1200" cap="none" spc="0" normalizeH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of Feet or Claws in Birds 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0482" name="AutoShape 2" descr="Foot modification in Birds - Docs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Foot modification in Birds - Docs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5" name="Picture 5" descr="C:\Users\SHREE\Desktop\a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7467600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304800"/>
          <a:ext cx="7696200" cy="6407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745"/>
                <a:gridCol w="3361084"/>
                <a:gridCol w="3298371"/>
              </a:tblGrid>
              <a:tr h="7303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 No.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 anchor="ctr"/>
                </a:tc>
              </a:tr>
              <a:tr h="5650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Cursorial</a:t>
                      </a:r>
                      <a:r>
                        <a:rPr lang="en-US" dirty="0" smtClean="0"/>
                        <a:t> or Running Feet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Ostrich</a:t>
                      </a:r>
                      <a:endParaRPr lang="en-US" dirty="0"/>
                    </a:p>
                  </a:txBody>
                  <a:tcPr anchor="ctr"/>
                </a:tc>
              </a:tr>
              <a:tr h="7303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Perching Feet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Sparrows</a:t>
                      </a:r>
                      <a:endParaRPr lang="en-US" dirty="0"/>
                    </a:p>
                  </a:txBody>
                  <a:tcPr anchor="ctr"/>
                </a:tc>
              </a:tr>
              <a:tr h="7303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Scratching Feet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Fowls</a:t>
                      </a:r>
                      <a:endParaRPr lang="en-US" dirty="0"/>
                    </a:p>
                  </a:txBody>
                  <a:tcPr anchor="ctr"/>
                </a:tc>
              </a:tr>
              <a:tr h="7303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Raptorial</a:t>
                      </a:r>
                      <a:r>
                        <a:rPr lang="en-US" baseline="0" dirty="0" smtClean="0"/>
                        <a:t> Feet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Eagles</a:t>
                      </a:r>
                      <a:endParaRPr lang="en-US" dirty="0"/>
                    </a:p>
                  </a:txBody>
                  <a:tcPr anchor="ctr"/>
                </a:tc>
              </a:tr>
              <a:tr h="7303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Wading Feet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Herons</a:t>
                      </a:r>
                      <a:endParaRPr lang="en-US" dirty="0"/>
                    </a:p>
                  </a:txBody>
                  <a:tcPr anchor="ctr"/>
                </a:tc>
              </a:tr>
              <a:tr h="7303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Swimming Feet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Ducks</a:t>
                      </a:r>
                      <a:endParaRPr lang="en-US" dirty="0"/>
                    </a:p>
                  </a:txBody>
                  <a:tcPr anchor="ctr"/>
                </a:tc>
              </a:tr>
              <a:tr h="7303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Climbing Feet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Parrots</a:t>
                      </a:r>
                      <a:endParaRPr lang="en-US" dirty="0"/>
                    </a:p>
                  </a:txBody>
                  <a:tcPr anchor="ctr"/>
                </a:tc>
              </a:tr>
              <a:tr h="7303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Clinging Feet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Swifts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170087"/>
            <a:ext cx="3581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 Also known as running feet.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 Find in running Birds.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Legs are powerful and number of toe is reduced.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Hind toe may be elevated/ reduced/ absent.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In </a:t>
            </a:r>
            <a:r>
              <a:rPr lang="en-US" b="1" dirty="0" smtClean="0"/>
              <a:t>Ratites</a:t>
            </a:r>
            <a:r>
              <a:rPr lang="en-US" dirty="0" smtClean="0"/>
              <a:t> like Emu, Rhea only 3 toe directed in forward direction.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Ostrich has only 2 toe of which the outer one is smaller and without nail.  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8"/>
          <p:cNvSpPr txBox="1">
            <a:spLocks/>
          </p:cNvSpPr>
          <p:nvPr/>
        </p:nvSpPr>
        <p:spPr>
          <a:xfrm>
            <a:off x="2514600" y="304800"/>
            <a:ext cx="3200400" cy="6858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b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Cursorial</a:t>
            </a:r>
            <a:r>
              <a:rPr lang="en-US" sz="36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Feet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9457" name="Picture 1" descr="C:\Users\SHREE\Desktop\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295400"/>
            <a:ext cx="4114800" cy="48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 txBox="1">
            <a:spLocks/>
          </p:cNvSpPr>
          <p:nvPr/>
        </p:nvSpPr>
        <p:spPr>
          <a:xfrm>
            <a:off x="2819400" y="457200"/>
            <a:ext cx="3048000" cy="762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Perching Feet 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8433" name="Picture 1" descr="C:\Users\SHREE\Desktop\p2.jpg"/>
          <p:cNvPicPr>
            <a:picLocks noChangeAspect="1" noChangeArrowheads="1"/>
          </p:cNvPicPr>
          <p:nvPr/>
        </p:nvPicPr>
        <p:blipFill>
          <a:blip r:embed="rId2"/>
          <a:srcRect b="4000"/>
          <a:stretch>
            <a:fillRect/>
          </a:stretch>
        </p:blipFill>
        <p:spPr bwMode="auto">
          <a:xfrm>
            <a:off x="381000" y="1143000"/>
            <a:ext cx="4267200" cy="2743200"/>
          </a:xfrm>
          <a:prstGeom prst="rect">
            <a:avLst/>
          </a:prstGeom>
          <a:noFill/>
        </p:spPr>
      </p:pic>
      <p:pic>
        <p:nvPicPr>
          <p:cNvPr id="18434" name="Picture 2" descr="C:\Users\SHREE\Desktop\pe1.jpg"/>
          <p:cNvPicPr>
            <a:picLocks noChangeAspect="1" noChangeArrowheads="1"/>
          </p:cNvPicPr>
          <p:nvPr/>
        </p:nvPicPr>
        <p:blipFill>
          <a:blip r:embed="rId3"/>
          <a:srcRect t="23645"/>
          <a:stretch>
            <a:fillRect/>
          </a:stretch>
        </p:blipFill>
        <p:spPr bwMode="auto">
          <a:xfrm>
            <a:off x="457200" y="3962400"/>
            <a:ext cx="4038600" cy="2286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29200" y="1239083"/>
            <a:ext cx="3581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 Majority of birds belong to the category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 Find in Perching or finches birds.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Toe are anterior and slender, while one toe or </a:t>
            </a:r>
            <a:r>
              <a:rPr lang="en-US" dirty="0" err="1" smtClean="0"/>
              <a:t>hallux</a:t>
            </a:r>
            <a:r>
              <a:rPr lang="en-US" dirty="0" smtClean="0"/>
              <a:t> is posterior , strongly built and </a:t>
            </a:r>
            <a:r>
              <a:rPr lang="en-US" dirty="0" err="1" smtClean="0"/>
              <a:t>apposable</a:t>
            </a:r>
            <a:r>
              <a:rPr lang="en-US" dirty="0" smtClean="0"/>
              <a:t> so that they can securely fasten the foot to a branch or a perch.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8"/>
          <p:cNvSpPr txBox="1">
            <a:spLocks/>
          </p:cNvSpPr>
          <p:nvPr/>
        </p:nvSpPr>
        <p:spPr>
          <a:xfrm>
            <a:off x="2819400" y="457200"/>
            <a:ext cx="3657600" cy="762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Scratching Feet 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143000"/>
            <a:ext cx="83058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Strongly developed claws and well adapted for running as well as scratching the earth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Foot of male bird is usually provided with pointed bony spur of offence and </a:t>
            </a:r>
            <a:r>
              <a:rPr lang="en-US" dirty="0" err="1" smtClean="0"/>
              <a:t>defence</a:t>
            </a:r>
            <a:r>
              <a:rPr lang="en-US" dirty="0" smtClean="0"/>
              <a:t>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Ex. Fowls, Quails. </a:t>
            </a:r>
          </a:p>
        </p:txBody>
      </p:sp>
      <p:pic>
        <p:nvPicPr>
          <p:cNvPr id="17409" name="Picture 1" descr="C:\Users\SHREE\Desktop\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6975" y="3581400"/>
            <a:ext cx="3610225" cy="2619375"/>
          </a:xfrm>
          <a:prstGeom prst="rect">
            <a:avLst/>
          </a:prstGeom>
          <a:noFill/>
        </p:spPr>
      </p:pic>
      <p:pic>
        <p:nvPicPr>
          <p:cNvPr id="17410" name="Picture 2" descr="C:\Users\SHREE\Desktop\s2.jpg"/>
          <p:cNvPicPr>
            <a:picLocks noChangeAspect="1" noChangeArrowheads="1"/>
          </p:cNvPicPr>
          <p:nvPr/>
        </p:nvPicPr>
        <p:blipFill>
          <a:blip r:embed="rId3"/>
          <a:srcRect l="30189" t="56165" r="30189"/>
          <a:stretch>
            <a:fillRect/>
          </a:stretch>
        </p:blipFill>
        <p:spPr bwMode="auto">
          <a:xfrm>
            <a:off x="370017" y="3581400"/>
            <a:ext cx="3820983" cy="26372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 txBox="1">
            <a:spLocks/>
          </p:cNvSpPr>
          <p:nvPr/>
        </p:nvSpPr>
        <p:spPr>
          <a:xfrm>
            <a:off x="2819400" y="457200"/>
            <a:ext cx="3657600" cy="762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Raptorial Feet 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143000"/>
            <a:ext cx="358140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 Predatory or Carnivores Birds.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Strongly </a:t>
            </a:r>
            <a:r>
              <a:rPr lang="en-US" dirty="0" err="1" smtClean="0"/>
              <a:t>taloned</a:t>
            </a:r>
            <a:r>
              <a:rPr lang="en-US" dirty="0" smtClean="0"/>
              <a:t> feet for </a:t>
            </a:r>
            <a:r>
              <a:rPr lang="en-US" b="1" dirty="0" smtClean="0"/>
              <a:t>striking </a:t>
            </a:r>
            <a:r>
              <a:rPr lang="en-US" dirty="0" smtClean="0"/>
              <a:t>and </a:t>
            </a:r>
            <a:r>
              <a:rPr lang="en-US" b="1" dirty="0" smtClean="0"/>
              <a:t>grasping</a:t>
            </a:r>
            <a:r>
              <a:rPr lang="en-US" dirty="0" smtClean="0"/>
              <a:t> their prey.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Toes have strongly developed, sharp and curved claws.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Large and fleshy bulbs called </a:t>
            </a:r>
            <a:r>
              <a:rPr lang="en-US" dirty="0" err="1" smtClean="0"/>
              <a:t>Tylari</a:t>
            </a:r>
            <a:r>
              <a:rPr lang="en-US" dirty="0" smtClean="0"/>
              <a:t>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err="1" smtClean="0"/>
              <a:t>Tylori</a:t>
            </a:r>
            <a:r>
              <a:rPr lang="en-US" dirty="0" smtClean="0"/>
              <a:t> found on undersurface of toes.(Ex. Owl)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Some time </a:t>
            </a:r>
            <a:r>
              <a:rPr lang="en-US" dirty="0" err="1" smtClean="0"/>
              <a:t>tylori</a:t>
            </a:r>
            <a:r>
              <a:rPr lang="en-US" dirty="0" smtClean="0"/>
              <a:t> absent and spines are present.( Ex. </a:t>
            </a:r>
            <a:r>
              <a:rPr lang="en-US" dirty="0" err="1" smtClean="0"/>
              <a:t>Ospery</a:t>
            </a:r>
            <a:r>
              <a:rPr lang="en-US" dirty="0" smtClean="0"/>
              <a:t>) </a:t>
            </a:r>
          </a:p>
        </p:txBody>
      </p:sp>
      <p:pic>
        <p:nvPicPr>
          <p:cNvPr id="16387" name="Picture 3" descr="C:\Users\SHREE\Desktop\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239" y="1371600"/>
            <a:ext cx="4011561" cy="2438400"/>
          </a:xfrm>
          <a:prstGeom prst="rect">
            <a:avLst/>
          </a:prstGeom>
          <a:noFill/>
        </p:spPr>
      </p:pic>
      <p:pic>
        <p:nvPicPr>
          <p:cNvPr id="16388" name="Picture 4" descr="C:\Users\SHREE\Desktop\r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0999" y="3886200"/>
            <a:ext cx="3850481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 txBox="1">
            <a:spLocks/>
          </p:cNvSpPr>
          <p:nvPr/>
        </p:nvSpPr>
        <p:spPr>
          <a:xfrm>
            <a:off x="2819400" y="457200"/>
            <a:ext cx="3657600" cy="762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Wading Feet 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5361" name="Picture 1" descr="C:\Users\SHREE\Desktop\w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95400"/>
            <a:ext cx="3657600" cy="2286000"/>
          </a:xfrm>
          <a:prstGeom prst="rect">
            <a:avLst/>
          </a:prstGeom>
          <a:noFill/>
        </p:spPr>
      </p:pic>
      <p:pic>
        <p:nvPicPr>
          <p:cNvPr id="15362" name="Picture 2" descr="C:\Users\SHREE\Desktop\w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657600"/>
            <a:ext cx="3657600" cy="2590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648200" y="1578382"/>
            <a:ext cx="35814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 Wading or Marshy Birds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Legs and toes are exceptionally long and slender.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These serve to walk over aquatic vegetation or marshes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Web is absent or feebly developed.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Ex. </a:t>
            </a:r>
            <a:r>
              <a:rPr lang="en-US" dirty="0" err="1" smtClean="0"/>
              <a:t>Herones</a:t>
            </a:r>
            <a:r>
              <a:rPr lang="en-US" dirty="0" smtClean="0"/>
              <a:t>, snipes, Jacana.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8"/>
          <p:cNvSpPr txBox="1">
            <a:spLocks/>
          </p:cNvSpPr>
          <p:nvPr/>
        </p:nvSpPr>
        <p:spPr>
          <a:xfrm>
            <a:off x="2590800" y="304800"/>
            <a:ext cx="3657600" cy="762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Swimming Feet 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343400"/>
            <a:ext cx="82296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 Toes are webbed partially or completely.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In diving birds web is </a:t>
            </a:r>
            <a:r>
              <a:rPr lang="en-US" dirty="0" err="1" smtClean="0"/>
              <a:t>lobated</a:t>
            </a:r>
            <a:r>
              <a:rPr lang="en-US" dirty="0" smtClean="0"/>
              <a:t> and toes are free. (Ex. Coot and </a:t>
            </a:r>
            <a:r>
              <a:rPr lang="en-US" dirty="0" err="1" smtClean="0"/>
              <a:t>grebs</a:t>
            </a:r>
            <a:r>
              <a:rPr lang="en-US" dirty="0" smtClean="0"/>
              <a:t>)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In swimming and paddling birds only the anterior 3 toes are united in a web.(Ex. Ducks)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In pelican and Cormorant all the 4 toes are enclosed in the web.  </a:t>
            </a:r>
          </a:p>
        </p:txBody>
      </p:sp>
      <p:pic>
        <p:nvPicPr>
          <p:cNvPr id="14337" name="Picture 1" descr="C:\Users\SHREE\Desktop\sw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2679700" cy="3294743"/>
          </a:xfrm>
          <a:prstGeom prst="rect">
            <a:avLst/>
          </a:prstGeom>
          <a:noFill/>
        </p:spPr>
      </p:pic>
      <p:pic>
        <p:nvPicPr>
          <p:cNvPr id="14338" name="Picture 2" descr="C:\Users\SHREE\Desktop\sw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066800"/>
            <a:ext cx="2819400" cy="3276600"/>
          </a:xfrm>
          <a:prstGeom prst="rect">
            <a:avLst/>
          </a:prstGeom>
          <a:noFill/>
        </p:spPr>
      </p:pic>
      <p:pic>
        <p:nvPicPr>
          <p:cNvPr id="14339" name="Picture 3" descr="C:\Users\SHREE\Desktop\sw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066800"/>
            <a:ext cx="25908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220</TotalTime>
  <Words>468</Words>
  <Application>Microsoft Office PowerPoint</Application>
  <PresentationFormat>On-screen Show (4:3)</PresentationFormat>
  <Paragraphs>78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SHREE</dc:creator>
  <cp:lastModifiedBy>SHREE</cp:lastModifiedBy>
  <cp:revision>52</cp:revision>
  <dcterms:created xsi:type="dcterms:W3CDTF">2006-08-16T00:00:00Z</dcterms:created>
  <dcterms:modified xsi:type="dcterms:W3CDTF">2020-10-18T15:00:36Z</dcterms:modified>
</cp:coreProperties>
</file>