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64" r:id="rId4"/>
    <p:sldId id="265" r:id="rId5"/>
    <p:sldId id="266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lum bright="-4000" contrast="18000"/>
          </a:blip>
          <a:srcRect l="3000" t="3334" r="9166" b="4834"/>
          <a:stretch>
            <a:fillRect/>
          </a:stretch>
        </p:blipFill>
        <p:spPr bwMode="auto">
          <a:xfrm>
            <a:off x="3429000" y="3352800"/>
            <a:ext cx="1676400" cy="1676400"/>
          </a:xfrm>
          <a:prstGeom prst="rect">
            <a:avLst/>
          </a:prstGeom>
          <a:noFill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43000" y="762000"/>
            <a:ext cx="7086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“Examination</a:t>
            </a:r>
            <a:r>
              <a:rPr kumimoji="0" lang="en-US" sz="3600" b="1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of Human Blood Group and </a:t>
            </a:r>
            <a:r>
              <a:rPr kumimoji="0" lang="en-US" sz="3600" b="1" u="none" strike="noStrike" cap="none" normalizeH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Rh</a:t>
            </a:r>
            <a:r>
              <a:rPr kumimoji="0" lang="en-US" sz="3600" b="1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Factor</a:t>
            </a:r>
            <a:r>
              <a:rPr kumimoji="0" lang="en-US" sz="32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</a:t>
            </a:r>
            <a:endParaRPr kumimoji="0" lang="en-US" sz="4400" b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9400" y="4916269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Presented by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Manoj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Joshi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8800" y="5553670"/>
            <a:ext cx="53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Department of Zoology</a:t>
            </a:r>
          </a:p>
          <a:p>
            <a:pPr algn="ctr"/>
            <a:r>
              <a:rPr lang="en-US" dirty="0" err="1" smtClean="0"/>
              <a:t>UCoS,MLSU</a:t>
            </a:r>
            <a:r>
              <a:rPr lang="en-US" dirty="0" smtClean="0"/>
              <a:t>, Udaipur.</a:t>
            </a:r>
          </a:p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2554069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Class- B.Sc. III Year Practical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38800" y="35052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Date: 19.09.2020</a:t>
            </a:r>
          </a:p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   Time: 03:00-05:00PM 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HREE\Desktop\IMG_20200910_2127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478000" y="-10858500"/>
            <a:ext cx="2743200" cy="20574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057400" y="685800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Type of Blood Groups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447800"/>
            <a:ext cx="8001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Karl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Landstenier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(1900)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discovered Blood group . According to him absence and presence of A and B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agglutiongenes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or A and B antigens in RBC Blood groups can be classified.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9600" y="2438400"/>
          <a:ext cx="7620000" cy="3200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38250"/>
                <a:gridCol w="2571750"/>
                <a:gridCol w="1905000"/>
                <a:gridCol w="1905000"/>
              </a:tblGrid>
              <a:tr h="640080">
                <a:tc>
                  <a:txBody>
                    <a:bodyPr/>
                    <a:lstStyle/>
                    <a:p>
                      <a:r>
                        <a:rPr lang="en-US" dirty="0" smtClean="0"/>
                        <a:t>S. 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Blood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Antigen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Antibody</a:t>
                      </a:r>
                      <a:endParaRPr lang="en-US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and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a&amp;b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HREE\Desktop\IMG_20200910_2127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478000" y="-10858500"/>
            <a:ext cx="2743200" cy="20574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057400" y="649069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Type of Blood Groups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515070"/>
            <a:ext cx="807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Requirements-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Cavity slides, Blood sample vials or small glass tubes, Antiserum A, Antiserum B and Antiserum D. 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2424637"/>
            <a:ext cx="7924800" cy="3366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Procedure-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Sterilize middle finger tip.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Prick the sterilized finger with a sterilized needle.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Collection of blood sample in vial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containint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 ml of 85%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(85%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- 0.85gm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dissolved in 100 ml DW)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Take 2 cavity slides which with 4 cavity.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Add  a drop of 4 different sample of blood in each cavity.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slides cavities add different Antiserum 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sequance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HREE\Desktop\IMG_20200910_2127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478000" y="-10858500"/>
            <a:ext cx="2743200" cy="20574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57200" y="914400"/>
            <a:ext cx="8077200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Observation-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per the Clumping in different cavity we can conclude the results.   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SHREE\Desktop\IMG-20200919-WA0000.jpg"/>
          <p:cNvPicPr>
            <a:picLocks noChangeAspect="1" noChangeArrowheads="1"/>
          </p:cNvPicPr>
          <p:nvPr/>
        </p:nvPicPr>
        <p:blipFill>
          <a:blip r:embed="rId3">
            <a:lum bright="10000" contrast="-20000"/>
          </a:blip>
          <a:srcRect l="8019" t="15095" r="14151" b="16980"/>
          <a:stretch>
            <a:fillRect/>
          </a:stretch>
        </p:blipFill>
        <p:spPr bwMode="auto">
          <a:xfrm rot="16200000">
            <a:off x="2324102" y="-190502"/>
            <a:ext cx="4191000" cy="7467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HREE\Desktop\IMG_20200910_2127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478000" y="-10858500"/>
            <a:ext cx="2743200" cy="20574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533400" y="609600"/>
            <a:ext cx="8001000" cy="5181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914400"/>
            <a:ext cx="3962400" cy="1066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0" y="2133600"/>
            <a:ext cx="3962400" cy="1066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3352800"/>
            <a:ext cx="3962400" cy="1066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4572000"/>
            <a:ext cx="3962400" cy="1066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219200" y="1219200"/>
            <a:ext cx="381000" cy="381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514600" y="1219200"/>
            <a:ext cx="381000" cy="381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733800" y="1219200"/>
            <a:ext cx="381000" cy="381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219200" y="2438400"/>
            <a:ext cx="381000" cy="381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514600" y="2438400"/>
            <a:ext cx="381000" cy="381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810000" y="2438400"/>
            <a:ext cx="381000" cy="381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219200" y="3657600"/>
            <a:ext cx="381000" cy="381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514600" y="3657600"/>
            <a:ext cx="381000" cy="381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810000" y="3657600"/>
            <a:ext cx="381000" cy="381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219200" y="4953000"/>
            <a:ext cx="381000" cy="381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590800" y="4953000"/>
            <a:ext cx="381000" cy="381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810000" y="4953000"/>
            <a:ext cx="381000" cy="381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an 21"/>
          <p:cNvSpPr/>
          <p:nvPr/>
        </p:nvSpPr>
        <p:spPr>
          <a:xfrm>
            <a:off x="7772400" y="838200"/>
            <a:ext cx="457200" cy="914400"/>
          </a:xfrm>
          <a:prstGeom prst="ca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Can 22"/>
          <p:cNvSpPr/>
          <p:nvPr/>
        </p:nvSpPr>
        <p:spPr>
          <a:xfrm>
            <a:off x="6019800" y="838200"/>
            <a:ext cx="457200" cy="914400"/>
          </a:xfrm>
          <a:prstGeom prst="can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an 23"/>
          <p:cNvSpPr/>
          <p:nvPr/>
        </p:nvSpPr>
        <p:spPr>
          <a:xfrm>
            <a:off x="6934200" y="838200"/>
            <a:ext cx="457200" cy="9144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096000" y="1143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010400" y="1143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848600" y="1143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746082" y="2967335"/>
            <a:ext cx="36547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Thank You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316</TotalTime>
  <Words>214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Aspect</vt:lpstr>
      <vt:lpstr>Slide 1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SHREE</dc:creator>
  <cp:lastModifiedBy>SHREE</cp:lastModifiedBy>
  <cp:revision>69</cp:revision>
  <dcterms:created xsi:type="dcterms:W3CDTF">2006-08-16T00:00:00Z</dcterms:created>
  <dcterms:modified xsi:type="dcterms:W3CDTF">2020-10-18T15:01:02Z</dcterms:modified>
</cp:coreProperties>
</file>