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6" r:id="rId4"/>
    <p:sldId id="264" r:id="rId5"/>
    <p:sldId id="265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lum bright="-4000" contrast="18000"/>
          </a:blip>
          <a:srcRect l="3000" t="3334" r="9166" b="4834"/>
          <a:stretch>
            <a:fillRect/>
          </a:stretch>
        </p:blipFill>
        <p:spPr bwMode="auto">
          <a:xfrm>
            <a:off x="3429000" y="3352800"/>
            <a:ext cx="1676400" cy="1676400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14400" y="762000"/>
            <a:ext cx="7086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“Examination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of 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Hemoglobin Percentage In Human Blood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en-US" sz="44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49162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Presented by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Manoj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Joshi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555367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Department of Zoology</a:t>
            </a:r>
          </a:p>
          <a:p>
            <a:pPr algn="ctr"/>
            <a:r>
              <a:rPr lang="en-US" dirty="0" err="1" smtClean="0"/>
              <a:t>UCoS,MLSU</a:t>
            </a:r>
            <a:r>
              <a:rPr lang="en-US" dirty="0" smtClean="0"/>
              <a:t>, Udaipur.</a:t>
            </a: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25540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Class- B.Sc. III Year Practical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38800" y="3505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Date: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24.09.2020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   Time: 03:00-05:00PM 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971800" y="6858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Hemoglobin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219200"/>
            <a:ext cx="457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J.F.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Engelhart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(1825)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discovered the hemoglobin in several species.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Gilbert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confirmed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Engelhart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1925.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oxygen-carrying property of hemoglobin was discovered by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Hünefeld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1840.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1959,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Max Perutz and John Kendrew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determined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molecular structure of hemoglobin by X-ray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crystallography.</a:t>
            </a:r>
            <a:r>
              <a:rPr lang="en-US" dirty="0" smtClean="0"/>
              <a:t>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role of hemoglobin in the blood was elucidated by French physiologist Claude Bernard.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SHREE\Desktop\he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524000"/>
            <a:ext cx="3276600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685800"/>
            <a:ext cx="7848600" cy="502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1066800" y="1066800"/>
            <a:ext cx="685800" cy="3962400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entagon 5"/>
          <p:cNvSpPr/>
          <p:nvPr/>
        </p:nvSpPr>
        <p:spPr>
          <a:xfrm rot="10800000">
            <a:off x="3124200" y="914400"/>
            <a:ext cx="4495800" cy="228600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4306094" y="1027906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066800" y="4876800"/>
            <a:ext cx="6858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62000" y="725269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Estimation of Hemoglobin Percentage 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8077200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Requirements-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Haemoglobinometer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N/10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752600"/>
            <a:ext cx="5105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Procedure-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Sterilize middle finger tip.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Prick the sterilized finger with a sterilized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needle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discard the 1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drop of blood.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Suck the blood up to 0.2 ml mark.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Transfer the blood in tube containing small amount of N/10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 add the N/10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drop by drop by comparing with adjacent colored tube of instrument.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57200" y="685800"/>
            <a:ext cx="8305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Observation-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continuing addition of N/10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drop by drop we find the end point on which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both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coloured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instrument tube is similar to experimental tube and now we evaluate %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given blood sample. 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SHREE\Desktop\he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981200"/>
            <a:ext cx="69342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46082" y="2967335"/>
            <a:ext cx="36547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362</TotalTime>
  <Words>180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SHREE</dc:creator>
  <cp:lastModifiedBy>SHREE</cp:lastModifiedBy>
  <cp:revision>81</cp:revision>
  <dcterms:created xsi:type="dcterms:W3CDTF">2006-08-16T00:00:00Z</dcterms:created>
  <dcterms:modified xsi:type="dcterms:W3CDTF">2020-09-24T07:16:57Z</dcterms:modified>
</cp:coreProperties>
</file>