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9" r:id="rId3"/>
    <p:sldId id="267" r:id="rId4"/>
    <p:sldId id="262" r:id="rId5"/>
    <p:sldId id="264" r:id="rId6"/>
    <p:sldId id="265" r:id="rId7"/>
    <p:sldId id="266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C7194-FE9D-4E96-924B-ABD79B2D8C79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4DF28-206A-4EF1-B7B6-0C818FDF2F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lum bright="-4000" contrast="18000"/>
          </a:blip>
          <a:srcRect l="3000" t="3334" r="9166" b="4834"/>
          <a:stretch>
            <a:fillRect/>
          </a:stretch>
        </p:blipFill>
        <p:spPr bwMode="auto">
          <a:xfrm>
            <a:off x="3429000" y="3352800"/>
            <a:ext cx="1676400" cy="1676400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28800" y="685800"/>
            <a:ext cx="7086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“Demonstrate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Action of Salivary Enzyme Amylase (ptyalin).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en-US" sz="44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49162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Presented by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Manoj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Joshi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555367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Department of Zoology</a:t>
            </a:r>
          </a:p>
          <a:p>
            <a:pPr algn="ctr"/>
            <a:r>
              <a:rPr lang="en-US" dirty="0" err="1" smtClean="0"/>
              <a:t>UCoS,MLSU</a:t>
            </a:r>
            <a:r>
              <a:rPr lang="en-US" dirty="0" smtClean="0"/>
              <a:t>, Udaipur.</a:t>
            </a: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25540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Class- B.Sc.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III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Year Practical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38800" y="3505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Date: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07.10.2020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   Time: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03:00-05:00PM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04800"/>
            <a:ext cx="8458200" cy="6172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381000"/>
            <a:ext cx="8305800" cy="6019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 txBox="1">
            <a:spLocks/>
          </p:cNvSpPr>
          <p:nvPr/>
        </p:nvSpPr>
        <p:spPr>
          <a:xfrm>
            <a:off x="2971800" y="381000"/>
            <a:ext cx="22860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Principle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1295401"/>
            <a:ext cx="7696200" cy="4307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Enzyme amylase found in saliva which is secreted by salivary glands in mouth palate. Amylase partially hydrolyzed (breaks) starch or glycogen and maltose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Salivary amylase acts at a temperature of 37◦ C and at pH of 6.6 (acidic). When iodine solution is mixed with starch, blue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obtained. When starch is first hydrolyzed with amylase and then mixed with iodine solution, blue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not obtained because starch has been broken into glucose and maltose.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2192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Requirements:-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Beakers (100ml), pipettes, test tube, glass-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stoppered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bottles, plain cavity slides,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Staining tube, cavity blocks, toluene, starch paste, 0,02N iodine solution, incubator set at 37◦C 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8"/>
          <p:cNvSpPr txBox="1">
            <a:spLocks/>
          </p:cNvSpPr>
          <p:nvPr/>
        </p:nvSpPr>
        <p:spPr>
          <a:xfrm>
            <a:off x="2971800" y="381000"/>
            <a:ext cx="27432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Experiment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090208"/>
            <a:ext cx="8305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Procedure:-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Prepare 0.02N iodine solution and 1% starch solution (1 gm starch + 100 ml DW).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collection of saliva, rinse own mouth with warm water quickly. Then take 20-25 ml of water in mouth, rotate water with tongue for 2-3 min and collect saliva solution in a beaker. This contains salivary enzyme amylase.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8"/>
          <p:cNvSpPr txBox="1">
            <a:spLocks/>
          </p:cNvSpPr>
          <p:nvPr/>
        </p:nvSpPr>
        <p:spPr>
          <a:xfrm>
            <a:off x="2971800" y="381000"/>
            <a:ext cx="27432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Experiment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219200"/>
            <a:ext cx="8305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another beaker mix 5 ml of 1% starch solution and 5 ml of saliva solution. Incubate the beaker in an oven set at 37◦C for one hour.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Take two cavity blocks or staining tube and mark them A and B respectively.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each cavity block or staining tube, add 2 drop of iodine solution,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cavity block A add drop of starch-saliva mixed solution with pipette.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With another pipette add a drop of starch only in cavity block B.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Result:-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 cavity block B, solution become blue white in cavity block A it remains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colourless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as starch has been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hydrolysed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into glucose and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demostrating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activity of enzyme amylase.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2192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Requirements:-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Beakers (100ml), pipettes, test tube, glass-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stoppered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bottles, plain cavity slides,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Staining tube, cavity blocks, toluene, starch paste, 0,02N iodine solution, incubator set at 37◦C 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8"/>
          <p:cNvSpPr txBox="1">
            <a:spLocks/>
          </p:cNvSpPr>
          <p:nvPr/>
        </p:nvSpPr>
        <p:spPr>
          <a:xfrm>
            <a:off x="2971800" y="381000"/>
            <a:ext cx="27432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Experiment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090208"/>
            <a:ext cx="8305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Procedure:-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Prepare 0.02N iodine solution and 1% starch solution (1 gm starch + 100 ml DW).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collection of saliva, rinse own mouth with warm water quickly. Then take 20-25 ml of water in mouth, rotate water with tongue for 2-3 min and collect saliva solution in a beaker. This contains salivary enzyme amylase.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2192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Requirements:-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Beakers (100ml), pipettes, test tube, glass-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stoppered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bottles, plain cavity slides,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Staining tube, cavity blocks, toluene, starch paste, 0,02N iodine solution, incubator set at 37◦C 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8"/>
          <p:cNvSpPr txBox="1">
            <a:spLocks/>
          </p:cNvSpPr>
          <p:nvPr/>
        </p:nvSpPr>
        <p:spPr>
          <a:xfrm>
            <a:off x="2971800" y="381000"/>
            <a:ext cx="27432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Experiment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090208"/>
            <a:ext cx="8305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Procedure:-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Prepare 0.02N iodine solution and 1% starch solution (1 gm starch + 100 ml DW).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collection of saliva, rinse own mouth with warm water quickly. Then take 20-25 ml of water in mouth, rotate water with tongue for 2-3 min and collect saliva solution in a beaker. This contains salivary enzyme amylase.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46082" y="2967335"/>
            <a:ext cx="36547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281</TotalTime>
  <Words>563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SHREE</dc:creator>
  <cp:lastModifiedBy>SHREE</cp:lastModifiedBy>
  <cp:revision>66</cp:revision>
  <dcterms:created xsi:type="dcterms:W3CDTF">2006-08-16T00:00:00Z</dcterms:created>
  <dcterms:modified xsi:type="dcterms:W3CDTF">2020-10-07T07:59:55Z</dcterms:modified>
</cp:coreProperties>
</file>