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7" r:id="rId4"/>
    <p:sldId id="262" r:id="rId5"/>
    <p:sldId id="26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C7194-FE9D-4E96-924B-ABD79B2D8C7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DF28-206A-4EF1-B7B6-0C818FDF2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8800" y="6858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“Estimation of Chloride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given Water Sample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08.10.2020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458200" cy="6324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 rot="5400000">
            <a:off x="-1066800" y="2209800"/>
            <a:ext cx="3886200" cy="53340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200" y="4572000"/>
            <a:ext cx="914400" cy="1295400"/>
            <a:chOff x="381000" y="4648200"/>
            <a:chExt cx="914400" cy="1295400"/>
          </a:xfrm>
        </p:grpSpPr>
        <p:sp>
          <p:nvSpPr>
            <p:cNvPr id="7" name="Flowchart: Merge 6"/>
            <p:cNvSpPr/>
            <p:nvPr/>
          </p:nvSpPr>
          <p:spPr>
            <a:xfrm rot="10800000">
              <a:off x="381000" y="4648200"/>
              <a:ext cx="914400" cy="1295400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85800" y="4648200"/>
              <a:ext cx="3048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Pentagon 10"/>
          <p:cNvSpPr/>
          <p:nvPr/>
        </p:nvSpPr>
        <p:spPr>
          <a:xfrm rot="16200000">
            <a:off x="1257300" y="800100"/>
            <a:ext cx="762000" cy="381000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 txBox="1">
            <a:spLocks/>
          </p:cNvSpPr>
          <p:nvPr/>
        </p:nvSpPr>
        <p:spPr>
          <a:xfrm>
            <a:off x="2971800" y="381000"/>
            <a:ext cx="2286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Principle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2192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Water contain chloride which react with silver nitrate and give white precipitate that shows quantitative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presence of chloride in water. 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+ AgNO3			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+NaNO3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entire chloride was precipitate then silver nitrate is freely react with the indicator potassium chromate and form silver chromate which gives brick red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2AgNO3 + K2Cr2O4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           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Ag2CrO4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+ 2KNO3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28194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028406" y="2971006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48000" y="52578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192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Reagents:- </a:t>
            </a: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0.02N Silver Nitrate:-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3.4 gm AgNO3 + 1000 ml DW</a:t>
            </a: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5% Potassium chromate:-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gm K2Cr2O4 + 100 ml DW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5908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Procedure:-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50 ml sample in a conical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flask.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2 drop of Potassium chromate as indicator in sample holding flask.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 the burette with fresh Silver nitrate solution carefully.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Titrate the sample with Silver nitrate by genteelly shaking the flask till brick read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appearance.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the reading of burette and repeat the same process for three replica to get proper reading.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3058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Observation table:-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574800"/>
          <a:ext cx="78486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Vol. (ml)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Burette Reading 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3463737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Calculation:-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Chloride mg/L= A x N of AgNO3 X 1000 x 35.5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			ml of sample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= A x 0.02 x 1000 x 35.5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50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= A x 14.2 mg/L.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3600" y="4343400"/>
            <a:ext cx="3276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5256212"/>
            <a:ext cx="2286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1447800"/>
            <a:ext cx="48039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201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85</cp:revision>
  <dcterms:created xsi:type="dcterms:W3CDTF">2006-08-16T00:00:00Z</dcterms:created>
  <dcterms:modified xsi:type="dcterms:W3CDTF">2020-10-08T08:30:08Z</dcterms:modified>
</cp:coreProperties>
</file>