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9" r:id="rId3"/>
    <p:sldId id="267" r:id="rId4"/>
    <p:sldId id="262" r:id="rId5"/>
    <p:sldId id="26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C7194-FE9D-4E96-924B-ABD79B2D8C7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DF28-206A-4EF1-B7B6-0C818FDF2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00" y="6858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“Estimation of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Free CO2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given Water Sample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15.10.2020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458200" cy="6324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/>
        </p:nvSpPr>
        <p:spPr>
          <a:xfrm rot="5400000">
            <a:off x="-1066800" y="2209800"/>
            <a:ext cx="3886200" cy="5334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57200" y="4572000"/>
            <a:ext cx="914400" cy="1295400"/>
            <a:chOff x="381000" y="4648200"/>
            <a:chExt cx="914400" cy="1295400"/>
          </a:xfrm>
        </p:grpSpPr>
        <p:sp>
          <p:nvSpPr>
            <p:cNvPr id="7" name="Flowchart: Merge 6"/>
            <p:cNvSpPr/>
            <p:nvPr/>
          </p:nvSpPr>
          <p:spPr>
            <a:xfrm rot="10800000">
              <a:off x="381000" y="4648200"/>
              <a:ext cx="914400" cy="1295400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85800" y="4648200"/>
              <a:ext cx="3048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Pentagon 10"/>
          <p:cNvSpPr/>
          <p:nvPr/>
        </p:nvSpPr>
        <p:spPr>
          <a:xfrm rot="16200000">
            <a:off x="1257300" y="800100"/>
            <a:ext cx="762000" cy="3810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2971800" y="381000"/>
            <a:ext cx="2286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Principle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144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CO2 present in water is called free CO2. Free CO2 react with H2O and form carbonic acid which is titrated with strong base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or weak base (Na2CO3).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Carbonic acid convert into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nutral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sodium bicarbonate, by adding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phenolphtalin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indicator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titration at pH 8.3 it gives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2NaOH + CO2===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Na2CO3 + H2O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Na2CO3 + H2O + H2O + CO2 == 2NaHCO3.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Free CO2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titratte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by two methods:-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(a)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(b) Na2CO3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2192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(a) By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Reagents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0.05 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40 gm + 1000 ml DW Heat and then Cool. </a:t>
            </a: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Phenolpthalien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50 ml 95%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Ethenol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+ 500 mg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Phenolpthalien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72348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Procedure:-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Collect 250-300 ml sample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Nessler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tube carefully.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100 ml sample from collected sample in a conical flask.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few drops of indicator if it shows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then no free CO2 present in sample.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it remain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colourless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then titrate it up to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appearance.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Note the reading and repeat the process three times for better results.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066800"/>
            <a:ext cx="8305800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Observation table:- </a:t>
            </a: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574800"/>
          <a:ext cx="78486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8100"/>
                <a:gridCol w="1308100"/>
                <a:gridCol w="1308100"/>
                <a:gridCol w="1308100"/>
                <a:gridCol w="1308100"/>
                <a:gridCol w="13081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S. No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Vol. (ml)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Burette Reading 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3463737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Calculation:-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Chloride mg/L= A x N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X 1000 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			ml of sample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       = A 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0.05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x 1000 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= A x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22mg/L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3600" y="4343400"/>
            <a:ext cx="3276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0" y="5256212"/>
            <a:ext cx="2286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81200" y="1447800"/>
            <a:ext cx="48039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345</TotalTime>
  <Words>274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95</cp:revision>
  <dcterms:created xsi:type="dcterms:W3CDTF">2006-08-16T00:00:00Z</dcterms:created>
  <dcterms:modified xsi:type="dcterms:W3CDTF">2020-10-15T07:54:21Z</dcterms:modified>
</cp:coreProperties>
</file>