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340" r:id="rId2"/>
    <p:sldId id="275" r:id="rId3"/>
    <p:sldId id="276" r:id="rId4"/>
    <p:sldId id="277" r:id="rId5"/>
    <p:sldId id="279" r:id="rId6"/>
    <p:sldId id="281" r:id="rId7"/>
    <p:sldId id="280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2" r:id="rId48"/>
    <p:sldId id="321" r:id="rId49"/>
    <p:sldId id="34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ENDOCRINE SYSTEM-PITUITARY.DISORDERS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562600"/>
            <a:ext cx="4191000" cy="609600"/>
          </a:xfrm>
        </p:spPr>
        <p:txBody>
          <a:bodyPr/>
          <a:lstStyle/>
          <a:p>
            <a:r>
              <a:rPr lang="en-US" b="1" dirty="0" smtClean="0"/>
              <a:t>Dr. SHEETAL JAIN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7893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4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28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951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129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4"/>
            <a:ext cx="906780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889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6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77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66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021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80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94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580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877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808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66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076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385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006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646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667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37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18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516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61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21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78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711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65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201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334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438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84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366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42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439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133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235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215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838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822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378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253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77200" cy="1143000"/>
          </a:xfrm>
        </p:spPr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0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70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44000" cy="23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899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53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226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986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227</TotalTime>
  <Words>7</Words>
  <Application>Microsoft Office PowerPoint</Application>
  <PresentationFormat>On-screen Show (4:3)</PresentationFormat>
  <Paragraphs>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Apex</vt:lpstr>
      <vt:lpstr>ENDOCRINE SYSTEM-PITUITARY.DISORDERS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System</dc:title>
  <dc:creator>naradra</dc:creator>
  <cp:lastModifiedBy>naradra</cp:lastModifiedBy>
  <cp:revision>20</cp:revision>
  <dcterms:created xsi:type="dcterms:W3CDTF">2006-08-16T00:00:00Z</dcterms:created>
  <dcterms:modified xsi:type="dcterms:W3CDTF">2020-10-18T16:15:24Z</dcterms:modified>
</cp:coreProperties>
</file>