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88" r:id="rId2"/>
    <p:sldId id="322" r:id="rId3"/>
    <p:sldId id="323" r:id="rId4"/>
    <p:sldId id="324" r:id="rId5"/>
    <p:sldId id="325" r:id="rId6"/>
    <p:sldId id="337" r:id="rId7"/>
    <p:sldId id="326" r:id="rId8"/>
    <p:sldId id="327" r:id="rId9"/>
    <p:sldId id="338" r:id="rId10"/>
    <p:sldId id="350" r:id="rId11"/>
    <p:sldId id="351" r:id="rId12"/>
    <p:sldId id="328" r:id="rId13"/>
    <p:sldId id="329" r:id="rId14"/>
    <p:sldId id="330" r:id="rId15"/>
    <p:sldId id="331" r:id="rId16"/>
    <p:sldId id="332" r:id="rId17"/>
    <p:sldId id="333" r:id="rId18"/>
    <p:sldId id="3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8078" autoAdjust="0"/>
  </p:normalViewPr>
  <p:slideViewPr>
    <p:cSldViewPr>
      <p:cViewPr varScale="1">
        <p:scale>
          <a:sx n="64" d="100"/>
          <a:sy n="64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467600" cy="12223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smtClean="0"/>
              <a:t>PARATHYROID </a:t>
            </a:r>
            <a:r>
              <a:rPr lang="en-US" b="1" smtClean="0"/>
              <a:t>GLAND-1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562600"/>
            <a:ext cx="49530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DR. SHEETAL </a:t>
            </a:r>
            <a:r>
              <a:rPr lang="en-US" sz="3200" b="1" dirty="0" smtClean="0">
                <a:solidFill>
                  <a:srgbClr val="C00000"/>
                </a:solidFill>
              </a:rPr>
              <a:t> JAIN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4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2967335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Control of PTH release</a:t>
            </a:r>
          </a:p>
          <a:p>
            <a:r>
              <a:rPr lang="en-US" dirty="0"/>
              <a:t> Falling blood Ca2+ levels = trigger release</a:t>
            </a:r>
          </a:p>
          <a:p>
            <a:r>
              <a:rPr lang="en-US" dirty="0"/>
              <a:t> </a:t>
            </a:r>
            <a:r>
              <a:rPr lang="en-US" dirty="0" err="1"/>
              <a:t>Hypercalcemia</a:t>
            </a:r>
            <a:r>
              <a:rPr lang="en-US" dirty="0"/>
              <a:t> = inhibits release</a:t>
            </a:r>
          </a:p>
        </p:txBody>
      </p:sp>
    </p:spTree>
    <p:extLst>
      <p:ext uri="{BB962C8B-B14F-4D97-AF65-F5344CB8AC3E}">
        <p14:creationId xmlns:p14="http://schemas.microsoft.com/office/powerpoint/2010/main" val="194393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CALCIUM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Calcium levels in the blood stream are maintained for</a:t>
            </a:r>
          </a:p>
          <a:p>
            <a:r>
              <a:rPr lang="en-US" dirty="0"/>
              <a:t> Muscle contraction</a:t>
            </a:r>
          </a:p>
          <a:p>
            <a:r>
              <a:rPr lang="en-US" dirty="0"/>
              <a:t> Nerve impulse transmission</a:t>
            </a:r>
          </a:p>
          <a:p>
            <a:r>
              <a:rPr lang="en-US" dirty="0"/>
              <a:t> Blood clotting</a:t>
            </a:r>
          </a:p>
          <a:p>
            <a:r>
              <a:rPr lang="en-US" dirty="0"/>
              <a:t> Enzyme activity (acting as cofactors)</a:t>
            </a:r>
          </a:p>
        </p:txBody>
      </p:sp>
    </p:spTree>
    <p:extLst>
      <p:ext uri="{BB962C8B-B14F-4D97-AF65-F5344CB8AC3E}">
        <p14:creationId xmlns:p14="http://schemas.microsoft.com/office/powerpoint/2010/main" val="30490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399"/>
            <a:ext cx="92202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05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199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56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1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4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371600"/>
            <a:ext cx="1369695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7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304800"/>
            <a:ext cx="11125200" cy="883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CONT.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8343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4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ANATOMY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90678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4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69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4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HISTOLOGY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87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HISTOLOGY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14500"/>
            <a:ext cx="7772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4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PHYSIOLOGY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46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78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714500"/>
            <a:ext cx="92964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716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571</TotalTime>
  <Words>60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 PARATHYROID GLAND-1</vt:lpstr>
      <vt:lpstr>PowerPoint Presentation</vt:lpstr>
      <vt:lpstr>ANATOMY</vt:lpstr>
      <vt:lpstr>PowerPoint Presentation</vt:lpstr>
      <vt:lpstr>HISTOLOGY</vt:lpstr>
      <vt:lpstr>HISTOLOGY</vt:lpstr>
      <vt:lpstr>PHYSIOLOGY</vt:lpstr>
      <vt:lpstr>PowerPoint Presentation</vt:lpstr>
      <vt:lpstr>FUNCTIONS</vt:lpstr>
      <vt:lpstr>CONTROL</vt:lpstr>
      <vt:lpstr>ROLE OF CALCIUM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naradra</dc:creator>
  <cp:lastModifiedBy>naradra</cp:lastModifiedBy>
  <cp:revision>52</cp:revision>
  <dcterms:created xsi:type="dcterms:W3CDTF">2006-08-16T00:00:00Z</dcterms:created>
  <dcterms:modified xsi:type="dcterms:W3CDTF">2020-10-18T17:37:00Z</dcterms:modified>
</cp:coreProperties>
</file>