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0" r:id="rId2"/>
    <p:sldId id="256" r:id="rId3"/>
    <p:sldId id="258" r:id="rId4"/>
    <p:sldId id="322" r:id="rId5"/>
    <p:sldId id="323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07" r:id="rId17"/>
    <p:sldId id="312" r:id="rId18"/>
    <p:sldId id="313" r:id="rId19"/>
    <p:sldId id="269" r:id="rId20"/>
    <p:sldId id="308" r:id="rId21"/>
    <p:sldId id="309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270" r:id="rId31"/>
    <p:sldId id="324" r:id="rId32"/>
    <p:sldId id="325" r:id="rId33"/>
    <p:sldId id="326" r:id="rId34"/>
    <p:sldId id="327" r:id="rId35"/>
    <p:sldId id="329" r:id="rId36"/>
    <p:sldId id="330" r:id="rId37"/>
    <p:sldId id="271" r:id="rId38"/>
    <p:sldId id="272" r:id="rId39"/>
    <p:sldId id="310" r:id="rId40"/>
    <p:sldId id="311" r:id="rId41"/>
    <p:sldId id="273" r:id="rId42"/>
    <p:sldId id="274" r:id="rId43"/>
    <p:sldId id="279" r:id="rId44"/>
    <p:sldId id="281" r:id="rId45"/>
    <p:sldId id="282" r:id="rId46"/>
    <p:sldId id="283" r:id="rId47"/>
    <p:sldId id="285" r:id="rId48"/>
    <p:sldId id="286" r:id="rId49"/>
    <p:sldId id="287" r:id="rId50"/>
    <p:sldId id="289" r:id="rId51"/>
    <p:sldId id="290" r:id="rId52"/>
    <p:sldId id="291" r:id="rId53"/>
    <p:sldId id="298" r:id="rId54"/>
    <p:sldId id="292" r:id="rId55"/>
    <p:sldId id="293" r:id="rId56"/>
    <p:sldId id="295" r:id="rId57"/>
    <p:sldId id="294" r:id="rId58"/>
    <p:sldId id="35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>
        <p:scale>
          <a:sx n="70" d="100"/>
          <a:sy n="70" d="100"/>
        </p:scale>
        <p:origin x="-139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457200"/>
            <a:ext cx="7010400" cy="1219200"/>
          </a:xfrm>
        </p:spPr>
        <p:txBody>
          <a:bodyPr>
            <a:normAutofit/>
          </a:bodyPr>
          <a:lstStyle/>
          <a:p>
            <a:r>
              <a:rPr lang="en-US" b="1" dirty="0" smtClean="0"/>
              <a:t>PANCREAS-1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5105400"/>
            <a:ext cx="4876800" cy="1371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DR. SHEETAL JAIN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71048"/>
            <a:ext cx="3505606" cy="263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335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0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625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763"/>
            <a:ext cx="9143999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580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7763"/>
            <a:ext cx="8991600" cy="5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523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7763"/>
            <a:ext cx="86106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001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763"/>
            <a:ext cx="88392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831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409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7763"/>
            <a:ext cx="8991599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294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395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058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PANCREAS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067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308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489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755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563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503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763"/>
            <a:ext cx="9144000" cy="555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132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763"/>
            <a:ext cx="9144000" cy="571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618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917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555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117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264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199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089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561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423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96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851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7250"/>
            <a:ext cx="90678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052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7250"/>
            <a:ext cx="90678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210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7250"/>
            <a:ext cx="88392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319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325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48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25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30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777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982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475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644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7596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869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858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356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523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498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9866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89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8757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7207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4822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619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196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5518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6147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THANKS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75424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763"/>
            <a:ext cx="91440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458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968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033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7763"/>
            <a:ext cx="84582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5570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318</TotalTime>
  <Words>7</Words>
  <Application>Microsoft Office PowerPoint</Application>
  <PresentationFormat>On-screen Show (4:3)</PresentationFormat>
  <Paragraphs>4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Apex</vt:lpstr>
      <vt:lpstr>PANCREAS-1</vt:lpstr>
      <vt:lpstr>PANCREAS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PANCREAS</dc:title>
  <dc:creator>naradra</dc:creator>
  <cp:lastModifiedBy>naradra</cp:lastModifiedBy>
  <cp:revision>21</cp:revision>
  <dcterms:created xsi:type="dcterms:W3CDTF">2006-08-16T00:00:00Z</dcterms:created>
  <dcterms:modified xsi:type="dcterms:W3CDTF">2020-10-18T17:59:36Z</dcterms:modified>
</cp:coreProperties>
</file>