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6" r:id="rId3"/>
    <p:sldId id="257" r:id="rId4"/>
    <p:sldId id="258" r:id="rId5"/>
    <p:sldId id="259" r:id="rId6"/>
    <p:sldId id="261" r:id="rId7"/>
    <p:sldId id="260" r:id="rId8"/>
    <p:sldId id="262" r:id="rId9"/>
    <p:sldId id="289" r:id="rId10"/>
    <p:sldId id="288" r:id="rId11"/>
    <p:sldId id="29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30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LIVER STRUCTURE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953000"/>
            <a:ext cx="46482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DR. SHEETAL JAIN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52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4488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14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19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5118"/>
            <a:ext cx="46386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4" y="1147763"/>
            <a:ext cx="435292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38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49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50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964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796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89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1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960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50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LIVER</a:t>
            </a:r>
            <a:endParaRPr lang="en-US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719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598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748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399"/>
            <a:ext cx="9220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234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7763"/>
            <a:ext cx="8763000" cy="571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472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183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254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938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330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848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91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LIVER</a:t>
            </a:r>
            <a:endParaRPr lang="en-US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514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8392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412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239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658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605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THANKS</a:t>
            </a:r>
            <a:endParaRPr 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7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79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40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LOBES OF LIVER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72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72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62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660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</TotalTime>
  <Words>12</Words>
  <Application>Microsoft Office PowerPoint</Application>
  <PresentationFormat>On-screen Show (4:3)</PresentationFormat>
  <Paragraphs>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Apex</vt:lpstr>
      <vt:lpstr>LIVER STRUCTURE </vt:lpstr>
      <vt:lpstr>LIVER</vt:lpstr>
      <vt:lpstr>LIVER</vt:lpstr>
      <vt:lpstr>PowerPoint Presentation</vt:lpstr>
      <vt:lpstr>PowerPoint Presentation</vt:lpstr>
      <vt:lpstr>LOBES OF 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naradra</dc:creator>
  <cp:lastModifiedBy>naradra</cp:lastModifiedBy>
  <cp:revision>14</cp:revision>
  <dcterms:created xsi:type="dcterms:W3CDTF">2006-08-16T00:00:00Z</dcterms:created>
  <dcterms:modified xsi:type="dcterms:W3CDTF">2020-10-18T18:10:13Z</dcterms:modified>
</cp:coreProperties>
</file>