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5" r:id="rId2"/>
    <p:sldId id="304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3" r:id="rId14"/>
    <p:sldId id="30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LIVER: FUNCTIONS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4953000"/>
            <a:ext cx="4648200" cy="685800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DR. SHEETAL JAIN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80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3673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841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930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681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4384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C000"/>
                </a:solidFill>
              </a:rPr>
              <a:t>THANKS</a:t>
            </a:r>
            <a:endParaRPr lang="en-US" sz="6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483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3789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4262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2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401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2944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003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2986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6591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4922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196</TotalTime>
  <Words>8</Words>
  <Application>Microsoft Office PowerPoint</Application>
  <PresentationFormat>On-screen Show (4:3)</PresentationFormat>
  <Paragraphs>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Apex</vt:lpstr>
      <vt:lpstr>LIVER: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naradra</dc:creator>
  <cp:lastModifiedBy>naradra</cp:lastModifiedBy>
  <cp:revision>15</cp:revision>
  <dcterms:created xsi:type="dcterms:W3CDTF">2006-08-16T00:00:00Z</dcterms:created>
  <dcterms:modified xsi:type="dcterms:W3CDTF">2020-10-18T18:12:40Z</dcterms:modified>
</cp:coreProperties>
</file>