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50" r:id="rId2"/>
    <p:sldId id="266" r:id="rId3"/>
    <p:sldId id="301" r:id="rId4"/>
    <p:sldId id="267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28" r:id="rId21"/>
    <p:sldId id="329" r:id="rId22"/>
    <p:sldId id="33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35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7046" autoAdjust="0"/>
  </p:normalViewPr>
  <p:slideViewPr>
    <p:cSldViewPr>
      <p:cViewPr>
        <p:scale>
          <a:sx n="66" d="100"/>
          <a:sy n="66" d="100"/>
        </p:scale>
        <p:origin x="-145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6FBB-47C7-4D5B-B693-C766D56031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C6C1-E922-4D98-9748-6789F0A6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b="1" dirty="0" smtClean="0"/>
              <a:t>ADRENAL GLAND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495800"/>
            <a:ext cx="35052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DR.SHEETAL JAIN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0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6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CORTEX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0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4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30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HORMONES OF ADRENAL  CORTEX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0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ADRENAL GLAND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1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154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2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9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1440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2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144000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0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ADRENAL GLAND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1"/>
            <a:ext cx="6553200" cy="32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9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4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3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1"/>
            <a:ext cx="876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4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4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" y="838200"/>
            <a:ext cx="9067800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3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9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6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6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1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29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3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5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Adrenal Gland Location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32520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Adrenal Glands are found on top of each kidney. Even the name “Adrenal” directly refers to their location: (</a:t>
            </a:r>
            <a:r>
              <a:rPr lang="en-US" sz="4000" dirty="0">
                <a:solidFill>
                  <a:srgbClr val="FF0000"/>
                </a:solidFill>
              </a:rPr>
              <a:t>Latin: ad– “near” and </a:t>
            </a:r>
            <a:r>
              <a:rPr lang="en-US" sz="4000" dirty="0" err="1">
                <a:solidFill>
                  <a:srgbClr val="FF0000"/>
                </a:solidFill>
              </a:rPr>
              <a:t>renes</a:t>
            </a:r>
            <a:r>
              <a:rPr lang="en-US" sz="4000" dirty="0">
                <a:solidFill>
                  <a:srgbClr val="FF0000"/>
                </a:solidFill>
              </a:rPr>
              <a:t> – “kidneys.</a:t>
            </a:r>
            <a:r>
              <a:rPr lang="en-US" sz="4000" dirty="0"/>
              <a:t>”) These glands are also known as suprarenal glands. (Latin: supra – “above” and </a:t>
            </a:r>
            <a:r>
              <a:rPr lang="en-US" sz="4000" dirty="0" err="1"/>
              <a:t>renes</a:t>
            </a:r>
            <a:r>
              <a:rPr lang="en-US" sz="4000" dirty="0"/>
              <a:t> – “kidneys.”)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4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399"/>
            <a:ext cx="8991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7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399"/>
            <a:ext cx="9296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85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0678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7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36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4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211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99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92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54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3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74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591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HISTOLOGY OF ADRENAL GLAND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371600"/>
            <a:ext cx="9067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32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7763"/>
            <a:ext cx="8610600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3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8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305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65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7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607</TotalTime>
  <Words>85</Words>
  <Application>Microsoft Office PowerPoint</Application>
  <PresentationFormat>On-screen Show (4:3)</PresentationFormat>
  <Paragraphs>14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ADRENAL GLAND</vt:lpstr>
      <vt:lpstr>ADRENAL GLAND</vt:lpstr>
      <vt:lpstr>Adrenal Gland Location </vt:lpstr>
      <vt:lpstr>INTRODUCTION</vt:lpstr>
      <vt:lpstr>HISTOLOGY OF ADRENAL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CORTEX</vt:lpstr>
      <vt:lpstr>CORTEX</vt:lpstr>
      <vt:lpstr>HORMONES OF ADRENAL  CORTEX</vt:lpstr>
      <vt:lpstr>ADRENAL GLAND </vt:lpstr>
      <vt:lpstr>HORMONES</vt:lpstr>
      <vt:lpstr>HORMONES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33</cp:revision>
  <dcterms:created xsi:type="dcterms:W3CDTF">2006-08-16T00:00:00Z</dcterms:created>
  <dcterms:modified xsi:type="dcterms:W3CDTF">2020-10-18T13:10:12Z</dcterms:modified>
</cp:coreProperties>
</file>