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7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4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4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14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5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0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4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3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0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7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5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0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6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23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53143"/>
            <a:ext cx="7759337" cy="2860766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sz="4800" dirty="0" smtClean="0"/>
              <a:t>lassification of </a:t>
            </a:r>
            <a:r>
              <a:rPr lang="en-US" dirty="0" smtClean="0"/>
              <a:t>C</a:t>
            </a:r>
            <a:r>
              <a:rPr lang="en-US" dirty="0" smtClean="0"/>
              <a:t>hordata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633" y="5708469"/>
            <a:ext cx="4305904" cy="1149531"/>
          </a:xfrm>
        </p:spPr>
        <p:txBody>
          <a:bodyPr/>
          <a:lstStyle/>
          <a:p>
            <a:r>
              <a:rPr lang="en-US" dirty="0" smtClean="0"/>
              <a:t>BY : DR. NILOFER SYED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lass Aves&#10; Streamlined body&#10; Body has head, trunk &amp; a pair of limbs&#10; Body covered with feather&#10; Forelimbs convert in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98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0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lass Mammalia&#10; Found in a variety of habitats&#10; Have milk producing mammary glands&#10; Skin has hair&#10; Have 2 pairs of pe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71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6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Phylum Chordata (PowerPoint Presentation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71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4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Phylum Chordata (PowerPoint Presentation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32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3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Phylum Chordata (PowerPoint Presentation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457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1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Phylum Chordata (PowerPoint Presentation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58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660" y="238614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      Thanks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7512" y="7882120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ylum Chordata&#10; Animals possessing notochord either thought life or during early&#10;embryonic life. The notochord is stiff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719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0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hord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384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1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rotochordata Vertebrata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4971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6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lass Cyctostomata&#10; E.g.: Lamprey (petromyzen) &amp; Hagfish (myxine)&#10; Parasites on fishes&#10; Elongated body have 6-14 pair 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24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4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lass Chondrichthyes&#10; Marine fishes&#10; Cartilaginous Endoskeleton&#10; 5 pairs of gills slits without&#10;gill cover&#10; No swim b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371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hondrichthyes Osteichthye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384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1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lass Amphibian&#10; 2 phases in life cycle: adult &amp; larvae&#10; Larva is aquatic &amp; adult is terrestrial&#10; Require water for br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58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8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ondt……&#10; Eg :- toad&#10; Frog&#10; Salamander&#10; Limbless amphibia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424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472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11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Classification of Chordata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</dc:title>
  <dc:creator>USER</dc:creator>
  <cp:lastModifiedBy>USER</cp:lastModifiedBy>
  <cp:revision>10</cp:revision>
  <dcterms:created xsi:type="dcterms:W3CDTF">2020-09-13T10:12:31Z</dcterms:created>
  <dcterms:modified xsi:type="dcterms:W3CDTF">2020-10-19T08:03:58Z</dcterms:modified>
</cp:coreProperties>
</file>