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6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8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63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9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69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4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1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3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306B-C22F-4C51-BFA7-917DF575AF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D32B7-3F51-4758-95FF-623E9C39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48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13954"/>
            <a:ext cx="4802293" cy="1110343"/>
          </a:xfrm>
        </p:spPr>
        <p:txBody>
          <a:bodyPr/>
          <a:lstStyle/>
          <a:p>
            <a:r>
              <a:rPr lang="en-US" dirty="0" smtClean="0"/>
              <a:t>PISCES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458" y="4090022"/>
            <a:ext cx="5969726" cy="1096899"/>
          </a:xfrm>
        </p:spPr>
        <p:txBody>
          <a:bodyPr/>
          <a:lstStyle/>
          <a:p>
            <a:r>
              <a:rPr lang="en-US" dirty="0" smtClean="0"/>
              <a:t>BY : </a:t>
            </a:r>
            <a:r>
              <a:rPr lang="en-US" dirty="0" err="1" smtClean="0"/>
              <a:t>Dr.NILOFER</a:t>
            </a:r>
            <a:r>
              <a:rPr lang="en-US" dirty="0" smtClean="0"/>
              <a:t> SYED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23713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1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953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3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2069" y="0"/>
            <a:ext cx="10254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95942"/>
            <a:ext cx="10162902" cy="70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1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162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1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440" y="0"/>
            <a:ext cx="10450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4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006" y="0"/>
            <a:ext cx="9966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75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228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6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8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75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23713" cy="74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071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162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1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49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7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23713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0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927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58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189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09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7565" y="0"/>
            <a:ext cx="10071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7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663" y="2390502"/>
            <a:ext cx="5498836" cy="14470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735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666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75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006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440" y="0"/>
            <a:ext cx="10424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41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045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6753" y="0"/>
            <a:ext cx="1029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899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6</Words>
  <Application>Microsoft Office PowerPoint</Application>
  <PresentationFormat>Widescreen</PresentationFormat>
  <Paragraphs>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Facet</vt:lpstr>
      <vt:lpstr>PISCES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PISCES</dc:title>
  <dc:creator>USER</dc:creator>
  <cp:lastModifiedBy>USER</cp:lastModifiedBy>
  <cp:revision>4</cp:revision>
  <dcterms:created xsi:type="dcterms:W3CDTF">2020-10-19T09:13:41Z</dcterms:created>
  <dcterms:modified xsi:type="dcterms:W3CDTF">2020-10-19T09:45:11Z</dcterms:modified>
</cp:coreProperties>
</file>