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TRODUCTION&#10;• Polytene chromosome are giant chromosome&#10;common to many diptera flies.&#10;• First discovered by E.G Balbiani 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95400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430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resentation on Polytene Chromoso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371600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1884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62484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168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• They are occur in rectal epithelium and malphigian&#10;tubules.&#10;• They are many larger than the normal&#10;chromosomes reaching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90600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28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• Because of these chromosome actually consist of&#10;many strands , they are called as polytene&#10;chromosome.&#10;• Polytene chrom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066800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847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ORPHOLOGY&#10;• The larger size of chromosome is due to presence of&#10;many longitudinals strands called chromonemata.&#10;• The man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14400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61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• The dark bands are darkly strained and inter bands&#10;are lightly stained with nuclear stains.&#10;• The dark bands contain mor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838200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360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• In regions of puffs , the chromonemata uncoil and&#10;open out to form many loops.&#10;• The puffs indicate the sites of activ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838200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1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• In Drosophila , 5000 bands have been found in the&#10;4 chromosomes of salivary gland cells.&#10;• Chromosomes in bands are at r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85800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91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• The short arm radiating from the chromocentre&#10;represents chromosome IV, one of the long&#10;chromosome is due to X chromosom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067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UNCTION&#10;• In addition to increasing the volume of the cells&#10;nuclei and causing cell expansion , polytene cells&#10;may also h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8887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naradra</dc:creator>
  <cp:lastModifiedBy>naradra</cp:lastModifiedBy>
  <cp:revision>1</cp:revision>
  <dcterms:created xsi:type="dcterms:W3CDTF">2006-08-16T00:00:00Z</dcterms:created>
  <dcterms:modified xsi:type="dcterms:W3CDTF">2020-10-19T18:15:36Z</dcterms:modified>
</cp:coreProperties>
</file>