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C2EE-7F8B-47AC-B578-748255A43E65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D7FC-0A66-4818-8EC6-43747ECEE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50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C2EE-7F8B-47AC-B578-748255A43E65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D7FC-0A66-4818-8EC6-43747ECEE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53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C2EE-7F8B-47AC-B578-748255A43E65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D7FC-0A66-4818-8EC6-43747ECEE82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0394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C2EE-7F8B-47AC-B578-748255A43E65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D7FC-0A66-4818-8EC6-43747ECEE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82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C2EE-7F8B-47AC-B578-748255A43E65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D7FC-0A66-4818-8EC6-43747ECEE82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3670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C2EE-7F8B-47AC-B578-748255A43E65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D7FC-0A66-4818-8EC6-43747ECEE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74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C2EE-7F8B-47AC-B578-748255A43E65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D7FC-0A66-4818-8EC6-43747ECEE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5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C2EE-7F8B-47AC-B578-748255A43E65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D7FC-0A66-4818-8EC6-43747ECEE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25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C2EE-7F8B-47AC-B578-748255A43E65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D7FC-0A66-4818-8EC6-43747ECEE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84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C2EE-7F8B-47AC-B578-748255A43E65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D7FC-0A66-4818-8EC6-43747ECEE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95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C2EE-7F8B-47AC-B578-748255A43E65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D7FC-0A66-4818-8EC6-43747ECEE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05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C2EE-7F8B-47AC-B578-748255A43E65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D7FC-0A66-4818-8EC6-43747ECEE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13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C2EE-7F8B-47AC-B578-748255A43E65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D7FC-0A66-4818-8EC6-43747ECEE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C2EE-7F8B-47AC-B578-748255A43E65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D7FC-0A66-4818-8EC6-43747ECEE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61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C2EE-7F8B-47AC-B578-748255A43E65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D7FC-0A66-4818-8EC6-43747ECEE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31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C2EE-7F8B-47AC-B578-748255A43E65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D7FC-0A66-4818-8EC6-43747ECEE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2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7C2EE-7F8B-47AC-B578-748255A43E65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AF6D7FC-0A66-4818-8EC6-43747ECEE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248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897" y="404180"/>
            <a:ext cx="7419703" cy="1841863"/>
          </a:xfrm>
        </p:spPr>
        <p:txBody>
          <a:bodyPr/>
          <a:lstStyle/>
          <a:p>
            <a:r>
              <a:rPr lang="en-US" dirty="0" smtClean="0"/>
              <a:t>AMPHIBIA  SPOTS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076" y="4299796"/>
            <a:ext cx="5859844" cy="1096899"/>
          </a:xfrm>
        </p:spPr>
        <p:txBody>
          <a:bodyPr/>
          <a:lstStyle/>
          <a:p>
            <a:r>
              <a:rPr lang="en-US" dirty="0" smtClean="0"/>
              <a:t>BY: NILOFER SYED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281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03" y="0"/>
            <a:ext cx="9444446" cy="843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90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96" y="-679268"/>
            <a:ext cx="8251632" cy="902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66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349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88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502" y="0"/>
            <a:ext cx="9797142" cy="745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04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56171" cy="728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24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93086" cy="702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82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356071">
            <a:off x="1423339" y="-1302579"/>
            <a:ext cx="7022361" cy="97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98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3543" y="2299063"/>
            <a:ext cx="5420458" cy="1933303"/>
          </a:xfrm>
        </p:spPr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653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</TotalTime>
  <Words>7</Words>
  <Application>Microsoft Office PowerPoint</Application>
  <PresentationFormat>Widescreen</PresentationFormat>
  <Paragraphs>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AMPHIBIA  SPOTS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AMPHIBIA  SPOTS</dc:title>
  <dc:creator>USER</dc:creator>
  <cp:lastModifiedBy>USER</cp:lastModifiedBy>
  <cp:revision>3</cp:revision>
  <dcterms:created xsi:type="dcterms:W3CDTF">2020-10-19T10:29:12Z</dcterms:created>
  <dcterms:modified xsi:type="dcterms:W3CDTF">2020-10-19T11:06:49Z</dcterms:modified>
</cp:coreProperties>
</file>