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19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0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431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7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87143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22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411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89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8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34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6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82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2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94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805C5-3A19-4FF5-80FF-6B8A474F7715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2E9384E-B981-4194-B514-49282935B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70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418011"/>
            <a:ext cx="6291459" cy="1227909"/>
          </a:xfrm>
        </p:spPr>
        <p:txBody>
          <a:bodyPr/>
          <a:lstStyle/>
          <a:p>
            <a:r>
              <a:rPr lang="en-US" dirty="0" smtClean="0"/>
              <a:t>REPTILIA   SPOTS              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4554099" cy="1096899"/>
          </a:xfrm>
        </p:spPr>
        <p:txBody>
          <a:bodyPr/>
          <a:lstStyle/>
          <a:p>
            <a:r>
              <a:rPr lang="en-US" dirty="0" smtClean="0"/>
              <a:t>BY: NILOFER SYED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67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7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83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7680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3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-1632858"/>
            <a:ext cx="8020593" cy="82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940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0"/>
            <a:ext cx="8020594" cy="82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83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67544" y="-496390"/>
            <a:ext cx="7354386" cy="83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04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97347" y="-82056"/>
            <a:ext cx="7294780" cy="745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31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588" y="3317964"/>
            <a:ext cx="3056709" cy="1071155"/>
          </a:xfrm>
        </p:spPr>
        <p:txBody>
          <a:bodyPr/>
          <a:lstStyle/>
          <a:p>
            <a:r>
              <a:rPr lang="en-US" dirty="0" smtClean="0"/>
              <a:t>THANKS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61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0"/>
            <a:ext cx="8556171" cy="762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07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11" y="0"/>
            <a:ext cx="8495211" cy="687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65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5" y="0"/>
            <a:ext cx="8543109" cy="755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8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8" y="1"/>
            <a:ext cx="7458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1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09558" y="-1012729"/>
            <a:ext cx="6831173" cy="885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16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8481" y="-578310"/>
            <a:ext cx="6858000" cy="801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0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745781" y="-1696667"/>
            <a:ext cx="6808884" cy="1030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549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43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3933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</TotalTime>
  <Words>7</Words>
  <Application>Microsoft Office PowerPoint</Application>
  <PresentationFormat>Widescreen</PresentationFormat>
  <Paragraphs>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Facet</vt:lpstr>
      <vt:lpstr>REPTILIA   SPOTS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</cp:revision>
  <dcterms:created xsi:type="dcterms:W3CDTF">2020-10-19T12:08:59Z</dcterms:created>
  <dcterms:modified xsi:type="dcterms:W3CDTF">2020-10-19T12:50:15Z</dcterms:modified>
</cp:coreProperties>
</file>