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9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98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9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518F-0B3A-4710-B9E3-C6A31E99792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05498B-1B11-4721-B182-51ED0B7A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5577"/>
            <a:ext cx="8816803" cy="1933303"/>
          </a:xfrm>
        </p:spPr>
        <p:txBody>
          <a:bodyPr/>
          <a:lstStyle/>
          <a:p>
            <a:r>
              <a:rPr lang="en-US" dirty="0" smtClean="0"/>
              <a:t>LIFE CYCLE OF SILKWORM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4867607" cy="1096899"/>
          </a:xfrm>
        </p:spPr>
        <p:txBody>
          <a:bodyPr/>
          <a:lstStyle/>
          <a:p>
            <a:r>
              <a:rPr lang="en-US" dirty="0" smtClean="0"/>
              <a:t>BY : DR. 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4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5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0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5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4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41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80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9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10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LIFE CYCLE OF SILKWORM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SILKWORM</dc:title>
  <dc:creator>USER</dc:creator>
  <cp:lastModifiedBy>USER</cp:lastModifiedBy>
  <cp:revision>2</cp:revision>
  <dcterms:created xsi:type="dcterms:W3CDTF">2020-10-19T12:50:38Z</dcterms:created>
  <dcterms:modified xsi:type="dcterms:W3CDTF">2020-10-19T13:02:02Z</dcterms:modified>
</cp:coreProperties>
</file>