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75212"/>
            <a:ext cx="7153607" cy="1332412"/>
          </a:xfrm>
        </p:spPr>
        <p:txBody>
          <a:bodyPr/>
          <a:lstStyle/>
          <a:p>
            <a:r>
              <a:rPr lang="en-US" dirty="0" smtClean="0"/>
              <a:t>ORIENTATION - KINESIS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5938762" cy="10968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BY : DR. NILOFER SYED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6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10" y="587829"/>
            <a:ext cx="8743224" cy="603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2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223" y="287384"/>
            <a:ext cx="7354388" cy="657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98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390" y="156755"/>
            <a:ext cx="8294914" cy="643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0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4217" y="222069"/>
            <a:ext cx="8151223" cy="65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097" y="574766"/>
            <a:ext cx="7968343" cy="62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2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7909" y="378823"/>
            <a:ext cx="7602582" cy="662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4217" y="248194"/>
            <a:ext cx="7458892" cy="660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9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18410" y="2821577"/>
            <a:ext cx="5655591" cy="3219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THANKS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038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</TotalTime>
  <Words>10</Words>
  <Application>Microsoft Office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ORIENTATION - KINESIS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- KINESIS</dc:title>
  <dc:creator>USER</dc:creator>
  <cp:lastModifiedBy>USER</cp:lastModifiedBy>
  <cp:revision>2</cp:revision>
  <dcterms:created xsi:type="dcterms:W3CDTF">2020-10-19T14:59:24Z</dcterms:created>
  <dcterms:modified xsi:type="dcterms:W3CDTF">2020-10-19T18:36:06Z</dcterms:modified>
</cp:coreProperties>
</file>