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06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4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7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9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BBCC6-3BD0-4D4E-925E-74C56FDB7C9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B5EA8D-9264-4F70-B898-F3104E66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8090" y="1307254"/>
            <a:ext cx="10332094" cy="1030997"/>
          </a:xfrm>
        </p:spPr>
        <p:txBody>
          <a:bodyPr/>
          <a:lstStyle/>
          <a:p>
            <a:r>
              <a:rPr lang="en-US" sz="4000" dirty="0" smtClean="0"/>
              <a:t>INSTINCT- FIXED ACTION PATTERN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29" y="4050833"/>
            <a:ext cx="5878285" cy="10968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BY : DR. NILOFER SYED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6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431074"/>
            <a:ext cx="7654833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1" y="143692"/>
            <a:ext cx="7837714" cy="6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5" y="16826"/>
            <a:ext cx="7027817" cy="60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211" y="117566"/>
            <a:ext cx="7694023" cy="59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794" y="2547257"/>
            <a:ext cx="5368207" cy="2037805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0"/>
            <a:ext cx="829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70" y="274320"/>
            <a:ext cx="8490856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103" y="222070"/>
            <a:ext cx="7602583" cy="66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-91440"/>
            <a:ext cx="877824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595" y="-1"/>
            <a:ext cx="7824652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509452"/>
            <a:ext cx="8007531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49" y="0"/>
            <a:ext cx="7837714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352698"/>
            <a:ext cx="8373291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66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11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INSTINCT- FIXED ACTION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INSTINCT- FIXED ACTION PATTERN</dc:title>
  <dc:creator>USER</dc:creator>
  <cp:lastModifiedBy>USER</cp:lastModifiedBy>
  <cp:revision>2</cp:revision>
  <dcterms:created xsi:type="dcterms:W3CDTF">2020-10-19T18:38:36Z</dcterms:created>
  <dcterms:modified xsi:type="dcterms:W3CDTF">2020-10-19T18:55:49Z</dcterms:modified>
</cp:coreProperties>
</file>