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2" r:id="rId5"/>
    <p:sldId id="263" r:id="rId6"/>
    <p:sldId id="264" r:id="rId7"/>
    <p:sldId id="265" r:id="rId8"/>
    <p:sldId id="266" r:id="rId9"/>
    <p:sldId id="259" r:id="rId10"/>
    <p:sldId id="267" r:id="rId11"/>
    <p:sldId id="268" r:id="rId12"/>
    <p:sldId id="269" r:id="rId13"/>
    <p:sldId id="270" r:id="rId14"/>
    <p:sldId id="273" r:id="rId15"/>
    <p:sldId id="271" r:id="rId16"/>
    <p:sldId id="274" r:id="rId17"/>
    <p:sldId id="275" r:id="rId18"/>
    <p:sldId id="276" r:id="rId19"/>
    <p:sldId id="277" r:id="rId20"/>
    <p:sldId id="278" r:id="rId21"/>
    <p:sldId id="279"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5" r:id="rId36"/>
    <p:sldId id="296" r:id="rId37"/>
    <p:sldId id="297" r:id="rId38"/>
    <p:sldId id="298" r:id="rId39"/>
    <p:sldId id="294" r:id="rId40"/>
    <p:sldId id="299" r:id="rId41"/>
    <p:sldId id="300" r:id="rId42"/>
    <p:sldId id="302" r:id="rId43"/>
    <p:sldId id="301" r:id="rId44"/>
    <p:sldId id="30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846ADA-4E1F-47F9-ABFF-876332D383BC}" type="doc">
      <dgm:prSet loTypeId="urn:microsoft.com/office/officeart/2005/8/layout/list1" loCatId="list" qsTypeId="urn:microsoft.com/office/officeart/2005/8/quickstyle/simple1" qsCatId="simple" csTypeId="urn:microsoft.com/office/officeart/2005/8/colors/colorful1#1" csCatId="colorful" phldr="1"/>
      <dgm:spPr/>
      <dgm:t>
        <a:bodyPr/>
        <a:lstStyle/>
        <a:p>
          <a:endParaRPr lang="en-US"/>
        </a:p>
      </dgm:t>
    </dgm:pt>
    <dgm:pt modelId="{38359317-A0EE-4A7D-9AFE-F449FACF2DA2}">
      <dgm:prSet phldrT="[Text]"/>
      <dgm:spPr/>
      <dgm:t>
        <a:bodyPr/>
        <a:lstStyle/>
        <a:p>
          <a:r>
            <a:rPr lang="en-US" dirty="0" smtClean="0"/>
            <a:t>Species level (e.g. courtship </a:t>
          </a:r>
          <a:r>
            <a:rPr lang="en-US" dirty="0" err="1" smtClean="0"/>
            <a:t>behaviour</a:t>
          </a:r>
          <a:r>
            <a:rPr lang="en-US" dirty="0" smtClean="0"/>
            <a:t>)</a:t>
          </a:r>
          <a:endParaRPr lang="en-US" dirty="0"/>
        </a:p>
      </dgm:t>
    </dgm:pt>
    <dgm:pt modelId="{9F1F1B05-0C0E-4C54-AC61-9374777500D2}" type="parTrans" cxnId="{D1F4B5AB-8D73-4CC6-BEA3-EB113BE1D32E}">
      <dgm:prSet/>
      <dgm:spPr/>
      <dgm:t>
        <a:bodyPr/>
        <a:lstStyle/>
        <a:p>
          <a:endParaRPr lang="en-US"/>
        </a:p>
      </dgm:t>
    </dgm:pt>
    <dgm:pt modelId="{32BD46B9-FD59-41ED-8C24-29BFF3926BE7}" type="sibTrans" cxnId="{D1F4B5AB-8D73-4CC6-BEA3-EB113BE1D32E}">
      <dgm:prSet/>
      <dgm:spPr/>
      <dgm:t>
        <a:bodyPr/>
        <a:lstStyle/>
        <a:p>
          <a:endParaRPr lang="en-US"/>
        </a:p>
      </dgm:t>
    </dgm:pt>
    <dgm:pt modelId="{B0DE3771-15BA-4549-A5B6-4FEC86533A78}">
      <dgm:prSet phldrT="[Text]"/>
      <dgm:spPr/>
      <dgm:t>
        <a:bodyPr/>
        <a:lstStyle/>
        <a:p>
          <a:r>
            <a:rPr lang="en-US" dirty="0" smtClean="0"/>
            <a:t>Family group (searching for food)</a:t>
          </a:r>
          <a:endParaRPr lang="en-US" dirty="0"/>
        </a:p>
      </dgm:t>
    </dgm:pt>
    <dgm:pt modelId="{821E946C-5179-4D08-B6BD-554E5988D385}" type="parTrans" cxnId="{8398457E-CBC7-4F16-9A3B-4D4C3F3F6A6C}">
      <dgm:prSet/>
      <dgm:spPr/>
      <dgm:t>
        <a:bodyPr/>
        <a:lstStyle/>
        <a:p>
          <a:endParaRPr lang="en-US"/>
        </a:p>
      </dgm:t>
    </dgm:pt>
    <dgm:pt modelId="{6BBA117C-3A77-41F1-ABFC-3D373EB555E2}" type="sibTrans" cxnId="{8398457E-CBC7-4F16-9A3B-4D4C3F3F6A6C}">
      <dgm:prSet/>
      <dgm:spPr/>
      <dgm:t>
        <a:bodyPr/>
        <a:lstStyle/>
        <a:p>
          <a:endParaRPr lang="en-US"/>
        </a:p>
      </dgm:t>
    </dgm:pt>
    <dgm:pt modelId="{709F6E2E-EA1B-4A9F-9F4C-1C42B1E6DF21}">
      <dgm:prSet phldrT="[Text]"/>
      <dgm:spPr/>
      <dgm:t>
        <a:bodyPr/>
        <a:lstStyle/>
        <a:p>
          <a:r>
            <a:rPr lang="en-US" dirty="0" smtClean="0"/>
            <a:t>Population level (migration </a:t>
          </a:r>
          <a:r>
            <a:rPr lang="en-US" dirty="0" err="1" smtClean="0"/>
            <a:t>behaviour</a:t>
          </a:r>
          <a:r>
            <a:rPr lang="en-US" dirty="0" smtClean="0"/>
            <a:t>)</a:t>
          </a:r>
          <a:endParaRPr lang="en-US" dirty="0"/>
        </a:p>
      </dgm:t>
    </dgm:pt>
    <dgm:pt modelId="{FEC8197E-2BAF-4095-BC0F-65F1029D037B}" type="parTrans" cxnId="{21E80717-BA3C-42F8-845B-F77CBE5C3913}">
      <dgm:prSet/>
      <dgm:spPr/>
      <dgm:t>
        <a:bodyPr/>
        <a:lstStyle/>
        <a:p>
          <a:endParaRPr lang="en-US"/>
        </a:p>
      </dgm:t>
    </dgm:pt>
    <dgm:pt modelId="{5D2D2A6E-4D80-47EE-8BB3-3EC3EADE27FB}" type="sibTrans" cxnId="{21E80717-BA3C-42F8-845B-F77CBE5C3913}">
      <dgm:prSet/>
      <dgm:spPr/>
      <dgm:t>
        <a:bodyPr/>
        <a:lstStyle/>
        <a:p>
          <a:endParaRPr lang="en-US"/>
        </a:p>
      </dgm:t>
    </dgm:pt>
    <dgm:pt modelId="{A3C8F2D2-B151-4D1F-9FD2-5645A76BDA10}">
      <dgm:prSet phldrT="[Text]"/>
      <dgm:spPr/>
      <dgm:t>
        <a:bodyPr/>
        <a:lstStyle/>
        <a:p>
          <a:r>
            <a:rPr lang="en-US" dirty="0" smtClean="0"/>
            <a:t>Individual (how the animal is swimming)</a:t>
          </a:r>
          <a:endParaRPr lang="en-US" dirty="0"/>
        </a:p>
      </dgm:t>
    </dgm:pt>
    <dgm:pt modelId="{78EC4B64-B276-4795-B0D8-CFF2443443AA}" type="parTrans" cxnId="{5ECDCD18-B199-4D18-B9C2-3BCA57CDB85B}">
      <dgm:prSet/>
      <dgm:spPr/>
      <dgm:t>
        <a:bodyPr/>
        <a:lstStyle/>
        <a:p>
          <a:endParaRPr lang="en-US"/>
        </a:p>
      </dgm:t>
    </dgm:pt>
    <dgm:pt modelId="{4E636AA0-999C-4105-AF5D-6AA2C988BB85}" type="sibTrans" cxnId="{5ECDCD18-B199-4D18-B9C2-3BCA57CDB85B}">
      <dgm:prSet/>
      <dgm:spPr/>
      <dgm:t>
        <a:bodyPr/>
        <a:lstStyle/>
        <a:p>
          <a:endParaRPr lang="en-US"/>
        </a:p>
      </dgm:t>
    </dgm:pt>
    <dgm:pt modelId="{BA9BA911-F1B8-418C-BD08-D8D291AFAF31}">
      <dgm:prSet phldrT="[Text]"/>
      <dgm:spPr/>
      <dgm:t>
        <a:bodyPr/>
        <a:lstStyle/>
        <a:p>
          <a:r>
            <a:rPr lang="en-US" dirty="0" err="1" smtClean="0"/>
            <a:t>Behavioural</a:t>
          </a:r>
          <a:r>
            <a:rPr lang="en-US" dirty="0" smtClean="0"/>
            <a:t> type (way of feeding)</a:t>
          </a:r>
          <a:endParaRPr lang="en-US" dirty="0"/>
        </a:p>
      </dgm:t>
    </dgm:pt>
    <dgm:pt modelId="{8B159FB1-D3B0-4916-9624-2D8BEB98FFA6}" type="parTrans" cxnId="{3F9B635A-3C4F-4380-B63F-B2245A699490}">
      <dgm:prSet/>
      <dgm:spPr/>
      <dgm:t>
        <a:bodyPr/>
        <a:lstStyle/>
        <a:p>
          <a:endParaRPr lang="en-US"/>
        </a:p>
      </dgm:t>
    </dgm:pt>
    <dgm:pt modelId="{AFEAA8DC-5A12-4AA8-A252-C7A0EAA1E375}" type="sibTrans" cxnId="{3F9B635A-3C4F-4380-B63F-B2245A699490}">
      <dgm:prSet/>
      <dgm:spPr/>
      <dgm:t>
        <a:bodyPr/>
        <a:lstStyle/>
        <a:p>
          <a:endParaRPr lang="en-US"/>
        </a:p>
      </dgm:t>
    </dgm:pt>
    <dgm:pt modelId="{68FEF5DA-4953-48FF-9F5D-9CDEF6572986}" type="pres">
      <dgm:prSet presAssocID="{AE846ADA-4E1F-47F9-ABFF-876332D383BC}" presName="linear" presStyleCnt="0">
        <dgm:presLayoutVars>
          <dgm:dir/>
          <dgm:animLvl val="lvl"/>
          <dgm:resizeHandles val="exact"/>
        </dgm:presLayoutVars>
      </dgm:prSet>
      <dgm:spPr/>
      <dgm:t>
        <a:bodyPr/>
        <a:lstStyle/>
        <a:p>
          <a:endParaRPr lang="en-US"/>
        </a:p>
      </dgm:t>
    </dgm:pt>
    <dgm:pt modelId="{2185CECB-12E2-4DFB-B276-2DC9B9DF2E2B}" type="pres">
      <dgm:prSet presAssocID="{38359317-A0EE-4A7D-9AFE-F449FACF2DA2}" presName="parentLin" presStyleCnt="0"/>
      <dgm:spPr/>
    </dgm:pt>
    <dgm:pt modelId="{62DC7138-01A2-41B8-9319-D3A463BE91C3}" type="pres">
      <dgm:prSet presAssocID="{38359317-A0EE-4A7D-9AFE-F449FACF2DA2}" presName="parentLeftMargin" presStyleLbl="node1" presStyleIdx="0" presStyleCnt="5"/>
      <dgm:spPr/>
      <dgm:t>
        <a:bodyPr/>
        <a:lstStyle/>
        <a:p>
          <a:endParaRPr lang="en-US"/>
        </a:p>
      </dgm:t>
    </dgm:pt>
    <dgm:pt modelId="{D75AC4E4-10AC-4FB1-8EDE-CAB69B0D42EB}" type="pres">
      <dgm:prSet presAssocID="{38359317-A0EE-4A7D-9AFE-F449FACF2DA2}" presName="parentText" presStyleLbl="node1" presStyleIdx="0" presStyleCnt="5">
        <dgm:presLayoutVars>
          <dgm:chMax val="0"/>
          <dgm:bulletEnabled val="1"/>
        </dgm:presLayoutVars>
      </dgm:prSet>
      <dgm:spPr/>
      <dgm:t>
        <a:bodyPr/>
        <a:lstStyle/>
        <a:p>
          <a:endParaRPr lang="en-US"/>
        </a:p>
      </dgm:t>
    </dgm:pt>
    <dgm:pt modelId="{F8BE5D64-8C77-4CDD-8C4A-011D383AEA9A}" type="pres">
      <dgm:prSet presAssocID="{38359317-A0EE-4A7D-9AFE-F449FACF2DA2}" presName="negativeSpace" presStyleCnt="0"/>
      <dgm:spPr/>
    </dgm:pt>
    <dgm:pt modelId="{182FB41D-29C6-47CA-9289-32C476014CD4}" type="pres">
      <dgm:prSet presAssocID="{38359317-A0EE-4A7D-9AFE-F449FACF2DA2}" presName="childText" presStyleLbl="conFgAcc1" presStyleIdx="0" presStyleCnt="5">
        <dgm:presLayoutVars>
          <dgm:bulletEnabled val="1"/>
        </dgm:presLayoutVars>
      </dgm:prSet>
      <dgm:spPr/>
    </dgm:pt>
    <dgm:pt modelId="{6A03E48B-8A18-46B9-B74E-78C9692716DE}" type="pres">
      <dgm:prSet presAssocID="{32BD46B9-FD59-41ED-8C24-29BFF3926BE7}" presName="spaceBetweenRectangles" presStyleCnt="0"/>
      <dgm:spPr/>
    </dgm:pt>
    <dgm:pt modelId="{CF77562A-397B-4051-B94A-4194EE746999}" type="pres">
      <dgm:prSet presAssocID="{709F6E2E-EA1B-4A9F-9F4C-1C42B1E6DF21}" presName="parentLin" presStyleCnt="0"/>
      <dgm:spPr/>
    </dgm:pt>
    <dgm:pt modelId="{C0C40784-02BC-4CE4-A3AC-86366C20B5AF}" type="pres">
      <dgm:prSet presAssocID="{709F6E2E-EA1B-4A9F-9F4C-1C42B1E6DF21}" presName="parentLeftMargin" presStyleLbl="node1" presStyleIdx="0" presStyleCnt="5"/>
      <dgm:spPr/>
      <dgm:t>
        <a:bodyPr/>
        <a:lstStyle/>
        <a:p>
          <a:endParaRPr lang="en-US"/>
        </a:p>
      </dgm:t>
    </dgm:pt>
    <dgm:pt modelId="{A3421095-B80F-4920-AB24-14E5159B83DE}" type="pres">
      <dgm:prSet presAssocID="{709F6E2E-EA1B-4A9F-9F4C-1C42B1E6DF21}" presName="parentText" presStyleLbl="node1" presStyleIdx="1" presStyleCnt="5">
        <dgm:presLayoutVars>
          <dgm:chMax val="0"/>
          <dgm:bulletEnabled val="1"/>
        </dgm:presLayoutVars>
      </dgm:prSet>
      <dgm:spPr/>
      <dgm:t>
        <a:bodyPr/>
        <a:lstStyle/>
        <a:p>
          <a:endParaRPr lang="en-US"/>
        </a:p>
      </dgm:t>
    </dgm:pt>
    <dgm:pt modelId="{8E484286-B2E3-4B73-870C-22525778CFFA}" type="pres">
      <dgm:prSet presAssocID="{709F6E2E-EA1B-4A9F-9F4C-1C42B1E6DF21}" presName="negativeSpace" presStyleCnt="0"/>
      <dgm:spPr/>
    </dgm:pt>
    <dgm:pt modelId="{EAD93F5B-ADBD-4479-86C4-3CCA35147C15}" type="pres">
      <dgm:prSet presAssocID="{709F6E2E-EA1B-4A9F-9F4C-1C42B1E6DF21}" presName="childText" presStyleLbl="conFgAcc1" presStyleIdx="1" presStyleCnt="5">
        <dgm:presLayoutVars>
          <dgm:bulletEnabled val="1"/>
        </dgm:presLayoutVars>
      </dgm:prSet>
      <dgm:spPr/>
    </dgm:pt>
    <dgm:pt modelId="{C40BEC20-AE7D-4F61-B901-14E196F50C8C}" type="pres">
      <dgm:prSet presAssocID="{5D2D2A6E-4D80-47EE-8BB3-3EC3EADE27FB}" presName="spaceBetweenRectangles" presStyleCnt="0"/>
      <dgm:spPr/>
    </dgm:pt>
    <dgm:pt modelId="{30701C2C-BA70-4ECC-9724-F84DA560A7B1}" type="pres">
      <dgm:prSet presAssocID="{B0DE3771-15BA-4549-A5B6-4FEC86533A78}" presName="parentLin" presStyleCnt="0"/>
      <dgm:spPr/>
    </dgm:pt>
    <dgm:pt modelId="{3541AE4D-3FCC-4652-AC00-F7257E4AD0DF}" type="pres">
      <dgm:prSet presAssocID="{B0DE3771-15BA-4549-A5B6-4FEC86533A78}" presName="parentLeftMargin" presStyleLbl="node1" presStyleIdx="1" presStyleCnt="5"/>
      <dgm:spPr/>
      <dgm:t>
        <a:bodyPr/>
        <a:lstStyle/>
        <a:p>
          <a:endParaRPr lang="en-US"/>
        </a:p>
      </dgm:t>
    </dgm:pt>
    <dgm:pt modelId="{45126BBD-78F2-4064-B96D-84F1C735EAFA}" type="pres">
      <dgm:prSet presAssocID="{B0DE3771-15BA-4549-A5B6-4FEC86533A78}" presName="parentText" presStyleLbl="node1" presStyleIdx="2" presStyleCnt="5">
        <dgm:presLayoutVars>
          <dgm:chMax val="0"/>
          <dgm:bulletEnabled val="1"/>
        </dgm:presLayoutVars>
      </dgm:prSet>
      <dgm:spPr/>
      <dgm:t>
        <a:bodyPr/>
        <a:lstStyle/>
        <a:p>
          <a:endParaRPr lang="en-US"/>
        </a:p>
      </dgm:t>
    </dgm:pt>
    <dgm:pt modelId="{89BD37AC-A9A3-407D-B9E0-DEC7F896203F}" type="pres">
      <dgm:prSet presAssocID="{B0DE3771-15BA-4549-A5B6-4FEC86533A78}" presName="negativeSpace" presStyleCnt="0"/>
      <dgm:spPr/>
    </dgm:pt>
    <dgm:pt modelId="{EB21C4F1-3946-4A40-A99B-9281185E9545}" type="pres">
      <dgm:prSet presAssocID="{B0DE3771-15BA-4549-A5B6-4FEC86533A78}" presName="childText" presStyleLbl="conFgAcc1" presStyleIdx="2" presStyleCnt="5">
        <dgm:presLayoutVars>
          <dgm:bulletEnabled val="1"/>
        </dgm:presLayoutVars>
      </dgm:prSet>
      <dgm:spPr/>
    </dgm:pt>
    <dgm:pt modelId="{3252E2FD-9532-4DF5-8724-FE95EAFB8AA4}" type="pres">
      <dgm:prSet presAssocID="{6BBA117C-3A77-41F1-ABFC-3D373EB555E2}" presName="spaceBetweenRectangles" presStyleCnt="0"/>
      <dgm:spPr/>
    </dgm:pt>
    <dgm:pt modelId="{56C6285F-9A53-4A92-9F5F-E41C06F9979B}" type="pres">
      <dgm:prSet presAssocID="{A3C8F2D2-B151-4D1F-9FD2-5645A76BDA10}" presName="parentLin" presStyleCnt="0"/>
      <dgm:spPr/>
    </dgm:pt>
    <dgm:pt modelId="{A3EC4443-4AF0-40F8-8ED5-3399E1F14F32}" type="pres">
      <dgm:prSet presAssocID="{A3C8F2D2-B151-4D1F-9FD2-5645A76BDA10}" presName="parentLeftMargin" presStyleLbl="node1" presStyleIdx="2" presStyleCnt="5"/>
      <dgm:spPr/>
      <dgm:t>
        <a:bodyPr/>
        <a:lstStyle/>
        <a:p>
          <a:endParaRPr lang="en-US"/>
        </a:p>
      </dgm:t>
    </dgm:pt>
    <dgm:pt modelId="{BAC08D3B-4D16-44A5-A679-C04928E9D684}" type="pres">
      <dgm:prSet presAssocID="{A3C8F2D2-B151-4D1F-9FD2-5645A76BDA10}" presName="parentText" presStyleLbl="node1" presStyleIdx="3" presStyleCnt="5">
        <dgm:presLayoutVars>
          <dgm:chMax val="0"/>
          <dgm:bulletEnabled val="1"/>
        </dgm:presLayoutVars>
      </dgm:prSet>
      <dgm:spPr/>
      <dgm:t>
        <a:bodyPr/>
        <a:lstStyle/>
        <a:p>
          <a:endParaRPr lang="en-US"/>
        </a:p>
      </dgm:t>
    </dgm:pt>
    <dgm:pt modelId="{31B00F92-4295-4E11-B9C2-16F588ED6274}" type="pres">
      <dgm:prSet presAssocID="{A3C8F2D2-B151-4D1F-9FD2-5645A76BDA10}" presName="negativeSpace" presStyleCnt="0"/>
      <dgm:spPr/>
    </dgm:pt>
    <dgm:pt modelId="{7D61B1E4-9EA7-4BCB-9DB2-F8081BDE03A8}" type="pres">
      <dgm:prSet presAssocID="{A3C8F2D2-B151-4D1F-9FD2-5645A76BDA10}" presName="childText" presStyleLbl="conFgAcc1" presStyleIdx="3" presStyleCnt="5">
        <dgm:presLayoutVars>
          <dgm:bulletEnabled val="1"/>
        </dgm:presLayoutVars>
      </dgm:prSet>
      <dgm:spPr/>
    </dgm:pt>
    <dgm:pt modelId="{17CF6F41-4708-42A8-A1A3-B00FD16966CF}" type="pres">
      <dgm:prSet presAssocID="{4E636AA0-999C-4105-AF5D-6AA2C988BB85}" presName="spaceBetweenRectangles" presStyleCnt="0"/>
      <dgm:spPr/>
    </dgm:pt>
    <dgm:pt modelId="{6030707D-E728-40F0-B728-709AEE5CAFBA}" type="pres">
      <dgm:prSet presAssocID="{BA9BA911-F1B8-418C-BD08-D8D291AFAF31}" presName="parentLin" presStyleCnt="0"/>
      <dgm:spPr/>
    </dgm:pt>
    <dgm:pt modelId="{56713D5E-1764-4B1E-8647-3D81C75211A8}" type="pres">
      <dgm:prSet presAssocID="{BA9BA911-F1B8-418C-BD08-D8D291AFAF31}" presName="parentLeftMargin" presStyleLbl="node1" presStyleIdx="3" presStyleCnt="5"/>
      <dgm:spPr/>
      <dgm:t>
        <a:bodyPr/>
        <a:lstStyle/>
        <a:p>
          <a:endParaRPr lang="en-US"/>
        </a:p>
      </dgm:t>
    </dgm:pt>
    <dgm:pt modelId="{B34DAD26-693F-4858-84B3-53D48C5539C6}" type="pres">
      <dgm:prSet presAssocID="{BA9BA911-F1B8-418C-BD08-D8D291AFAF31}" presName="parentText" presStyleLbl="node1" presStyleIdx="4" presStyleCnt="5">
        <dgm:presLayoutVars>
          <dgm:chMax val="0"/>
          <dgm:bulletEnabled val="1"/>
        </dgm:presLayoutVars>
      </dgm:prSet>
      <dgm:spPr/>
      <dgm:t>
        <a:bodyPr/>
        <a:lstStyle/>
        <a:p>
          <a:endParaRPr lang="en-US"/>
        </a:p>
      </dgm:t>
    </dgm:pt>
    <dgm:pt modelId="{550D8F0A-D19E-4C7D-BAFF-1C0294E2DC71}" type="pres">
      <dgm:prSet presAssocID="{BA9BA911-F1B8-418C-BD08-D8D291AFAF31}" presName="negativeSpace" presStyleCnt="0"/>
      <dgm:spPr/>
    </dgm:pt>
    <dgm:pt modelId="{DFC73EB9-783B-4A6D-B922-42E9D39DF724}" type="pres">
      <dgm:prSet presAssocID="{BA9BA911-F1B8-418C-BD08-D8D291AFAF31}" presName="childText" presStyleLbl="conFgAcc1" presStyleIdx="4" presStyleCnt="5">
        <dgm:presLayoutVars>
          <dgm:bulletEnabled val="1"/>
        </dgm:presLayoutVars>
      </dgm:prSet>
      <dgm:spPr/>
    </dgm:pt>
  </dgm:ptLst>
  <dgm:cxnLst>
    <dgm:cxn modelId="{8398457E-CBC7-4F16-9A3B-4D4C3F3F6A6C}" srcId="{AE846ADA-4E1F-47F9-ABFF-876332D383BC}" destId="{B0DE3771-15BA-4549-A5B6-4FEC86533A78}" srcOrd="2" destOrd="0" parTransId="{821E946C-5179-4D08-B6BD-554E5988D385}" sibTransId="{6BBA117C-3A77-41F1-ABFC-3D373EB555E2}"/>
    <dgm:cxn modelId="{4B5E2020-A6BA-4EB4-8F74-B225318DBED2}" type="presOf" srcId="{AE846ADA-4E1F-47F9-ABFF-876332D383BC}" destId="{68FEF5DA-4953-48FF-9F5D-9CDEF6572986}" srcOrd="0" destOrd="0" presId="urn:microsoft.com/office/officeart/2005/8/layout/list1"/>
    <dgm:cxn modelId="{D1F4B5AB-8D73-4CC6-BEA3-EB113BE1D32E}" srcId="{AE846ADA-4E1F-47F9-ABFF-876332D383BC}" destId="{38359317-A0EE-4A7D-9AFE-F449FACF2DA2}" srcOrd="0" destOrd="0" parTransId="{9F1F1B05-0C0E-4C54-AC61-9374777500D2}" sibTransId="{32BD46B9-FD59-41ED-8C24-29BFF3926BE7}"/>
    <dgm:cxn modelId="{EF748FEE-4AE0-4ACA-A61D-D437B222130C}" type="presOf" srcId="{B0DE3771-15BA-4549-A5B6-4FEC86533A78}" destId="{45126BBD-78F2-4064-B96D-84F1C735EAFA}" srcOrd="1" destOrd="0" presId="urn:microsoft.com/office/officeart/2005/8/layout/list1"/>
    <dgm:cxn modelId="{CD5542DB-EAA9-4A4B-87DD-19512FF39BB9}" type="presOf" srcId="{A3C8F2D2-B151-4D1F-9FD2-5645A76BDA10}" destId="{A3EC4443-4AF0-40F8-8ED5-3399E1F14F32}" srcOrd="0" destOrd="0" presId="urn:microsoft.com/office/officeart/2005/8/layout/list1"/>
    <dgm:cxn modelId="{3F9B635A-3C4F-4380-B63F-B2245A699490}" srcId="{AE846ADA-4E1F-47F9-ABFF-876332D383BC}" destId="{BA9BA911-F1B8-418C-BD08-D8D291AFAF31}" srcOrd="4" destOrd="0" parTransId="{8B159FB1-D3B0-4916-9624-2D8BEB98FFA6}" sibTransId="{AFEAA8DC-5A12-4AA8-A252-C7A0EAA1E375}"/>
    <dgm:cxn modelId="{036F2DCB-1BAA-42C6-8D4A-22C62F9A1376}" type="presOf" srcId="{709F6E2E-EA1B-4A9F-9F4C-1C42B1E6DF21}" destId="{C0C40784-02BC-4CE4-A3AC-86366C20B5AF}" srcOrd="0" destOrd="0" presId="urn:microsoft.com/office/officeart/2005/8/layout/list1"/>
    <dgm:cxn modelId="{05E8CD59-DEDC-48D8-BE2E-363117B9FE86}" type="presOf" srcId="{A3C8F2D2-B151-4D1F-9FD2-5645A76BDA10}" destId="{BAC08D3B-4D16-44A5-A679-C04928E9D684}" srcOrd="1" destOrd="0" presId="urn:microsoft.com/office/officeart/2005/8/layout/list1"/>
    <dgm:cxn modelId="{21E80717-BA3C-42F8-845B-F77CBE5C3913}" srcId="{AE846ADA-4E1F-47F9-ABFF-876332D383BC}" destId="{709F6E2E-EA1B-4A9F-9F4C-1C42B1E6DF21}" srcOrd="1" destOrd="0" parTransId="{FEC8197E-2BAF-4095-BC0F-65F1029D037B}" sibTransId="{5D2D2A6E-4D80-47EE-8BB3-3EC3EADE27FB}"/>
    <dgm:cxn modelId="{DF7CDF43-6AB9-450C-90E6-70101053F156}" type="presOf" srcId="{709F6E2E-EA1B-4A9F-9F4C-1C42B1E6DF21}" destId="{A3421095-B80F-4920-AB24-14E5159B83DE}" srcOrd="1" destOrd="0" presId="urn:microsoft.com/office/officeart/2005/8/layout/list1"/>
    <dgm:cxn modelId="{A5FBEF26-7EC7-4163-99A5-2FC7ABD5ADC8}" type="presOf" srcId="{B0DE3771-15BA-4549-A5B6-4FEC86533A78}" destId="{3541AE4D-3FCC-4652-AC00-F7257E4AD0DF}" srcOrd="0" destOrd="0" presId="urn:microsoft.com/office/officeart/2005/8/layout/list1"/>
    <dgm:cxn modelId="{C34E1C9A-D002-45D0-9AB9-B6A91D9E8E67}" type="presOf" srcId="{BA9BA911-F1B8-418C-BD08-D8D291AFAF31}" destId="{B34DAD26-693F-4858-84B3-53D48C5539C6}" srcOrd="1" destOrd="0" presId="urn:microsoft.com/office/officeart/2005/8/layout/list1"/>
    <dgm:cxn modelId="{A3B25606-FC50-4006-A3A3-8C9E1EFDC66B}" type="presOf" srcId="{38359317-A0EE-4A7D-9AFE-F449FACF2DA2}" destId="{D75AC4E4-10AC-4FB1-8EDE-CAB69B0D42EB}" srcOrd="1" destOrd="0" presId="urn:microsoft.com/office/officeart/2005/8/layout/list1"/>
    <dgm:cxn modelId="{5ECDCD18-B199-4D18-B9C2-3BCA57CDB85B}" srcId="{AE846ADA-4E1F-47F9-ABFF-876332D383BC}" destId="{A3C8F2D2-B151-4D1F-9FD2-5645A76BDA10}" srcOrd="3" destOrd="0" parTransId="{78EC4B64-B276-4795-B0D8-CFF2443443AA}" sibTransId="{4E636AA0-999C-4105-AF5D-6AA2C988BB85}"/>
    <dgm:cxn modelId="{DF429843-1DBF-48F9-8FFF-EB1DA7628BBE}" type="presOf" srcId="{38359317-A0EE-4A7D-9AFE-F449FACF2DA2}" destId="{62DC7138-01A2-41B8-9319-D3A463BE91C3}" srcOrd="0" destOrd="0" presId="urn:microsoft.com/office/officeart/2005/8/layout/list1"/>
    <dgm:cxn modelId="{484B299A-E09B-434D-B62C-A4443866ADBC}" type="presOf" srcId="{BA9BA911-F1B8-418C-BD08-D8D291AFAF31}" destId="{56713D5E-1764-4B1E-8647-3D81C75211A8}" srcOrd="0" destOrd="0" presId="urn:microsoft.com/office/officeart/2005/8/layout/list1"/>
    <dgm:cxn modelId="{6D0BE25E-1D44-4B58-9BC0-9534B4D4D967}" type="presParOf" srcId="{68FEF5DA-4953-48FF-9F5D-9CDEF6572986}" destId="{2185CECB-12E2-4DFB-B276-2DC9B9DF2E2B}" srcOrd="0" destOrd="0" presId="urn:microsoft.com/office/officeart/2005/8/layout/list1"/>
    <dgm:cxn modelId="{FBFDECFB-F2B9-4453-938B-69D951D286F9}" type="presParOf" srcId="{2185CECB-12E2-4DFB-B276-2DC9B9DF2E2B}" destId="{62DC7138-01A2-41B8-9319-D3A463BE91C3}" srcOrd="0" destOrd="0" presId="urn:microsoft.com/office/officeart/2005/8/layout/list1"/>
    <dgm:cxn modelId="{DC44E5B2-6F42-4D2B-BAC2-1A8EC277631A}" type="presParOf" srcId="{2185CECB-12E2-4DFB-B276-2DC9B9DF2E2B}" destId="{D75AC4E4-10AC-4FB1-8EDE-CAB69B0D42EB}" srcOrd="1" destOrd="0" presId="urn:microsoft.com/office/officeart/2005/8/layout/list1"/>
    <dgm:cxn modelId="{00A43AC5-B589-4CBB-954B-14AFDA2E0F0F}" type="presParOf" srcId="{68FEF5DA-4953-48FF-9F5D-9CDEF6572986}" destId="{F8BE5D64-8C77-4CDD-8C4A-011D383AEA9A}" srcOrd="1" destOrd="0" presId="urn:microsoft.com/office/officeart/2005/8/layout/list1"/>
    <dgm:cxn modelId="{746AB363-ED52-41AD-AF87-BBB17146B417}" type="presParOf" srcId="{68FEF5DA-4953-48FF-9F5D-9CDEF6572986}" destId="{182FB41D-29C6-47CA-9289-32C476014CD4}" srcOrd="2" destOrd="0" presId="urn:microsoft.com/office/officeart/2005/8/layout/list1"/>
    <dgm:cxn modelId="{BF37AD7C-DDEF-4D2A-8F84-B037395C5183}" type="presParOf" srcId="{68FEF5DA-4953-48FF-9F5D-9CDEF6572986}" destId="{6A03E48B-8A18-46B9-B74E-78C9692716DE}" srcOrd="3" destOrd="0" presId="urn:microsoft.com/office/officeart/2005/8/layout/list1"/>
    <dgm:cxn modelId="{5217034E-09F6-43EA-BB55-C81E82B43949}" type="presParOf" srcId="{68FEF5DA-4953-48FF-9F5D-9CDEF6572986}" destId="{CF77562A-397B-4051-B94A-4194EE746999}" srcOrd="4" destOrd="0" presId="urn:microsoft.com/office/officeart/2005/8/layout/list1"/>
    <dgm:cxn modelId="{B8E71CA8-2CD1-4673-BADB-82A56C44888C}" type="presParOf" srcId="{CF77562A-397B-4051-B94A-4194EE746999}" destId="{C0C40784-02BC-4CE4-A3AC-86366C20B5AF}" srcOrd="0" destOrd="0" presId="urn:microsoft.com/office/officeart/2005/8/layout/list1"/>
    <dgm:cxn modelId="{AA08AFFB-8867-4D49-B38D-5FAF64C8033E}" type="presParOf" srcId="{CF77562A-397B-4051-B94A-4194EE746999}" destId="{A3421095-B80F-4920-AB24-14E5159B83DE}" srcOrd="1" destOrd="0" presId="urn:microsoft.com/office/officeart/2005/8/layout/list1"/>
    <dgm:cxn modelId="{2272FE85-1D37-479D-9FFB-7881E937E729}" type="presParOf" srcId="{68FEF5DA-4953-48FF-9F5D-9CDEF6572986}" destId="{8E484286-B2E3-4B73-870C-22525778CFFA}" srcOrd="5" destOrd="0" presId="urn:microsoft.com/office/officeart/2005/8/layout/list1"/>
    <dgm:cxn modelId="{59B9BB67-D0DE-4A6F-8634-B01B472CD260}" type="presParOf" srcId="{68FEF5DA-4953-48FF-9F5D-9CDEF6572986}" destId="{EAD93F5B-ADBD-4479-86C4-3CCA35147C15}" srcOrd="6" destOrd="0" presId="urn:microsoft.com/office/officeart/2005/8/layout/list1"/>
    <dgm:cxn modelId="{486124C1-A62F-4AAB-8845-AE1598BE2E71}" type="presParOf" srcId="{68FEF5DA-4953-48FF-9F5D-9CDEF6572986}" destId="{C40BEC20-AE7D-4F61-B901-14E196F50C8C}" srcOrd="7" destOrd="0" presId="urn:microsoft.com/office/officeart/2005/8/layout/list1"/>
    <dgm:cxn modelId="{3FF24A6A-756B-47F4-8703-42C5332D06B1}" type="presParOf" srcId="{68FEF5DA-4953-48FF-9F5D-9CDEF6572986}" destId="{30701C2C-BA70-4ECC-9724-F84DA560A7B1}" srcOrd="8" destOrd="0" presId="urn:microsoft.com/office/officeart/2005/8/layout/list1"/>
    <dgm:cxn modelId="{4C00A16A-FD62-4919-B145-FABECF1382C4}" type="presParOf" srcId="{30701C2C-BA70-4ECC-9724-F84DA560A7B1}" destId="{3541AE4D-3FCC-4652-AC00-F7257E4AD0DF}" srcOrd="0" destOrd="0" presId="urn:microsoft.com/office/officeart/2005/8/layout/list1"/>
    <dgm:cxn modelId="{3CE6D7CD-FD1A-4547-A8CC-A1DD0468EE56}" type="presParOf" srcId="{30701C2C-BA70-4ECC-9724-F84DA560A7B1}" destId="{45126BBD-78F2-4064-B96D-84F1C735EAFA}" srcOrd="1" destOrd="0" presId="urn:microsoft.com/office/officeart/2005/8/layout/list1"/>
    <dgm:cxn modelId="{06520666-707F-4391-AC14-2B54A6B59903}" type="presParOf" srcId="{68FEF5DA-4953-48FF-9F5D-9CDEF6572986}" destId="{89BD37AC-A9A3-407D-B9E0-DEC7F896203F}" srcOrd="9" destOrd="0" presId="urn:microsoft.com/office/officeart/2005/8/layout/list1"/>
    <dgm:cxn modelId="{E54ED0C6-A522-45C5-A34B-D3BDE6D43FB4}" type="presParOf" srcId="{68FEF5DA-4953-48FF-9F5D-9CDEF6572986}" destId="{EB21C4F1-3946-4A40-A99B-9281185E9545}" srcOrd="10" destOrd="0" presId="urn:microsoft.com/office/officeart/2005/8/layout/list1"/>
    <dgm:cxn modelId="{AEC78843-5121-4693-BDBB-E83920B61B91}" type="presParOf" srcId="{68FEF5DA-4953-48FF-9F5D-9CDEF6572986}" destId="{3252E2FD-9532-4DF5-8724-FE95EAFB8AA4}" srcOrd="11" destOrd="0" presId="urn:microsoft.com/office/officeart/2005/8/layout/list1"/>
    <dgm:cxn modelId="{4C7FE1EB-5F82-412D-969C-1ECD8B102960}" type="presParOf" srcId="{68FEF5DA-4953-48FF-9F5D-9CDEF6572986}" destId="{56C6285F-9A53-4A92-9F5F-E41C06F9979B}" srcOrd="12" destOrd="0" presId="urn:microsoft.com/office/officeart/2005/8/layout/list1"/>
    <dgm:cxn modelId="{293428D1-D700-446F-8A52-14A848871AAC}" type="presParOf" srcId="{56C6285F-9A53-4A92-9F5F-E41C06F9979B}" destId="{A3EC4443-4AF0-40F8-8ED5-3399E1F14F32}" srcOrd="0" destOrd="0" presId="urn:microsoft.com/office/officeart/2005/8/layout/list1"/>
    <dgm:cxn modelId="{7B314AB8-CAC4-445A-A24A-4B0160B5ECB1}" type="presParOf" srcId="{56C6285F-9A53-4A92-9F5F-E41C06F9979B}" destId="{BAC08D3B-4D16-44A5-A679-C04928E9D684}" srcOrd="1" destOrd="0" presId="urn:microsoft.com/office/officeart/2005/8/layout/list1"/>
    <dgm:cxn modelId="{9FC1E623-1339-4272-9B0A-B9080B609D53}" type="presParOf" srcId="{68FEF5DA-4953-48FF-9F5D-9CDEF6572986}" destId="{31B00F92-4295-4E11-B9C2-16F588ED6274}" srcOrd="13" destOrd="0" presId="urn:microsoft.com/office/officeart/2005/8/layout/list1"/>
    <dgm:cxn modelId="{26F94C6A-D130-4CFA-95EA-A62EF31ED2B9}" type="presParOf" srcId="{68FEF5DA-4953-48FF-9F5D-9CDEF6572986}" destId="{7D61B1E4-9EA7-4BCB-9DB2-F8081BDE03A8}" srcOrd="14" destOrd="0" presId="urn:microsoft.com/office/officeart/2005/8/layout/list1"/>
    <dgm:cxn modelId="{8CBC2813-B921-4238-B59D-C8C558B194EF}" type="presParOf" srcId="{68FEF5DA-4953-48FF-9F5D-9CDEF6572986}" destId="{17CF6F41-4708-42A8-A1A3-B00FD16966CF}" srcOrd="15" destOrd="0" presId="urn:microsoft.com/office/officeart/2005/8/layout/list1"/>
    <dgm:cxn modelId="{EEF3F34D-0B56-41F5-807E-A2F4491065B1}" type="presParOf" srcId="{68FEF5DA-4953-48FF-9F5D-9CDEF6572986}" destId="{6030707D-E728-40F0-B728-709AEE5CAFBA}" srcOrd="16" destOrd="0" presId="urn:microsoft.com/office/officeart/2005/8/layout/list1"/>
    <dgm:cxn modelId="{46AD8F21-39CA-4214-B403-961A94128EC6}" type="presParOf" srcId="{6030707D-E728-40F0-B728-709AEE5CAFBA}" destId="{56713D5E-1764-4B1E-8647-3D81C75211A8}" srcOrd="0" destOrd="0" presId="urn:microsoft.com/office/officeart/2005/8/layout/list1"/>
    <dgm:cxn modelId="{A83685CF-F087-4C4B-B12C-E673C9B71722}" type="presParOf" srcId="{6030707D-E728-40F0-B728-709AEE5CAFBA}" destId="{B34DAD26-693F-4858-84B3-53D48C5539C6}" srcOrd="1" destOrd="0" presId="urn:microsoft.com/office/officeart/2005/8/layout/list1"/>
    <dgm:cxn modelId="{8A56879D-44FB-4F85-9F60-77632093CC77}" type="presParOf" srcId="{68FEF5DA-4953-48FF-9F5D-9CDEF6572986}" destId="{550D8F0A-D19E-4C7D-BAFF-1C0294E2DC71}" srcOrd="17" destOrd="0" presId="urn:microsoft.com/office/officeart/2005/8/layout/list1"/>
    <dgm:cxn modelId="{291EE213-DFD2-4E58-94ED-3EF65F259080}" type="presParOf" srcId="{68FEF5DA-4953-48FF-9F5D-9CDEF6572986}" destId="{DFC73EB9-783B-4A6D-B922-42E9D39DF72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9B468D-0EE2-45A3-B174-F158EFF1915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US"/>
        </a:p>
      </dgm:t>
    </dgm:pt>
    <dgm:pt modelId="{BDE60232-A33B-4D1F-8845-5FCDF0D96034}">
      <dgm:prSet phldrT="[Text]"/>
      <dgm:spPr/>
      <dgm:t>
        <a:bodyPr/>
        <a:lstStyle/>
        <a:p>
          <a:r>
            <a:rPr lang="en-US" dirty="0" smtClean="0"/>
            <a:t>Following on foot</a:t>
          </a:r>
          <a:endParaRPr lang="en-US" dirty="0"/>
        </a:p>
      </dgm:t>
    </dgm:pt>
    <dgm:pt modelId="{3ED7D307-5497-4259-BF28-1C14DC7EAFF3}" type="parTrans" cxnId="{B81EC566-9CEB-4401-98A1-72406FFFBEC7}">
      <dgm:prSet/>
      <dgm:spPr/>
      <dgm:t>
        <a:bodyPr/>
        <a:lstStyle/>
        <a:p>
          <a:endParaRPr lang="en-US"/>
        </a:p>
      </dgm:t>
    </dgm:pt>
    <dgm:pt modelId="{C7C4EDF8-D3E8-4291-9B97-70E4BF8101DB}" type="sibTrans" cxnId="{B81EC566-9CEB-4401-98A1-72406FFFBEC7}">
      <dgm:prSet/>
      <dgm:spPr/>
      <dgm:t>
        <a:bodyPr/>
        <a:lstStyle/>
        <a:p>
          <a:endParaRPr lang="en-US"/>
        </a:p>
      </dgm:t>
    </dgm:pt>
    <dgm:pt modelId="{F09F3CEB-B2B9-40C1-9E82-5B8AA54DCB9E}">
      <dgm:prSet phldrT="[Text]"/>
      <dgm:spPr/>
      <dgm:t>
        <a:bodyPr/>
        <a:lstStyle/>
        <a:p>
          <a:r>
            <a:rPr lang="en-US" dirty="0" smtClean="0"/>
            <a:t>Biotelemetry or </a:t>
          </a:r>
          <a:r>
            <a:rPr lang="en-US" dirty="0" err="1" smtClean="0"/>
            <a:t>radiotelemetry</a:t>
          </a:r>
          <a:endParaRPr lang="en-US" dirty="0"/>
        </a:p>
      </dgm:t>
    </dgm:pt>
    <dgm:pt modelId="{D30721D6-1388-4C49-A6D4-A17C92DC2C83}" type="parTrans" cxnId="{72C382C4-02D8-4EDA-84B2-1EE486F61B1F}">
      <dgm:prSet/>
      <dgm:spPr/>
    </dgm:pt>
    <dgm:pt modelId="{5DEBA754-AEAD-48BA-A4E4-94FDBA6A94E0}" type="sibTrans" cxnId="{72C382C4-02D8-4EDA-84B2-1EE486F61B1F}">
      <dgm:prSet/>
      <dgm:spPr/>
    </dgm:pt>
    <dgm:pt modelId="{D06D2A56-2DC4-4004-A05B-BDE9CE83E4B2}">
      <dgm:prSet phldrT="[Text]"/>
      <dgm:spPr/>
      <dgm:t>
        <a:bodyPr/>
        <a:lstStyle/>
        <a:p>
          <a:r>
            <a:rPr lang="en-US" dirty="0" smtClean="0"/>
            <a:t>Satellite telemetry system</a:t>
          </a:r>
          <a:endParaRPr lang="en-US" dirty="0"/>
        </a:p>
      </dgm:t>
    </dgm:pt>
    <dgm:pt modelId="{C777FE96-D44F-4C8E-82CC-234EDD7AB460}" type="parTrans" cxnId="{F42485CB-AF8D-4B8C-9205-45C398D5DD22}">
      <dgm:prSet/>
      <dgm:spPr/>
    </dgm:pt>
    <dgm:pt modelId="{FC9C320D-4338-4E9F-897E-59743F13EB97}" type="sibTrans" cxnId="{F42485CB-AF8D-4B8C-9205-45C398D5DD22}">
      <dgm:prSet/>
      <dgm:spPr/>
    </dgm:pt>
    <dgm:pt modelId="{74785BEC-175F-4840-994D-589237352963}" type="pres">
      <dgm:prSet presAssocID="{899B468D-0EE2-45A3-B174-F158EFF19150}" presName="Name0" presStyleCnt="0">
        <dgm:presLayoutVars>
          <dgm:dir/>
          <dgm:resizeHandles val="exact"/>
        </dgm:presLayoutVars>
      </dgm:prSet>
      <dgm:spPr/>
      <dgm:t>
        <a:bodyPr/>
        <a:lstStyle/>
        <a:p>
          <a:endParaRPr lang="en-US"/>
        </a:p>
      </dgm:t>
    </dgm:pt>
    <dgm:pt modelId="{10B7673C-FFB1-4CF5-8981-65527186325C}" type="pres">
      <dgm:prSet presAssocID="{BDE60232-A33B-4D1F-8845-5FCDF0D96034}" presName="node" presStyleLbl="node1" presStyleIdx="0" presStyleCnt="3">
        <dgm:presLayoutVars>
          <dgm:bulletEnabled val="1"/>
        </dgm:presLayoutVars>
      </dgm:prSet>
      <dgm:spPr/>
      <dgm:t>
        <a:bodyPr/>
        <a:lstStyle/>
        <a:p>
          <a:endParaRPr lang="en-US"/>
        </a:p>
      </dgm:t>
    </dgm:pt>
    <dgm:pt modelId="{D8A207B7-89F1-4EDE-A09C-DEB5A84EEB7C}" type="pres">
      <dgm:prSet presAssocID="{C7C4EDF8-D3E8-4291-9B97-70E4BF8101DB}" presName="sibTrans" presStyleCnt="0"/>
      <dgm:spPr/>
    </dgm:pt>
    <dgm:pt modelId="{D9AC9DAF-6966-42C3-9534-9289789B2016}" type="pres">
      <dgm:prSet presAssocID="{F09F3CEB-B2B9-40C1-9E82-5B8AA54DCB9E}" presName="node" presStyleLbl="node1" presStyleIdx="1" presStyleCnt="3">
        <dgm:presLayoutVars>
          <dgm:bulletEnabled val="1"/>
        </dgm:presLayoutVars>
      </dgm:prSet>
      <dgm:spPr/>
      <dgm:t>
        <a:bodyPr/>
        <a:lstStyle/>
        <a:p>
          <a:endParaRPr lang="en-US"/>
        </a:p>
      </dgm:t>
    </dgm:pt>
    <dgm:pt modelId="{0D619E69-1D22-4A09-BF3D-CBA817B44ABC}" type="pres">
      <dgm:prSet presAssocID="{5DEBA754-AEAD-48BA-A4E4-94FDBA6A94E0}" presName="sibTrans" presStyleCnt="0"/>
      <dgm:spPr/>
    </dgm:pt>
    <dgm:pt modelId="{08248C89-B6D0-41EA-AC9B-ECAB3753DDB0}" type="pres">
      <dgm:prSet presAssocID="{D06D2A56-2DC4-4004-A05B-BDE9CE83E4B2}" presName="node" presStyleLbl="node1" presStyleIdx="2" presStyleCnt="3">
        <dgm:presLayoutVars>
          <dgm:bulletEnabled val="1"/>
        </dgm:presLayoutVars>
      </dgm:prSet>
      <dgm:spPr/>
      <dgm:t>
        <a:bodyPr/>
        <a:lstStyle/>
        <a:p>
          <a:endParaRPr lang="en-US"/>
        </a:p>
      </dgm:t>
    </dgm:pt>
  </dgm:ptLst>
  <dgm:cxnLst>
    <dgm:cxn modelId="{72C382C4-02D8-4EDA-84B2-1EE486F61B1F}" srcId="{899B468D-0EE2-45A3-B174-F158EFF19150}" destId="{F09F3CEB-B2B9-40C1-9E82-5B8AA54DCB9E}" srcOrd="1" destOrd="0" parTransId="{D30721D6-1388-4C49-A6D4-A17C92DC2C83}" sibTransId="{5DEBA754-AEAD-48BA-A4E4-94FDBA6A94E0}"/>
    <dgm:cxn modelId="{B46CD66D-18F8-40FA-8CDE-525E530B122F}" type="presOf" srcId="{BDE60232-A33B-4D1F-8845-5FCDF0D96034}" destId="{10B7673C-FFB1-4CF5-8981-65527186325C}" srcOrd="0" destOrd="0" presId="urn:microsoft.com/office/officeart/2005/8/layout/hList6"/>
    <dgm:cxn modelId="{A95B003F-7949-44B3-AD60-530791BB0EC1}" type="presOf" srcId="{899B468D-0EE2-45A3-B174-F158EFF19150}" destId="{74785BEC-175F-4840-994D-589237352963}" srcOrd="0" destOrd="0" presId="urn:microsoft.com/office/officeart/2005/8/layout/hList6"/>
    <dgm:cxn modelId="{25CACF07-0F78-4BF5-9A75-4E4A8320A244}" type="presOf" srcId="{F09F3CEB-B2B9-40C1-9E82-5B8AA54DCB9E}" destId="{D9AC9DAF-6966-42C3-9534-9289789B2016}" srcOrd="0" destOrd="0" presId="urn:microsoft.com/office/officeart/2005/8/layout/hList6"/>
    <dgm:cxn modelId="{B81EC566-9CEB-4401-98A1-72406FFFBEC7}" srcId="{899B468D-0EE2-45A3-B174-F158EFF19150}" destId="{BDE60232-A33B-4D1F-8845-5FCDF0D96034}" srcOrd="0" destOrd="0" parTransId="{3ED7D307-5497-4259-BF28-1C14DC7EAFF3}" sibTransId="{C7C4EDF8-D3E8-4291-9B97-70E4BF8101DB}"/>
    <dgm:cxn modelId="{F42485CB-AF8D-4B8C-9205-45C398D5DD22}" srcId="{899B468D-0EE2-45A3-B174-F158EFF19150}" destId="{D06D2A56-2DC4-4004-A05B-BDE9CE83E4B2}" srcOrd="2" destOrd="0" parTransId="{C777FE96-D44F-4C8E-82CC-234EDD7AB460}" sibTransId="{FC9C320D-4338-4E9F-897E-59743F13EB97}"/>
    <dgm:cxn modelId="{358E167F-57E7-4DB1-B3B3-201595761239}" type="presOf" srcId="{D06D2A56-2DC4-4004-A05B-BDE9CE83E4B2}" destId="{08248C89-B6D0-41EA-AC9B-ECAB3753DDB0}" srcOrd="0" destOrd="0" presId="urn:microsoft.com/office/officeart/2005/8/layout/hList6"/>
    <dgm:cxn modelId="{1013065F-BAB5-4E09-AD31-3C46C8D029AE}" type="presParOf" srcId="{74785BEC-175F-4840-994D-589237352963}" destId="{10B7673C-FFB1-4CF5-8981-65527186325C}" srcOrd="0" destOrd="0" presId="urn:microsoft.com/office/officeart/2005/8/layout/hList6"/>
    <dgm:cxn modelId="{4FDB5F31-52CA-435C-A38E-88044576A6EE}" type="presParOf" srcId="{74785BEC-175F-4840-994D-589237352963}" destId="{D8A207B7-89F1-4EDE-A09C-DEB5A84EEB7C}" srcOrd="1" destOrd="0" presId="urn:microsoft.com/office/officeart/2005/8/layout/hList6"/>
    <dgm:cxn modelId="{9D542ED9-82C8-4DFB-928E-8A0628458076}" type="presParOf" srcId="{74785BEC-175F-4840-994D-589237352963}" destId="{D9AC9DAF-6966-42C3-9534-9289789B2016}" srcOrd="2" destOrd="0" presId="urn:microsoft.com/office/officeart/2005/8/layout/hList6"/>
    <dgm:cxn modelId="{D6EDEA98-FA21-4FB1-BDB3-834AB7C0B5AD}" type="presParOf" srcId="{74785BEC-175F-4840-994D-589237352963}" destId="{0D619E69-1D22-4A09-BF3D-CBA817B44ABC}" srcOrd="3" destOrd="0" presId="urn:microsoft.com/office/officeart/2005/8/layout/hList6"/>
    <dgm:cxn modelId="{D02FF9BA-D359-4ED7-8F7F-D3E7DEAC9093}" type="presParOf" srcId="{74785BEC-175F-4840-994D-589237352963}" destId="{08248C89-B6D0-41EA-AC9B-ECAB3753DDB0}"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846ADA-4E1F-47F9-ABFF-876332D383BC}" type="doc">
      <dgm:prSet loTypeId="urn:microsoft.com/office/officeart/2005/8/layout/list1" loCatId="list" qsTypeId="urn:microsoft.com/office/officeart/2005/8/quickstyle/simple1" qsCatId="simple" csTypeId="urn:microsoft.com/office/officeart/2005/8/colors/colorful1#2" csCatId="colorful" phldr="1"/>
      <dgm:spPr/>
      <dgm:t>
        <a:bodyPr/>
        <a:lstStyle/>
        <a:p>
          <a:endParaRPr lang="en-US"/>
        </a:p>
      </dgm:t>
    </dgm:pt>
    <dgm:pt modelId="{38359317-A0EE-4A7D-9AFE-F449FACF2DA2}">
      <dgm:prSet phldrT="[Text]"/>
      <dgm:spPr/>
      <dgm:t>
        <a:bodyPr/>
        <a:lstStyle/>
        <a:p>
          <a:r>
            <a:rPr lang="en-US" dirty="0" smtClean="0"/>
            <a:t>Species level (e.g. courtship </a:t>
          </a:r>
          <a:r>
            <a:rPr lang="en-US" dirty="0" err="1" smtClean="0"/>
            <a:t>behaviour</a:t>
          </a:r>
          <a:r>
            <a:rPr lang="en-US" dirty="0" smtClean="0"/>
            <a:t>)</a:t>
          </a:r>
          <a:endParaRPr lang="en-US" dirty="0"/>
        </a:p>
      </dgm:t>
    </dgm:pt>
    <dgm:pt modelId="{9F1F1B05-0C0E-4C54-AC61-9374777500D2}" type="parTrans" cxnId="{D1F4B5AB-8D73-4CC6-BEA3-EB113BE1D32E}">
      <dgm:prSet/>
      <dgm:spPr/>
      <dgm:t>
        <a:bodyPr/>
        <a:lstStyle/>
        <a:p>
          <a:endParaRPr lang="en-US"/>
        </a:p>
      </dgm:t>
    </dgm:pt>
    <dgm:pt modelId="{32BD46B9-FD59-41ED-8C24-29BFF3926BE7}" type="sibTrans" cxnId="{D1F4B5AB-8D73-4CC6-BEA3-EB113BE1D32E}">
      <dgm:prSet/>
      <dgm:spPr/>
      <dgm:t>
        <a:bodyPr/>
        <a:lstStyle/>
        <a:p>
          <a:endParaRPr lang="en-US"/>
        </a:p>
      </dgm:t>
    </dgm:pt>
    <dgm:pt modelId="{B0DE3771-15BA-4549-A5B6-4FEC86533A78}">
      <dgm:prSet phldrT="[Text]"/>
      <dgm:spPr/>
      <dgm:t>
        <a:bodyPr/>
        <a:lstStyle/>
        <a:p>
          <a:r>
            <a:rPr lang="en-US" dirty="0" smtClean="0"/>
            <a:t>Family group (searching for food)</a:t>
          </a:r>
          <a:endParaRPr lang="en-US" dirty="0"/>
        </a:p>
      </dgm:t>
    </dgm:pt>
    <dgm:pt modelId="{821E946C-5179-4D08-B6BD-554E5988D385}" type="parTrans" cxnId="{8398457E-CBC7-4F16-9A3B-4D4C3F3F6A6C}">
      <dgm:prSet/>
      <dgm:spPr/>
      <dgm:t>
        <a:bodyPr/>
        <a:lstStyle/>
        <a:p>
          <a:endParaRPr lang="en-US"/>
        </a:p>
      </dgm:t>
    </dgm:pt>
    <dgm:pt modelId="{6BBA117C-3A77-41F1-ABFC-3D373EB555E2}" type="sibTrans" cxnId="{8398457E-CBC7-4F16-9A3B-4D4C3F3F6A6C}">
      <dgm:prSet/>
      <dgm:spPr/>
      <dgm:t>
        <a:bodyPr/>
        <a:lstStyle/>
        <a:p>
          <a:endParaRPr lang="en-US"/>
        </a:p>
      </dgm:t>
    </dgm:pt>
    <dgm:pt modelId="{709F6E2E-EA1B-4A9F-9F4C-1C42B1E6DF21}">
      <dgm:prSet phldrT="[Text]"/>
      <dgm:spPr/>
      <dgm:t>
        <a:bodyPr/>
        <a:lstStyle/>
        <a:p>
          <a:r>
            <a:rPr lang="en-US" dirty="0" smtClean="0"/>
            <a:t>Population level (migration </a:t>
          </a:r>
          <a:r>
            <a:rPr lang="en-US" dirty="0" err="1" smtClean="0"/>
            <a:t>behaviour</a:t>
          </a:r>
          <a:r>
            <a:rPr lang="en-US" dirty="0" smtClean="0"/>
            <a:t>)</a:t>
          </a:r>
          <a:endParaRPr lang="en-US" dirty="0"/>
        </a:p>
      </dgm:t>
    </dgm:pt>
    <dgm:pt modelId="{FEC8197E-2BAF-4095-BC0F-65F1029D037B}" type="parTrans" cxnId="{21E80717-BA3C-42F8-845B-F77CBE5C3913}">
      <dgm:prSet/>
      <dgm:spPr/>
      <dgm:t>
        <a:bodyPr/>
        <a:lstStyle/>
        <a:p>
          <a:endParaRPr lang="en-US"/>
        </a:p>
      </dgm:t>
    </dgm:pt>
    <dgm:pt modelId="{5D2D2A6E-4D80-47EE-8BB3-3EC3EADE27FB}" type="sibTrans" cxnId="{21E80717-BA3C-42F8-845B-F77CBE5C3913}">
      <dgm:prSet/>
      <dgm:spPr/>
      <dgm:t>
        <a:bodyPr/>
        <a:lstStyle/>
        <a:p>
          <a:endParaRPr lang="en-US"/>
        </a:p>
      </dgm:t>
    </dgm:pt>
    <dgm:pt modelId="{A3C8F2D2-B151-4D1F-9FD2-5645A76BDA10}">
      <dgm:prSet phldrT="[Text]"/>
      <dgm:spPr/>
      <dgm:t>
        <a:bodyPr/>
        <a:lstStyle/>
        <a:p>
          <a:r>
            <a:rPr lang="en-US" dirty="0" smtClean="0"/>
            <a:t>Individual (how the animal is swimming)</a:t>
          </a:r>
          <a:endParaRPr lang="en-US" dirty="0"/>
        </a:p>
      </dgm:t>
    </dgm:pt>
    <dgm:pt modelId="{78EC4B64-B276-4795-B0D8-CFF2443443AA}" type="parTrans" cxnId="{5ECDCD18-B199-4D18-B9C2-3BCA57CDB85B}">
      <dgm:prSet/>
      <dgm:spPr/>
      <dgm:t>
        <a:bodyPr/>
        <a:lstStyle/>
        <a:p>
          <a:endParaRPr lang="en-US"/>
        </a:p>
      </dgm:t>
    </dgm:pt>
    <dgm:pt modelId="{4E636AA0-999C-4105-AF5D-6AA2C988BB85}" type="sibTrans" cxnId="{5ECDCD18-B199-4D18-B9C2-3BCA57CDB85B}">
      <dgm:prSet/>
      <dgm:spPr/>
      <dgm:t>
        <a:bodyPr/>
        <a:lstStyle/>
        <a:p>
          <a:endParaRPr lang="en-US"/>
        </a:p>
      </dgm:t>
    </dgm:pt>
    <dgm:pt modelId="{BA9BA911-F1B8-418C-BD08-D8D291AFAF31}">
      <dgm:prSet phldrT="[Text]"/>
      <dgm:spPr/>
      <dgm:t>
        <a:bodyPr/>
        <a:lstStyle/>
        <a:p>
          <a:r>
            <a:rPr lang="en-US" dirty="0" err="1" smtClean="0"/>
            <a:t>Behavioural</a:t>
          </a:r>
          <a:r>
            <a:rPr lang="en-US" dirty="0" smtClean="0"/>
            <a:t> type (way of feeding)</a:t>
          </a:r>
          <a:endParaRPr lang="en-US" dirty="0"/>
        </a:p>
      </dgm:t>
    </dgm:pt>
    <dgm:pt modelId="{8B159FB1-D3B0-4916-9624-2D8BEB98FFA6}" type="parTrans" cxnId="{3F9B635A-3C4F-4380-B63F-B2245A699490}">
      <dgm:prSet/>
      <dgm:spPr/>
      <dgm:t>
        <a:bodyPr/>
        <a:lstStyle/>
        <a:p>
          <a:endParaRPr lang="en-US"/>
        </a:p>
      </dgm:t>
    </dgm:pt>
    <dgm:pt modelId="{AFEAA8DC-5A12-4AA8-A252-C7A0EAA1E375}" type="sibTrans" cxnId="{3F9B635A-3C4F-4380-B63F-B2245A699490}">
      <dgm:prSet/>
      <dgm:spPr/>
      <dgm:t>
        <a:bodyPr/>
        <a:lstStyle/>
        <a:p>
          <a:endParaRPr lang="en-US"/>
        </a:p>
      </dgm:t>
    </dgm:pt>
    <dgm:pt modelId="{68FEF5DA-4953-48FF-9F5D-9CDEF6572986}" type="pres">
      <dgm:prSet presAssocID="{AE846ADA-4E1F-47F9-ABFF-876332D383BC}" presName="linear" presStyleCnt="0">
        <dgm:presLayoutVars>
          <dgm:dir/>
          <dgm:animLvl val="lvl"/>
          <dgm:resizeHandles val="exact"/>
        </dgm:presLayoutVars>
      </dgm:prSet>
      <dgm:spPr/>
      <dgm:t>
        <a:bodyPr/>
        <a:lstStyle/>
        <a:p>
          <a:endParaRPr lang="en-US"/>
        </a:p>
      </dgm:t>
    </dgm:pt>
    <dgm:pt modelId="{2185CECB-12E2-4DFB-B276-2DC9B9DF2E2B}" type="pres">
      <dgm:prSet presAssocID="{38359317-A0EE-4A7D-9AFE-F449FACF2DA2}" presName="parentLin" presStyleCnt="0"/>
      <dgm:spPr/>
    </dgm:pt>
    <dgm:pt modelId="{62DC7138-01A2-41B8-9319-D3A463BE91C3}" type="pres">
      <dgm:prSet presAssocID="{38359317-A0EE-4A7D-9AFE-F449FACF2DA2}" presName="parentLeftMargin" presStyleLbl="node1" presStyleIdx="0" presStyleCnt="5"/>
      <dgm:spPr/>
      <dgm:t>
        <a:bodyPr/>
        <a:lstStyle/>
        <a:p>
          <a:endParaRPr lang="en-US"/>
        </a:p>
      </dgm:t>
    </dgm:pt>
    <dgm:pt modelId="{D75AC4E4-10AC-4FB1-8EDE-CAB69B0D42EB}" type="pres">
      <dgm:prSet presAssocID="{38359317-A0EE-4A7D-9AFE-F449FACF2DA2}" presName="parentText" presStyleLbl="node1" presStyleIdx="0" presStyleCnt="5" custScaleX="142857" custScaleY="284730">
        <dgm:presLayoutVars>
          <dgm:chMax val="0"/>
          <dgm:bulletEnabled val="1"/>
        </dgm:presLayoutVars>
      </dgm:prSet>
      <dgm:spPr/>
      <dgm:t>
        <a:bodyPr/>
        <a:lstStyle/>
        <a:p>
          <a:endParaRPr lang="en-US"/>
        </a:p>
      </dgm:t>
    </dgm:pt>
    <dgm:pt modelId="{F8BE5D64-8C77-4CDD-8C4A-011D383AEA9A}" type="pres">
      <dgm:prSet presAssocID="{38359317-A0EE-4A7D-9AFE-F449FACF2DA2}" presName="negativeSpace" presStyleCnt="0"/>
      <dgm:spPr/>
    </dgm:pt>
    <dgm:pt modelId="{182FB41D-29C6-47CA-9289-32C476014CD4}" type="pres">
      <dgm:prSet presAssocID="{38359317-A0EE-4A7D-9AFE-F449FACF2DA2}" presName="childText" presStyleLbl="conFgAcc1" presStyleIdx="0" presStyleCnt="5">
        <dgm:presLayoutVars>
          <dgm:bulletEnabled val="1"/>
        </dgm:presLayoutVars>
      </dgm:prSet>
      <dgm:spPr/>
    </dgm:pt>
    <dgm:pt modelId="{6A03E48B-8A18-46B9-B74E-78C9692716DE}" type="pres">
      <dgm:prSet presAssocID="{32BD46B9-FD59-41ED-8C24-29BFF3926BE7}" presName="spaceBetweenRectangles" presStyleCnt="0"/>
      <dgm:spPr/>
    </dgm:pt>
    <dgm:pt modelId="{CF77562A-397B-4051-B94A-4194EE746999}" type="pres">
      <dgm:prSet presAssocID="{709F6E2E-EA1B-4A9F-9F4C-1C42B1E6DF21}" presName="parentLin" presStyleCnt="0"/>
      <dgm:spPr/>
    </dgm:pt>
    <dgm:pt modelId="{C0C40784-02BC-4CE4-A3AC-86366C20B5AF}" type="pres">
      <dgm:prSet presAssocID="{709F6E2E-EA1B-4A9F-9F4C-1C42B1E6DF21}" presName="parentLeftMargin" presStyleLbl="node1" presStyleIdx="0" presStyleCnt="5"/>
      <dgm:spPr/>
      <dgm:t>
        <a:bodyPr/>
        <a:lstStyle/>
        <a:p>
          <a:endParaRPr lang="en-US"/>
        </a:p>
      </dgm:t>
    </dgm:pt>
    <dgm:pt modelId="{A3421095-B80F-4920-AB24-14E5159B83DE}" type="pres">
      <dgm:prSet presAssocID="{709F6E2E-EA1B-4A9F-9F4C-1C42B1E6DF21}" presName="parentText" presStyleLbl="node1" presStyleIdx="1" presStyleCnt="5">
        <dgm:presLayoutVars>
          <dgm:chMax val="0"/>
          <dgm:bulletEnabled val="1"/>
        </dgm:presLayoutVars>
      </dgm:prSet>
      <dgm:spPr/>
      <dgm:t>
        <a:bodyPr/>
        <a:lstStyle/>
        <a:p>
          <a:endParaRPr lang="en-US"/>
        </a:p>
      </dgm:t>
    </dgm:pt>
    <dgm:pt modelId="{8E484286-B2E3-4B73-870C-22525778CFFA}" type="pres">
      <dgm:prSet presAssocID="{709F6E2E-EA1B-4A9F-9F4C-1C42B1E6DF21}" presName="negativeSpace" presStyleCnt="0"/>
      <dgm:spPr/>
    </dgm:pt>
    <dgm:pt modelId="{EAD93F5B-ADBD-4479-86C4-3CCA35147C15}" type="pres">
      <dgm:prSet presAssocID="{709F6E2E-EA1B-4A9F-9F4C-1C42B1E6DF21}" presName="childText" presStyleLbl="conFgAcc1" presStyleIdx="1" presStyleCnt="5">
        <dgm:presLayoutVars>
          <dgm:bulletEnabled val="1"/>
        </dgm:presLayoutVars>
      </dgm:prSet>
      <dgm:spPr/>
    </dgm:pt>
    <dgm:pt modelId="{C40BEC20-AE7D-4F61-B901-14E196F50C8C}" type="pres">
      <dgm:prSet presAssocID="{5D2D2A6E-4D80-47EE-8BB3-3EC3EADE27FB}" presName="spaceBetweenRectangles" presStyleCnt="0"/>
      <dgm:spPr/>
    </dgm:pt>
    <dgm:pt modelId="{30701C2C-BA70-4ECC-9724-F84DA560A7B1}" type="pres">
      <dgm:prSet presAssocID="{B0DE3771-15BA-4549-A5B6-4FEC86533A78}" presName="parentLin" presStyleCnt="0"/>
      <dgm:spPr/>
    </dgm:pt>
    <dgm:pt modelId="{3541AE4D-3FCC-4652-AC00-F7257E4AD0DF}" type="pres">
      <dgm:prSet presAssocID="{B0DE3771-15BA-4549-A5B6-4FEC86533A78}" presName="parentLeftMargin" presStyleLbl="node1" presStyleIdx="1" presStyleCnt="5"/>
      <dgm:spPr/>
      <dgm:t>
        <a:bodyPr/>
        <a:lstStyle/>
        <a:p>
          <a:endParaRPr lang="en-US"/>
        </a:p>
      </dgm:t>
    </dgm:pt>
    <dgm:pt modelId="{45126BBD-78F2-4064-B96D-84F1C735EAFA}" type="pres">
      <dgm:prSet presAssocID="{B0DE3771-15BA-4549-A5B6-4FEC86533A78}" presName="parentText" presStyleLbl="node1" presStyleIdx="2" presStyleCnt="5">
        <dgm:presLayoutVars>
          <dgm:chMax val="0"/>
          <dgm:bulletEnabled val="1"/>
        </dgm:presLayoutVars>
      </dgm:prSet>
      <dgm:spPr/>
      <dgm:t>
        <a:bodyPr/>
        <a:lstStyle/>
        <a:p>
          <a:endParaRPr lang="en-US"/>
        </a:p>
      </dgm:t>
    </dgm:pt>
    <dgm:pt modelId="{89BD37AC-A9A3-407D-B9E0-DEC7F896203F}" type="pres">
      <dgm:prSet presAssocID="{B0DE3771-15BA-4549-A5B6-4FEC86533A78}" presName="negativeSpace" presStyleCnt="0"/>
      <dgm:spPr/>
    </dgm:pt>
    <dgm:pt modelId="{EB21C4F1-3946-4A40-A99B-9281185E9545}" type="pres">
      <dgm:prSet presAssocID="{B0DE3771-15BA-4549-A5B6-4FEC86533A78}" presName="childText" presStyleLbl="conFgAcc1" presStyleIdx="2" presStyleCnt="5">
        <dgm:presLayoutVars>
          <dgm:bulletEnabled val="1"/>
        </dgm:presLayoutVars>
      </dgm:prSet>
      <dgm:spPr/>
    </dgm:pt>
    <dgm:pt modelId="{3252E2FD-9532-4DF5-8724-FE95EAFB8AA4}" type="pres">
      <dgm:prSet presAssocID="{6BBA117C-3A77-41F1-ABFC-3D373EB555E2}" presName="spaceBetweenRectangles" presStyleCnt="0"/>
      <dgm:spPr/>
    </dgm:pt>
    <dgm:pt modelId="{56C6285F-9A53-4A92-9F5F-E41C06F9979B}" type="pres">
      <dgm:prSet presAssocID="{A3C8F2D2-B151-4D1F-9FD2-5645A76BDA10}" presName="parentLin" presStyleCnt="0"/>
      <dgm:spPr/>
    </dgm:pt>
    <dgm:pt modelId="{A3EC4443-4AF0-40F8-8ED5-3399E1F14F32}" type="pres">
      <dgm:prSet presAssocID="{A3C8F2D2-B151-4D1F-9FD2-5645A76BDA10}" presName="parentLeftMargin" presStyleLbl="node1" presStyleIdx="2" presStyleCnt="5"/>
      <dgm:spPr/>
      <dgm:t>
        <a:bodyPr/>
        <a:lstStyle/>
        <a:p>
          <a:endParaRPr lang="en-US"/>
        </a:p>
      </dgm:t>
    </dgm:pt>
    <dgm:pt modelId="{BAC08D3B-4D16-44A5-A679-C04928E9D684}" type="pres">
      <dgm:prSet presAssocID="{A3C8F2D2-B151-4D1F-9FD2-5645A76BDA10}" presName="parentText" presStyleLbl="node1" presStyleIdx="3" presStyleCnt="5">
        <dgm:presLayoutVars>
          <dgm:chMax val="0"/>
          <dgm:bulletEnabled val="1"/>
        </dgm:presLayoutVars>
      </dgm:prSet>
      <dgm:spPr/>
      <dgm:t>
        <a:bodyPr/>
        <a:lstStyle/>
        <a:p>
          <a:endParaRPr lang="en-US"/>
        </a:p>
      </dgm:t>
    </dgm:pt>
    <dgm:pt modelId="{31B00F92-4295-4E11-B9C2-16F588ED6274}" type="pres">
      <dgm:prSet presAssocID="{A3C8F2D2-B151-4D1F-9FD2-5645A76BDA10}" presName="negativeSpace" presStyleCnt="0"/>
      <dgm:spPr/>
    </dgm:pt>
    <dgm:pt modelId="{7D61B1E4-9EA7-4BCB-9DB2-F8081BDE03A8}" type="pres">
      <dgm:prSet presAssocID="{A3C8F2D2-B151-4D1F-9FD2-5645A76BDA10}" presName="childText" presStyleLbl="conFgAcc1" presStyleIdx="3" presStyleCnt="5">
        <dgm:presLayoutVars>
          <dgm:bulletEnabled val="1"/>
        </dgm:presLayoutVars>
      </dgm:prSet>
      <dgm:spPr/>
    </dgm:pt>
    <dgm:pt modelId="{17CF6F41-4708-42A8-A1A3-B00FD16966CF}" type="pres">
      <dgm:prSet presAssocID="{4E636AA0-999C-4105-AF5D-6AA2C988BB85}" presName="spaceBetweenRectangles" presStyleCnt="0"/>
      <dgm:spPr/>
    </dgm:pt>
    <dgm:pt modelId="{6030707D-E728-40F0-B728-709AEE5CAFBA}" type="pres">
      <dgm:prSet presAssocID="{BA9BA911-F1B8-418C-BD08-D8D291AFAF31}" presName="parentLin" presStyleCnt="0"/>
      <dgm:spPr/>
    </dgm:pt>
    <dgm:pt modelId="{56713D5E-1764-4B1E-8647-3D81C75211A8}" type="pres">
      <dgm:prSet presAssocID="{BA9BA911-F1B8-418C-BD08-D8D291AFAF31}" presName="parentLeftMargin" presStyleLbl="node1" presStyleIdx="3" presStyleCnt="5"/>
      <dgm:spPr/>
      <dgm:t>
        <a:bodyPr/>
        <a:lstStyle/>
        <a:p>
          <a:endParaRPr lang="en-US"/>
        </a:p>
      </dgm:t>
    </dgm:pt>
    <dgm:pt modelId="{B34DAD26-693F-4858-84B3-53D48C5539C6}" type="pres">
      <dgm:prSet presAssocID="{BA9BA911-F1B8-418C-BD08-D8D291AFAF31}" presName="parentText" presStyleLbl="node1" presStyleIdx="4" presStyleCnt="5">
        <dgm:presLayoutVars>
          <dgm:chMax val="0"/>
          <dgm:bulletEnabled val="1"/>
        </dgm:presLayoutVars>
      </dgm:prSet>
      <dgm:spPr/>
      <dgm:t>
        <a:bodyPr/>
        <a:lstStyle/>
        <a:p>
          <a:endParaRPr lang="en-US"/>
        </a:p>
      </dgm:t>
    </dgm:pt>
    <dgm:pt modelId="{550D8F0A-D19E-4C7D-BAFF-1C0294E2DC71}" type="pres">
      <dgm:prSet presAssocID="{BA9BA911-F1B8-418C-BD08-D8D291AFAF31}" presName="negativeSpace" presStyleCnt="0"/>
      <dgm:spPr/>
    </dgm:pt>
    <dgm:pt modelId="{DFC73EB9-783B-4A6D-B922-42E9D39DF724}" type="pres">
      <dgm:prSet presAssocID="{BA9BA911-F1B8-418C-BD08-D8D291AFAF31}" presName="childText" presStyleLbl="conFgAcc1" presStyleIdx="4" presStyleCnt="5">
        <dgm:presLayoutVars>
          <dgm:bulletEnabled val="1"/>
        </dgm:presLayoutVars>
      </dgm:prSet>
      <dgm:spPr/>
    </dgm:pt>
  </dgm:ptLst>
  <dgm:cxnLst>
    <dgm:cxn modelId="{373C8221-8A10-4D44-9B4A-D9CCBC574594}" type="presOf" srcId="{BA9BA911-F1B8-418C-BD08-D8D291AFAF31}" destId="{B34DAD26-693F-4858-84B3-53D48C5539C6}" srcOrd="1" destOrd="0" presId="urn:microsoft.com/office/officeart/2005/8/layout/list1"/>
    <dgm:cxn modelId="{8206F2AC-BA22-4934-88FA-98B887047166}" type="presOf" srcId="{BA9BA911-F1B8-418C-BD08-D8D291AFAF31}" destId="{56713D5E-1764-4B1E-8647-3D81C75211A8}" srcOrd="0" destOrd="0" presId="urn:microsoft.com/office/officeart/2005/8/layout/list1"/>
    <dgm:cxn modelId="{54BB7C5D-8836-4B29-A578-14BDDB9F5854}" type="presOf" srcId="{709F6E2E-EA1B-4A9F-9F4C-1C42B1E6DF21}" destId="{A3421095-B80F-4920-AB24-14E5159B83DE}" srcOrd="1" destOrd="0" presId="urn:microsoft.com/office/officeart/2005/8/layout/list1"/>
    <dgm:cxn modelId="{9773CB01-FD94-48FE-B8F7-44337FD07DF7}" type="presOf" srcId="{A3C8F2D2-B151-4D1F-9FD2-5645A76BDA10}" destId="{A3EC4443-4AF0-40F8-8ED5-3399E1F14F32}" srcOrd="0" destOrd="0" presId="urn:microsoft.com/office/officeart/2005/8/layout/list1"/>
    <dgm:cxn modelId="{3F9B635A-3C4F-4380-B63F-B2245A699490}" srcId="{AE846ADA-4E1F-47F9-ABFF-876332D383BC}" destId="{BA9BA911-F1B8-418C-BD08-D8D291AFAF31}" srcOrd="4" destOrd="0" parTransId="{8B159FB1-D3B0-4916-9624-2D8BEB98FFA6}" sibTransId="{AFEAA8DC-5A12-4AA8-A252-C7A0EAA1E375}"/>
    <dgm:cxn modelId="{518E77CA-576C-40F3-9371-44A3A1B2C407}" type="presOf" srcId="{AE846ADA-4E1F-47F9-ABFF-876332D383BC}" destId="{68FEF5DA-4953-48FF-9F5D-9CDEF6572986}" srcOrd="0" destOrd="0" presId="urn:microsoft.com/office/officeart/2005/8/layout/list1"/>
    <dgm:cxn modelId="{B2BABFAD-CC8C-4944-9B01-4935E7AAE343}" type="presOf" srcId="{709F6E2E-EA1B-4A9F-9F4C-1C42B1E6DF21}" destId="{C0C40784-02BC-4CE4-A3AC-86366C20B5AF}" srcOrd="0" destOrd="0" presId="urn:microsoft.com/office/officeart/2005/8/layout/list1"/>
    <dgm:cxn modelId="{D1F4B5AB-8D73-4CC6-BEA3-EB113BE1D32E}" srcId="{AE846ADA-4E1F-47F9-ABFF-876332D383BC}" destId="{38359317-A0EE-4A7D-9AFE-F449FACF2DA2}" srcOrd="0" destOrd="0" parTransId="{9F1F1B05-0C0E-4C54-AC61-9374777500D2}" sibTransId="{32BD46B9-FD59-41ED-8C24-29BFF3926BE7}"/>
    <dgm:cxn modelId="{F1C49859-AF1E-4ED1-8563-C194236B7E45}" type="presOf" srcId="{B0DE3771-15BA-4549-A5B6-4FEC86533A78}" destId="{45126BBD-78F2-4064-B96D-84F1C735EAFA}" srcOrd="1" destOrd="0" presId="urn:microsoft.com/office/officeart/2005/8/layout/list1"/>
    <dgm:cxn modelId="{8398457E-CBC7-4F16-9A3B-4D4C3F3F6A6C}" srcId="{AE846ADA-4E1F-47F9-ABFF-876332D383BC}" destId="{B0DE3771-15BA-4549-A5B6-4FEC86533A78}" srcOrd="2" destOrd="0" parTransId="{821E946C-5179-4D08-B6BD-554E5988D385}" sibTransId="{6BBA117C-3A77-41F1-ABFC-3D373EB555E2}"/>
    <dgm:cxn modelId="{8D71AD0D-2C2A-4F58-BA79-B3540FF42AF7}" type="presOf" srcId="{A3C8F2D2-B151-4D1F-9FD2-5645A76BDA10}" destId="{BAC08D3B-4D16-44A5-A679-C04928E9D684}" srcOrd="1" destOrd="0" presId="urn:microsoft.com/office/officeart/2005/8/layout/list1"/>
    <dgm:cxn modelId="{5ECDCD18-B199-4D18-B9C2-3BCA57CDB85B}" srcId="{AE846ADA-4E1F-47F9-ABFF-876332D383BC}" destId="{A3C8F2D2-B151-4D1F-9FD2-5645A76BDA10}" srcOrd="3" destOrd="0" parTransId="{78EC4B64-B276-4795-B0D8-CFF2443443AA}" sibTransId="{4E636AA0-999C-4105-AF5D-6AA2C988BB85}"/>
    <dgm:cxn modelId="{F4DBBA0D-DDDA-4C1D-BAEA-1D9A5FDF8B4D}" type="presOf" srcId="{38359317-A0EE-4A7D-9AFE-F449FACF2DA2}" destId="{D75AC4E4-10AC-4FB1-8EDE-CAB69B0D42EB}" srcOrd="1" destOrd="0" presId="urn:microsoft.com/office/officeart/2005/8/layout/list1"/>
    <dgm:cxn modelId="{21E80717-BA3C-42F8-845B-F77CBE5C3913}" srcId="{AE846ADA-4E1F-47F9-ABFF-876332D383BC}" destId="{709F6E2E-EA1B-4A9F-9F4C-1C42B1E6DF21}" srcOrd="1" destOrd="0" parTransId="{FEC8197E-2BAF-4095-BC0F-65F1029D037B}" sibTransId="{5D2D2A6E-4D80-47EE-8BB3-3EC3EADE27FB}"/>
    <dgm:cxn modelId="{E9094FFD-14D9-4693-BEB0-E27F83233EDD}" type="presOf" srcId="{B0DE3771-15BA-4549-A5B6-4FEC86533A78}" destId="{3541AE4D-3FCC-4652-AC00-F7257E4AD0DF}" srcOrd="0" destOrd="0" presId="urn:microsoft.com/office/officeart/2005/8/layout/list1"/>
    <dgm:cxn modelId="{B745A6DA-854B-4625-8769-B38C48EFE1FD}" type="presOf" srcId="{38359317-A0EE-4A7D-9AFE-F449FACF2DA2}" destId="{62DC7138-01A2-41B8-9319-D3A463BE91C3}" srcOrd="0" destOrd="0" presId="urn:microsoft.com/office/officeart/2005/8/layout/list1"/>
    <dgm:cxn modelId="{563F1099-7E42-4AC4-AACF-BC7ED5049461}" type="presParOf" srcId="{68FEF5DA-4953-48FF-9F5D-9CDEF6572986}" destId="{2185CECB-12E2-4DFB-B276-2DC9B9DF2E2B}" srcOrd="0" destOrd="0" presId="urn:microsoft.com/office/officeart/2005/8/layout/list1"/>
    <dgm:cxn modelId="{5E502F10-87E7-41D2-9104-3D4D19ED2B01}" type="presParOf" srcId="{2185CECB-12E2-4DFB-B276-2DC9B9DF2E2B}" destId="{62DC7138-01A2-41B8-9319-D3A463BE91C3}" srcOrd="0" destOrd="0" presId="urn:microsoft.com/office/officeart/2005/8/layout/list1"/>
    <dgm:cxn modelId="{A23AD1AD-C9FD-40FE-A683-2E7F45322374}" type="presParOf" srcId="{2185CECB-12E2-4DFB-B276-2DC9B9DF2E2B}" destId="{D75AC4E4-10AC-4FB1-8EDE-CAB69B0D42EB}" srcOrd="1" destOrd="0" presId="urn:microsoft.com/office/officeart/2005/8/layout/list1"/>
    <dgm:cxn modelId="{04354652-16A7-430C-A28B-FCC6F87F0CA8}" type="presParOf" srcId="{68FEF5DA-4953-48FF-9F5D-9CDEF6572986}" destId="{F8BE5D64-8C77-4CDD-8C4A-011D383AEA9A}" srcOrd="1" destOrd="0" presId="urn:microsoft.com/office/officeart/2005/8/layout/list1"/>
    <dgm:cxn modelId="{A5684FD2-0CFB-4FC1-A39B-0ACDDAF60008}" type="presParOf" srcId="{68FEF5DA-4953-48FF-9F5D-9CDEF6572986}" destId="{182FB41D-29C6-47CA-9289-32C476014CD4}" srcOrd="2" destOrd="0" presId="urn:microsoft.com/office/officeart/2005/8/layout/list1"/>
    <dgm:cxn modelId="{2459E755-BFC4-4555-B99A-32C4B00050B4}" type="presParOf" srcId="{68FEF5DA-4953-48FF-9F5D-9CDEF6572986}" destId="{6A03E48B-8A18-46B9-B74E-78C9692716DE}" srcOrd="3" destOrd="0" presId="urn:microsoft.com/office/officeart/2005/8/layout/list1"/>
    <dgm:cxn modelId="{67DC866B-D212-411D-A607-50838261D51B}" type="presParOf" srcId="{68FEF5DA-4953-48FF-9F5D-9CDEF6572986}" destId="{CF77562A-397B-4051-B94A-4194EE746999}" srcOrd="4" destOrd="0" presId="urn:microsoft.com/office/officeart/2005/8/layout/list1"/>
    <dgm:cxn modelId="{4C8E3F6A-F088-4AEB-A07F-C81390F5BF0A}" type="presParOf" srcId="{CF77562A-397B-4051-B94A-4194EE746999}" destId="{C0C40784-02BC-4CE4-A3AC-86366C20B5AF}" srcOrd="0" destOrd="0" presId="urn:microsoft.com/office/officeart/2005/8/layout/list1"/>
    <dgm:cxn modelId="{150B6F44-BF84-4D38-9EA3-BF96FAE84E1C}" type="presParOf" srcId="{CF77562A-397B-4051-B94A-4194EE746999}" destId="{A3421095-B80F-4920-AB24-14E5159B83DE}" srcOrd="1" destOrd="0" presId="urn:microsoft.com/office/officeart/2005/8/layout/list1"/>
    <dgm:cxn modelId="{C50A6042-28CC-4553-82B6-115040ECD901}" type="presParOf" srcId="{68FEF5DA-4953-48FF-9F5D-9CDEF6572986}" destId="{8E484286-B2E3-4B73-870C-22525778CFFA}" srcOrd="5" destOrd="0" presId="urn:microsoft.com/office/officeart/2005/8/layout/list1"/>
    <dgm:cxn modelId="{42835D60-22AB-423E-9EC3-C7C2EF4FB197}" type="presParOf" srcId="{68FEF5DA-4953-48FF-9F5D-9CDEF6572986}" destId="{EAD93F5B-ADBD-4479-86C4-3CCA35147C15}" srcOrd="6" destOrd="0" presId="urn:microsoft.com/office/officeart/2005/8/layout/list1"/>
    <dgm:cxn modelId="{867FC727-EC70-4B9D-9B7B-CDA272F7CF0B}" type="presParOf" srcId="{68FEF5DA-4953-48FF-9F5D-9CDEF6572986}" destId="{C40BEC20-AE7D-4F61-B901-14E196F50C8C}" srcOrd="7" destOrd="0" presId="urn:microsoft.com/office/officeart/2005/8/layout/list1"/>
    <dgm:cxn modelId="{5C7BB304-4869-4B22-B3CF-C5EBA438D661}" type="presParOf" srcId="{68FEF5DA-4953-48FF-9F5D-9CDEF6572986}" destId="{30701C2C-BA70-4ECC-9724-F84DA560A7B1}" srcOrd="8" destOrd="0" presId="urn:microsoft.com/office/officeart/2005/8/layout/list1"/>
    <dgm:cxn modelId="{A30D7732-68A3-45C2-8E6F-DF1F2B8BFA04}" type="presParOf" srcId="{30701C2C-BA70-4ECC-9724-F84DA560A7B1}" destId="{3541AE4D-3FCC-4652-AC00-F7257E4AD0DF}" srcOrd="0" destOrd="0" presId="urn:microsoft.com/office/officeart/2005/8/layout/list1"/>
    <dgm:cxn modelId="{C0FEAE4E-F9DC-43AE-98C4-80D3A7D21080}" type="presParOf" srcId="{30701C2C-BA70-4ECC-9724-F84DA560A7B1}" destId="{45126BBD-78F2-4064-B96D-84F1C735EAFA}" srcOrd="1" destOrd="0" presId="urn:microsoft.com/office/officeart/2005/8/layout/list1"/>
    <dgm:cxn modelId="{AE86D3C1-B55B-4BFC-9850-F2C563AB4BE4}" type="presParOf" srcId="{68FEF5DA-4953-48FF-9F5D-9CDEF6572986}" destId="{89BD37AC-A9A3-407D-B9E0-DEC7F896203F}" srcOrd="9" destOrd="0" presId="urn:microsoft.com/office/officeart/2005/8/layout/list1"/>
    <dgm:cxn modelId="{077FC013-B565-45E8-98E9-C13AC411DDD0}" type="presParOf" srcId="{68FEF5DA-4953-48FF-9F5D-9CDEF6572986}" destId="{EB21C4F1-3946-4A40-A99B-9281185E9545}" srcOrd="10" destOrd="0" presId="urn:microsoft.com/office/officeart/2005/8/layout/list1"/>
    <dgm:cxn modelId="{DC98DF29-CCA7-4362-96B2-E8539AE28BED}" type="presParOf" srcId="{68FEF5DA-4953-48FF-9F5D-9CDEF6572986}" destId="{3252E2FD-9532-4DF5-8724-FE95EAFB8AA4}" srcOrd="11" destOrd="0" presId="urn:microsoft.com/office/officeart/2005/8/layout/list1"/>
    <dgm:cxn modelId="{C7F80A23-0557-403F-AB53-C20D4E96213B}" type="presParOf" srcId="{68FEF5DA-4953-48FF-9F5D-9CDEF6572986}" destId="{56C6285F-9A53-4A92-9F5F-E41C06F9979B}" srcOrd="12" destOrd="0" presId="urn:microsoft.com/office/officeart/2005/8/layout/list1"/>
    <dgm:cxn modelId="{00D6A42D-58D9-4082-B168-63536157EBD3}" type="presParOf" srcId="{56C6285F-9A53-4A92-9F5F-E41C06F9979B}" destId="{A3EC4443-4AF0-40F8-8ED5-3399E1F14F32}" srcOrd="0" destOrd="0" presId="urn:microsoft.com/office/officeart/2005/8/layout/list1"/>
    <dgm:cxn modelId="{1489EA12-C587-48B0-9189-A9860970A6B5}" type="presParOf" srcId="{56C6285F-9A53-4A92-9F5F-E41C06F9979B}" destId="{BAC08D3B-4D16-44A5-A679-C04928E9D684}" srcOrd="1" destOrd="0" presId="urn:microsoft.com/office/officeart/2005/8/layout/list1"/>
    <dgm:cxn modelId="{A6CCB73A-9A2E-43FF-AF74-9BBB1B759873}" type="presParOf" srcId="{68FEF5DA-4953-48FF-9F5D-9CDEF6572986}" destId="{31B00F92-4295-4E11-B9C2-16F588ED6274}" srcOrd="13" destOrd="0" presId="urn:microsoft.com/office/officeart/2005/8/layout/list1"/>
    <dgm:cxn modelId="{A1F44117-0867-44B5-99EB-53A3682D0B80}" type="presParOf" srcId="{68FEF5DA-4953-48FF-9F5D-9CDEF6572986}" destId="{7D61B1E4-9EA7-4BCB-9DB2-F8081BDE03A8}" srcOrd="14" destOrd="0" presId="urn:microsoft.com/office/officeart/2005/8/layout/list1"/>
    <dgm:cxn modelId="{F12A6267-1F89-4EE2-8ED6-D5D10CBA2D2D}" type="presParOf" srcId="{68FEF5DA-4953-48FF-9F5D-9CDEF6572986}" destId="{17CF6F41-4708-42A8-A1A3-B00FD16966CF}" srcOrd="15" destOrd="0" presId="urn:microsoft.com/office/officeart/2005/8/layout/list1"/>
    <dgm:cxn modelId="{DF376B7B-F66A-440F-83B1-CF490198A150}" type="presParOf" srcId="{68FEF5DA-4953-48FF-9F5D-9CDEF6572986}" destId="{6030707D-E728-40F0-B728-709AEE5CAFBA}" srcOrd="16" destOrd="0" presId="urn:microsoft.com/office/officeart/2005/8/layout/list1"/>
    <dgm:cxn modelId="{A4218A1C-670C-42CC-9EFC-323C98B885EB}" type="presParOf" srcId="{6030707D-E728-40F0-B728-709AEE5CAFBA}" destId="{56713D5E-1764-4B1E-8647-3D81C75211A8}" srcOrd="0" destOrd="0" presId="urn:microsoft.com/office/officeart/2005/8/layout/list1"/>
    <dgm:cxn modelId="{D2C0381D-62EF-4AEF-B628-EA229479F768}" type="presParOf" srcId="{6030707D-E728-40F0-B728-709AEE5CAFBA}" destId="{B34DAD26-693F-4858-84B3-53D48C5539C6}" srcOrd="1" destOrd="0" presId="urn:microsoft.com/office/officeart/2005/8/layout/list1"/>
    <dgm:cxn modelId="{4B9258BE-2F8A-4853-BFD5-34A3B655E931}" type="presParOf" srcId="{68FEF5DA-4953-48FF-9F5D-9CDEF6572986}" destId="{550D8F0A-D19E-4C7D-BAFF-1C0294E2DC71}" srcOrd="17" destOrd="0" presId="urn:microsoft.com/office/officeart/2005/8/layout/list1"/>
    <dgm:cxn modelId="{371A5ECC-DF00-4421-8E10-6C13A0D70A9E}" type="presParOf" srcId="{68FEF5DA-4953-48FF-9F5D-9CDEF6572986}" destId="{DFC73EB9-783B-4A6D-B922-42E9D39DF72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846ADA-4E1F-47F9-ABFF-876332D383BC}" type="doc">
      <dgm:prSet loTypeId="urn:microsoft.com/office/officeart/2005/8/layout/list1" loCatId="list" qsTypeId="urn:microsoft.com/office/officeart/2005/8/quickstyle/simple1" qsCatId="simple" csTypeId="urn:microsoft.com/office/officeart/2005/8/colors/colorful1#3" csCatId="colorful" phldr="1"/>
      <dgm:spPr/>
      <dgm:t>
        <a:bodyPr/>
        <a:lstStyle/>
        <a:p>
          <a:endParaRPr lang="en-US"/>
        </a:p>
      </dgm:t>
    </dgm:pt>
    <dgm:pt modelId="{38359317-A0EE-4A7D-9AFE-F449FACF2DA2}">
      <dgm:prSet phldrT="[Text]"/>
      <dgm:spPr/>
      <dgm:t>
        <a:bodyPr/>
        <a:lstStyle/>
        <a:p>
          <a:r>
            <a:rPr lang="en-US" dirty="0" smtClean="0"/>
            <a:t>Species level (e.g. courtship </a:t>
          </a:r>
          <a:r>
            <a:rPr lang="en-US" dirty="0" err="1" smtClean="0"/>
            <a:t>behaviour</a:t>
          </a:r>
          <a:r>
            <a:rPr lang="en-US" dirty="0" smtClean="0"/>
            <a:t>)</a:t>
          </a:r>
          <a:endParaRPr lang="en-US" dirty="0"/>
        </a:p>
      </dgm:t>
    </dgm:pt>
    <dgm:pt modelId="{9F1F1B05-0C0E-4C54-AC61-9374777500D2}" type="parTrans" cxnId="{D1F4B5AB-8D73-4CC6-BEA3-EB113BE1D32E}">
      <dgm:prSet/>
      <dgm:spPr/>
      <dgm:t>
        <a:bodyPr/>
        <a:lstStyle/>
        <a:p>
          <a:endParaRPr lang="en-US"/>
        </a:p>
      </dgm:t>
    </dgm:pt>
    <dgm:pt modelId="{32BD46B9-FD59-41ED-8C24-29BFF3926BE7}" type="sibTrans" cxnId="{D1F4B5AB-8D73-4CC6-BEA3-EB113BE1D32E}">
      <dgm:prSet/>
      <dgm:spPr/>
      <dgm:t>
        <a:bodyPr/>
        <a:lstStyle/>
        <a:p>
          <a:endParaRPr lang="en-US"/>
        </a:p>
      </dgm:t>
    </dgm:pt>
    <dgm:pt modelId="{B0DE3771-15BA-4549-A5B6-4FEC86533A78}">
      <dgm:prSet phldrT="[Text]"/>
      <dgm:spPr/>
      <dgm:t>
        <a:bodyPr/>
        <a:lstStyle/>
        <a:p>
          <a:r>
            <a:rPr lang="en-US" dirty="0" smtClean="0"/>
            <a:t>Family group (searching for food)</a:t>
          </a:r>
          <a:endParaRPr lang="en-US" dirty="0"/>
        </a:p>
      </dgm:t>
    </dgm:pt>
    <dgm:pt modelId="{821E946C-5179-4D08-B6BD-554E5988D385}" type="parTrans" cxnId="{8398457E-CBC7-4F16-9A3B-4D4C3F3F6A6C}">
      <dgm:prSet/>
      <dgm:spPr/>
      <dgm:t>
        <a:bodyPr/>
        <a:lstStyle/>
        <a:p>
          <a:endParaRPr lang="en-US"/>
        </a:p>
      </dgm:t>
    </dgm:pt>
    <dgm:pt modelId="{6BBA117C-3A77-41F1-ABFC-3D373EB555E2}" type="sibTrans" cxnId="{8398457E-CBC7-4F16-9A3B-4D4C3F3F6A6C}">
      <dgm:prSet/>
      <dgm:spPr/>
      <dgm:t>
        <a:bodyPr/>
        <a:lstStyle/>
        <a:p>
          <a:endParaRPr lang="en-US"/>
        </a:p>
      </dgm:t>
    </dgm:pt>
    <dgm:pt modelId="{709F6E2E-EA1B-4A9F-9F4C-1C42B1E6DF21}">
      <dgm:prSet phldrT="[Text]"/>
      <dgm:spPr/>
      <dgm:t>
        <a:bodyPr/>
        <a:lstStyle/>
        <a:p>
          <a:r>
            <a:rPr lang="en-US" dirty="0" smtClean="0"/>
            <a:t>Population level (migration </a:t>
          </a:r>
          <a:r>
            <a:rPr lang="en-US" dirty="0" err="1" smtClean="0"/>
            <a:t>behaviour</a:t>
          </a:r>
          <a:r>
            <a:rPr lang="en-US" dirty="0" smtClean="0"/>
            <a:t>)</a:t>
          </a:r>
          <a:endParaRPr lang="en-US" dirty="0"/>
        </a:p>
      </dgm:t>
    </dgm:pt>
    <dgm:pt modelId="{FEC8197E-2BAF-4095-BC0F-65F1029D037B}" type="parTrans" cxnId="{21E80717-BA3C-42F8-845B-F77CBE5C3913}">
      <dgm:prSet/>
      <dgm:spPr/>
      <dgm:t>
        <a:bodyPr/>
        <a:lstStyle/>
        <a:p>
          <a:endParaRPr lang="en-US"/>
        </a:p>
      </dgm:t>
    </dgm:pt>
    <dgm:pt modelId="{5D2D2A6E-4D80-47EE-8BB3-3EC3EADE27FB}" type="sibTrans" cxnId="{21E80717-BA3C-42F8-845B-F77CBE5C3913}">
      <dgm:prSet/>
      <dgm:spPr/>
      <dgm:t>
        <a:bodyPr/>
        <a:lstStyle/>
        <a:p>
          <a:endParaRPr lang="en-US"/>
        </a:p>
      </dgm:t>
    </dgm:pt>
    <dgm:pt modelId="{A3C8F2D2-B151-4D1F-9FD2-5645A76BDA10}">
      <dgm:prSet phldrT="[Text]"/>
      <dgm:spPr/>
      <dgm:t>
        <a:bodyPr/>
        <a:lstStyle/>
        <a:p>
          <a:r>
            <a:rPr lang="en-US" dirty="0" smtClean="0"/>
            <a:t>Individual (how the animal is swimming)</a:t>
          </a:r>
          <a:endParaRPr lang="en-US" dirty="0"/>
        </a:p>
      </dgm:t>
    </dgm:pt>
    <dgm:pt modelId="{78EC4B64-B276-4795-B0D8-CFF2443443AA}" type="parTrans" cxnId="{5ECDCD18-B199-4D18-B9C2-3BCA57CDB85B}">
      <dgm:prSet/>
      <dgm:spPr/>
      <dgm:t>
        <a:bodyPr/>
        <a:lstStyle/>
        <a:p>
          <a:endParaRPr lang="en-US"/>
        </a:p>
      </dgm:t>
    </dgm:pt>
    <dgm:pt modelId="{4E636AA0-999C-4105-AF5D-6AA2C988BB85}" type="sibTrans" cxnId="{5ECDCD18-B199-4D18-B9C2-3BCA57CDB85B}">
      <dgm:prSet/>
      <dgm:spPr/>
      <dgm:t>
        <a:bodyPr/>
        <a:lstStyle/>
        <a:p>
          <a:endParaRPr lang="en-US"/>
        </a:p>
      </dgm:t>
    </dgm:pt>
    <dgm:pt modelId="{BA9BA911-F1B8-418C-BD08-D8D291AFAF31}">
      <dgm:prSet phldrT="[Text]"/>
      <dgm:spPr/>
      <dgm:t>
        <a:bodyPr/>
        <a:lstStyle/>
        <a:p>
          <a:r>
            <a:rPr lang="en-US" dirty="0" err="1" smtClean="0"/>
            <a:t>Behavioural</a:t>
          </a:r>
          <a:r>
            <a:rPr lang="en-US" dirty="0" smtClean="0"/>
            <a:t> type (way of feeding)</a:t>
          </a:r>
          <a:endParaRPr lang="en-US" dirty="0"/>
        </a:p>
      </dgm:t>
    </dgm:pt>
    <dgm:pt modelId="{8B159FB1-D3B0-4916-9624-2D8BEB98FFA6}" type="parTrans" cxnId="{3F9B635A-3C4F-4380-B63F-B2245A699490}">
      <dgm:prSet/>
      <dgm:spPr/>
      <dgm:t>
        <a:bodyPr/>
        <a:lstStyle/>
        <a:p>
          <a:endParaRPr lang="en-US"/>
        </a:p>
      </dgm:t>
    </dgm:pt>
    <dgm:pt modelId="{AFEAA8DC-5A12-4AA8-A252-C7A0EAA1E375}" type="sibTrans" cxnId="{3F9B635A-3C4F-4380-B63F-B2245A699490}">
      <dgm:prSet/>
      <dgm:spPr/>
      <dgm:t>
        <a:bodyPr/>
        <a:lstStyle/>
        <a:p>
          <a:endParaRPr lang="en-US"/>
        </a:p>
      </dgm:t>
    </dgm:pt>
    <dgm:pt modelId="{68FEF5DA-4953-48FF-9F5D-9CDEF6572986}" type="pres">
      <dgm:prSet presAssocID="{AE846ADA-4E1F-47F9-ABFF-876332D383BC}" presName="linear" presStyleCnt="0">
        <dgm:presLayoutVars>
          <dgm:dir/>
          <dgm:animLvl val="lvl"/>
          <dgm:resizeHandles val="exact"/>
        </dgm:presLayoutVars>
      </dgm:prSet>
      <dgm:spPr/>
      <dgm:t>
        <a:bodyPr/>
        <a:lstStyle/>
        <a:p>
          <a:endParaRPr lang="en-US"/>
        </a:p>
      </dgm:t>
    </dgm:pt>
    <dgm:pt modelId="{2185CECB-12E2-4DFB-B276-2DC9B9DF2E2B}" type="pres">
      <dgm:prSet presAssocID="{38359317-A0EE-4A7D-9AFE-F449FACF2DA2}" presName="parentLin" presStyleCnt="0"/>
      <dgm:spPr/>
    </dgm:pt>
    <dgm:pt modelId="{62DC7138-01A2-41B8-9319-D3A463BE91C3}" type="pres">
      <dgm:prSet presAssocID="{38359317-A0EE-4A7D-9AFE-F449FACF2DA2}" presName="parentLeftMargin" presStyleLbl="node1" presStyleIdx="0" presStyleCnt="5"/>
      <dgm:spPr/>
      <dgm:t>
        <a:bodyPr/>
        <a:lstStyle/>
        <a:p>
          <a:endParaRPr lang="en-US"/>
        </a:p>
      </dgm:t>
    </dgm:pt>
    <dgm:pt modelId="{D75AC4E4-10AC-4FB1-8EDE-CAB69B0D42EB}" type="pres">
      <dgm:prSet presAssocID="{38359317-A0EE-4A7D-9AFE-F449FACF2DA2}" presName="parentText" presStyleLbl="node1" presStyleIdx="0" presStyleCnt="5">
        <dgm:presLayoutVars>
          <dgm:chMax val="0"/>
          <dgm:bulletEnabled val="1"/>
        </dgm:presLayoutVars>
      </dgm:prSet>
      <dgm:spPr/>
      <dgm:t>
        <a:bodyPr/>
        <a:lstStyle/>
        <a:p>
          <a:endParaRPr lang="en-US"/>
        </a:p>
      </dgm:t>
    </dgm:pt>
    <dgm:pt modelId="{F8BE5D64-8C77-4CDD-8C4A-011D383AEA9A}" type="pres">
      <dgm:prSet presAssocID="{38359317-A0EE-4A7D-9AFE-F449FACF2DA2}" presName="negativeSpace" presStyleCnt="0"/>
      <dgm:spPr/>
    </dgm:pt>
    <dgm:pt modelId="{182FB41D-29C6-47CA-9289-32C476014CD4}" type="pres">
      <dgm:prSet presAssocID="{38359317-A0EE-4A7D-9AFE-F449FACF2DA2}" presName="childText" presStyleLbl="conFgAcc1" presStyleIdx="0" presStyleCnt="5">
        <dgm:presLayoutVars>
          <dgm:bulletEnabled val="1"/>
        </dgm:presLayoutVars>
      </dgm:prSet>
      <dgm:spPr/>
    </dgm:pt>
    <dgm:pt modelId="{6A03E48B-8A18-46B9-B74E-78C9692716DE}" type="pres">
      <dgm:prSet presAssocID="{32BD46B9-FD59-41ED-8C24-29BFF3926BE7}" presName="spaceBetweenRectangles" presStyleCnt="0"/>
      <dgm:spPr/>
    </dgm:pt>
    <dgm:pt modelId="{CF77562A-397B-4051-B94A-4194EE746999}" type="pres">
      <dgm:prSet presAssocID="{709F6E2E-EA1B-4A9F-9F4C-1C42B1E6DF21}" presName="parentLin" presStyleCnt="0"/>
      <dgm:spPr/>
    </dgm:pt>
    <dgm:pt modelId="{C0C40784-02BC-4CE4-A3AC-86366C20B5AF}" type="pres">
      <dgm:prSet presAssocID="{709F6E2E-EA1B-4A9F-9F4C-1C42B1E6DF21}" presName="parentLeftMargin" presStyleLbl="node1" presStyleIdx="0" presStyleCnt="5"/>
      <dgm:spPr/>
      <dgm:t>
        <a:bodyPr/>
        <a:lstStyle/>
        <a:p>
          <a:endParaRPr lang="en-US"/>
        </a:p>
      </dgm:t>
    </dgm:pt>
    <dgm:pt modelId="{A3421095-B80F-4920-AB24-14E5159B83DE}" type="pres">
      <dgm:prSet presAssocID="{709F6E2E-EA1B-4A9F-9F4C-1C42B1E6DF21}" presName="parentText" presStyleLbl="node1" presStyleIdx="1" presStyleCnt="5" custScaleX="141353" custScaleY="255399">
        <dgm:presLayoutVars>
          <dgm:chMax val="0"/>
          <dgm:bulletEnabled val="1"/>
        </dgm:presLayoutVars>
      </dgm:prSet>
      <dgm:spPr/>
      <dgm:t>
        <a:bodyPr/>
        <a:lstStyle/>
        <a:p>
          <a:endParaRPr lang="en-US"/>
        </a:p>
      </dgm:t>
    </dgm:pt>
    <dgm:pt modelId="{8E484286-B2E3-4B73-870C-22525778CFFA}" type="pres">
      <dgm:prSet presAssocID="{709F6E2E-EA1B-4A9F-9F4C-1C42B1E6DF21}" presName="negativeSpace" presStyleCnt="0"/>
      <dgm:spPr/>
    </dgm:pt>
    <dgm:pt modelId="{EAD93F5B-ADBD-4479-86C4-3CCA35147C15}" type="pres">
      <dgm:prSet presAssocID="{709F6E2E-EA1B-4A9F-9F4C-1C42B1E6DF21}" presName="childText" presStyleLbl="conFgAcc1" presStyleIdx="1" presStyleCnt="5">
        <dgm:presLayoutVars>
          <dgm:bulletEnabled val="1"/>
        </dgm:presLayoutVars>
      </dgm:prSet>
      <dgm:spPr/>
    </dgm:pt>
    <dgm:pt modelId="{C40BEC20-AE7D-4F61-B901-14E196F50C8C}" type="pres">
      <dgm:prSet presAssocID="{5D2D2A6E-4D80-47EE-8BB3-3EC3EADE27FB}" presName="spaceBetweenRectangles" presStyleCnt="0"/>
      <dgm:spPr/>
    </dgm:pt>
    <dgm:pt modelId="{30701C2C-BA70-4ECC-9724-F84DA560A7B1}" type="pres">
      <dgm:prSet presAssocID="{B0DE3771-15BA-4549-A5B6-4FEC86533A78}" presName="parentLin" presStyleCnt="0"/>
      <dgm:spPr/>
    </dgm:pt>
    <dgm:pt modelId="{3541AE4D-3FCC-4652-AC00-F7257E4AD0DF}" type="pres">
      <dgm:prSet presAssocID="{B0DE3771-15BA-4549-A5B6-4FEC86533A78}" presName="parentLeftMargin" presStyleLbl="node1" presStyleIdx="1" presStyleCnt="5"/>
      <dgm:spPr/>
      <dgm:t>
        <a:bodyPr/>
        <a:lstStyle/>
        <a:p>
          <a:endParaRPr lang="en-US"/>
        </a:p>
      </dgm:t>
    </dgm:pt>
    <dgm:pt modelId="{45126BBD-78F2-4064-B96D-84F1C735EAFA}" type="pres">
      <dgm:prSet presAssocID="{B0DE3771-15BA-4549-A5B6-4FEC86533A78}" presName="parentText" presStyleLbl="node1" presStyleIdx="2" presStyleCnt="5">
        <dgm:presLayoutVars>
          <dgm:chMax val="0"/>
          <dgm:bulletEnabled val="1"/>
        </dgm:presLayoutVars>
      </dgm:prSet>
      <dgm:spPr/>
      <dgm:t>
        <a:bodyPr/>
        <a:lstStyle/>
        <a:p>
          <a:endParaRPr lang="en-US"/>
        </a:p>
      </dgm:t>
    </dgm:pt>
    <dgm:pt modelId="{89BD37AC-A9A3-407D-B9E0-DEC7F896203F}" type="pres">
      <dgm:prSet presAssocID="{B0DE3771-15BA-4549-A5B6-4FEC86533A78}" presName="negativeSpace" presStyleCnt="0"/>
      <dgm:spPr/>
    </dgm:pt>
    <dgm:pt modelId="{EB21C4F1-3946-4A40-A99B-9281185E9545}" type="pres">
      <dgm:prSet presAssocID="{B0DE3771-15BA-4549-A5B6-4FEC86533A78}" presName="childText" presStyleLbl="conFgAcc1" presStyleIdx="2" presStyleCnt="5">
        <dgm:presLayoutVars>
          <dgm:bulletEnabled val="1"/>
        </dgm:presLayoutVars>
      </dgm:prSet>
      <dgm:spPr/>
    </dgm:pt>
    <dgm:pt modelId="{3252E2FD-9532-4DF5-8724-FE95EAFB8AA4}" type="pres">
      <dgm:prSet presAssocID="{6BBA117C-3A77-41F1-ABFC-3D373EB555E2}" presName="spaceBetweenRectangles" presStyleCnt="0"/>
      <dgm:spPr/>
    </dgm:pt>
    <dgm:pt modelId="{56C6285F-9A53-4A92-9F5F-E41C06F9979B}" type="pres">
      <dgm:prSet presAssocID="{A3C8F2D2-B151-4D1F-9FD2-5645A76BDA10}" presName="parentLin" presStyleCnt="0"/>
      <dgm:spPr/>
    </dgm:pt>
    <dgm:pt modelId="{A3EC4443-4AF0-40F8-8ED5-3399E1F14F32}" type="pres">
      <dgm:prSet presAssocID="{A3C8F2D2-B151-4D1F-9FD2-5645A76BDA10}" presName="parentLeftMargin" presStyleLbl="node1" presStyleIdx="2" presStyleCnt="5"/>
      <dgm:spPr/>
      <dgm:t>
        <a:bodyPr/>
        <a:lstStyle/>
        <a:p>
          <a:endParaRPr lang="en-US"/>
        </a:p>
      </dgm:t>
    </dgm:pt>
    <dgm:pt modelId="{BAC08D3B-4D16-44A5-A679-C04928E9D684}" type="pres">
      <dgm:prSet presAssocID="{A3C8F2D2-B151-4D1F-9FD2-5645A76BDA10}" presName="parentText" presStyleLbl="node1" presStyleIdx="3" presStyleCnt="5">
        <dgm:presLayoutVars>
          <dgm:chMax val="0"/>
          <dgm:bulletEnabled val="1"/>
        </dgm:presLayoutVars>
      </dgm:prSet>
      <dgm:spPr/>
      <dgm:t>
        <a:bodyPr/>
        <a:lstStyle/>
        <a:p>
          <a:endParaRPr lang="en-US"/>
        </a:p>
      </dgm:t>
    </dgm:pt>
    <dgm:pt modelId="{31B00F92-4295-4E11-B9C2-16F588ED6274}" type="pres">
      <dgm:prSet presAssocID="{A3C8F2D2-B151-4D1F-9FD2-5645A76BDA10}" presName="negativeSpace" presStyleCnt="0"/>
      <dgm:spPr/>
    </dgm:pt>
    <dgm:pt modelId="{7D61B1E4-9EA7-4BCB-9DB2-F8081BDE03A8}" type="pres">
      <dgm:prSet presAssocID="{A3C8F2D2-B151-4D1F-9FD2-5645A76BDA10}" presName="childText" presStyleLbl="conFgAcc1" presStyleIdx="3" presStyleCnt="5">
        <dgm:presLayoutVars>
          <dgm:bulletEnabled val="1"/>
        </dgm:presLayoutVars>
      </dgm:prSet>
      <dgm:spPr/>
    </dgm:pt>
    <dgm:pt modelId="{17CF6F41-4708-42A8-A1A3-B00FD16966CF}" type="pres">
      <dgm:prSet presAssocID="{4E636AA0-999C-4105-AF5D-6AA2C988BB85}" presName="spaceBetweenRectangles" presStyleCnt="0"/>
      <dgm:spPr/>
    </dgm:pt>
    <dgm:pt modelId="{6030707D-E728-40F0-B728-709AEE5CAFBA}" type="pres">
      <dgm:prSet presAssocID="{BA9BA911-F1B8-418C-BD08-D8D291AFAF31}" presName="parentLin" presStyleCnt="0"/>
      <dgm:spPr/>
    </dgm:pt>
    <dgm:pt modelId="{56713D5E-1764-4B1E-8647-3D81C75211A8}" type="pres">
      <dgm:prSet presAssocID="{BA9BA911-F1B8-418C-BD08-D8D291AFAF31}" presName="parentLeftMargin" presStyleLbl="node1" presStyleIdx="3" presStyleCnt="5"/>
      <dgm:spPr/>
      <dgm:t>
        <a:bodyPr/>
        <a:lstStyle/>
        <a:p>
          <a:endParaRPr lang="en-US"/>
        </a:p>
      </dgm:t>
    </dgm:pt>
    <dgm:pt modelId="{B34DAD26-693F-4858-84B3-53D48C5539C6}" type="pres">
      <dgm:prSet presAssocID="{BA9BA911-F1B8-418C-BD08-D8D291AFAF31}" presName="parentText" presStyleLbl="node1" presStyleIdx="4" presStyleCnt="5">
        <dgm:presLayoutVars>
          <dgm:chMax val="0"/>
          <dgm:bulletEnabled val="1"/>
        </dgm:presLayoutVars>
      </dgm:prSet>
      <dgm:spPr/>
      <dgm:t>
        <a:bodyPr/>
        <a:lstStyle/>
        <a:p>
          <a:endParaRPr lang="en-US"/>
        </a:p>
      </dgm:t>
    </dgm:pt>
    <dgm:pt modelId="{550D8F0A-D19E-4C7D-BAFF-1C0294E2DC71}" type="pres">
      <dgm:prSet presAssocID="{BA9BA911-F1B8-418C-BD08-D8D291AFAF31}" presName="negativeSpace" presStyleCnt="0"/>
      <dgm:spPr/>
    </dgm:pt>
    <dgm:pt modelId="{DFC73EB9-783B-4A6D-B922-42E9D39DF724}" type="pres">
      <dgm:prSet presAssocID="{BA9BA911-F1B8-418C-BD08-D8D291AFAF31}" presName="childText" presStyleLbl="conFgAcc1" presStyleIdx="4" presStyleCnt="5">
        <dgm:presLayoutVars>
          <dgm:bulletEnabled val="1"/>
        </dgm:presLayoutVars>
      </dgm:prSet>
      <dgm:spPr/>
    </dgm:pt>
  </dgm:ptLst>
  <dgm:cxnLst>
    <dgm:cxn modelId="{8398457E-CBC7-4F16-9A3B-4D4C3F3F6A6C}" srcId="{AE846ADA-4E1F-47F9-ABFF-876332D383BC}" destId="{B0DE3771-15BA-4549-A5B6-4FEC86533A78}" srcOrd="2" destOrd="0" parTransId="{821E946C-5179-4D08-B6BD-554E5988D385}" sibTransId="{6BBA117C-3A77-41F1-ABFC-3D373EB555E2}"/>
    <dgm:cxn modelId="{D1F4B5AB-8D73-4CC6-BEA3-EB113BE1D32E}" srcId="{AE846ADA-4E1F-47F9-ABFF-876332D383BC}" destId="{38359317-A0EE-4A7D-9AFE-F449FACF2DA2}" srcOrd="0" destOrd="0" parTransId="{9F1F1B05-0C0E-4C54-AC61-9374777500D2}" sibTransId="{32BD46B9-FD59-41ED-8C24-29BFF3926BE7}"/>
    <dgm:cxn modelId="{9BF7A7D6-5B2F-41FB-BE5E-826BB0277DD7}" type="presOf" srcId="{A3C8F2D2-B151-4D1F-9FD2-5645A76BDA10}" destId="{BAC08D3B-4D16-44A5-A679-C04928E9D684}" srcOrd="1" destOrd="0" presId="urn:microsoft.com/office/officeart/2005/8/layout/list1"/>
    <dgm:cxn modelId="{3F9B635A-3C4F-4380-B63F-B2245A699490}" srcId="{AE846ADA-4E1F-47F9-ABFF-876332D383BC}" destId="{BA9BA911-F1B8-418C-BD08-D8D291AFAF31}" srcOrd="4" destOrd="0" parTransId="{8B159FB1-D3B0-4916-9624-2D8BEB98FFA6}" sibTransId="{AFEAA8DC-5A12-4AA8-A252-C7A0EAA1E375}"/>
    <dgm:cxn modelId="{B2EAC99F-8F3A-43A3-9391-9ABF5FC41544}" type="presOf" srcId="{BA9BA911-F1B8-418C-BD08-D8D291AFAF31}" destId="{56713D5E-1764-4B1E-8647-3D81C75211A8}" srcOrd="0" destOrd="0" presId="urn:microsoft.com/office/officeart/2005/8/layout/list1"/>
    <dgm:cxn modelId="{22C1706D-4E4A-40BB-8C66-76FB9C7870D6}" type="presOf" srcId="{BA9BA911-F1B8-418C-BD08-D8D291AFAF31}" destId="{B34DAD26-693F-4858-84B3-53D48C5539C6}" srcOrd="1" destOrd="0" presId="urn:microsoft.com/office/officeart/2005/8/layout/list1"/>
    <dgm:cxn modelId="{21E80717-BA3C-42F8-845B-F77CBE5C3913}" srcId="{AE846ADA-4E1F-47F9-ABFF-876332D383BC}" destId="{709F6E2E-EA1B-4A9F-9F4C-1C42B1E6DF21}" srcOrd="1" destOrd="0" parTransId="{FEC8197E-2BAF-4095-BC0F-65F1029D037B}" sibTransId="{5D2D2A6E-4D80-47EE-8BB3-3EC3EADE27FB}"/>
    <dgm:cxn modelId="{E0C83C2B-4D5B-494B-BD20-3CD3B556ADC8}" type="presOf" srcId="{38359317-A0EE-4A7D-9AFE-F449FACF2DA2}" destId="{D75AC4E4-10AC-4FB1-8EDE-CAB69B0D42EB}" srcOrd="1" destOrd="0" presId="urn:microsoft.com/office/officeart/2005/8/layout/list1"/>
    <dgm:cxn modelId="{2B9FBA00-7EEB-45FD-8E1B-18CFDC6F11E7}" type="presOf" srcId="{709F6E2E-EA1B-4A9F-9F4C-1C42B1E6DF21}" destId="{C0C40784-02BC-4CE4-A3AC-86366C20B5AF}" srcOrd="0" destOrd="0" presId="urn:microsoft.com/office/officeart/2005/8/layout/list1"/>
    <dgm:cxn modelId="{BAF009D2-55EC-4204-81DF-27224ECF41C3}" type="presOf" srcId="{A3C8F2D2-B151-4D1F-9FD2-5645A76BDA10}" destId="{A3EC4443-4AF0-40F8-8ED5-3399E1F14F32}" srcOrd="0" destOrd="0" presId="urn:microsoft.com/office/officeart/2005/8/layout/list1"/>
    <dgm:cxn modelId="{829EE047-01FC-475B-8057-24DE935B9CF4}" type="presOf" srcId="{709F6E2E-EA1B-4A9F-9F4C-1C42B1E6DF21}" destId="{A3421095-B80F-4920-AB24-14E5159B83DE}" srcOrd="1" destOrd="0" presId="urn:microsoft.com/office/officeart/2005/8/layout/list1"/>
    <dgm:cxn modelId="{A5F624FE-62C4-45DD-B031-26A0EC08FBBA}" type="presOf" srcId="{B0DE3771-15BA-4549-A5B6-4FEC86533A78}" destId="{45126BBD-78F2-4064-B96D-84F1C735EAFA}" srcOrd="1" destOrd="0" presId="urn:microsoft.com/office/officeart/2005/8/layout/list1"/>
    <dgm:cxn modelId="{2BBD92D8-0C7E-4A4B-BC00-DB40C31A061E}" type="presOf" srcId="{38359317-A0EE-4A7D-9AFE-F449FACF2DA2}" destId="{62DC7138-01A2-41B8-9319-D3A463BE91C3}" srcOrd="0" destOrd="0" presId="urn:microsoft.com/office/officeart/2005/8/layout/list1"/>
    <dgm:cxn modelId="{07FB7691-CEEE-473C-9CC8-7FF590765A40}" type="presOf" srcId="{AE846ADA-4E1F-47F9-ABFF-876332D383BC}" destId="{68FEF5DA-4953-48FF-9F5D-9CDEF6572986}" srcOrd="0" destOrd="0" presId="urn:microsoft.com/office/officeart/2005/8/layout/list1"/>
    <dgm:cxn modelId="{57351A3E-92A5-4528-AD42-4786A74062A8}" type="presOf" srcId="{B0DE3771-15BA-4549-A5B6-4FEC86533A78}" destId="{3541AE4D-3FCC-4652-AC00-F7257E4AD0DF}" srcOrd="0" destOrd="0" presId="urn:microsoft.com/office/officeart/2005/8/layout/list1"/>
    <dgm:cxn modelId="{5ECDCD18-B199-4D18-B9C2-3BCA57CDB85B}" srcId="{AE846ADA-4E1F-47F9-ABFF-876332D383BC}" destId="{A3C8F2D2-B151-4D1F-9FD2-5645A76BDA10}" srcOrd="3" destOrd="0" parTransId="{78EC4B64-B276-4795-B0D8-CFF2443443AA}" sibTransId="{4E636AA0-999C-4105-AF5D-6AA2C988BB85}"/>
    <dgm:cxn modelId="{E6B3A00F-E55F-426D-894D-4A16CDABA3FA}" type="presParOf" srcId="{68FEF5DA-4953-48FF-9F5D-9CDEF6572986}" destId="{2185CECB-12E2-4DFB-B276-2DC9B9DF2E2B}" srcOrd="0" destOrd="0" presId="urn:microsoft.com/office/officeart/2005/8/layout/list1"/>
    <dgm:cxn modelId="{8BBDA636-4921-42AE-927E-5A3D509C677C}" type="presParOf" srcId="{2185CECB-12E2-4DFB-B276-2DC9B9DF2E2B}" destId="{62DC7138-01A2-41B8-9319-D3A463BE91C3}" srcOrd="0" destOrd="0" presId="urn:microsoft.com/office/officeart/2005/8/layout/list1"/>
    <dgm:cxn modelId="{7A25AA2A-4D32-4035-9C05-D72D0B817766}" type="presParOf" srcId="{2185CECB-12E2-4DFB-B276-2DC9B9DF2E2B}" destId="{D75AC4E4-10AC-4FB1-8EDE-CAB69B0D42EB}" srcOrd="1" destOrd="0" presId="urn:microsoft.com/office/officeart/2005/8/layout/list1"/>
    <dgm:cxn modelId="{B291B388-6461-4398-9DE2-9C7057CC0021}" type="presParOf" srcId="{68FEF5DA-4953-48FF-9F5D-9CDEF6572986}" destId="{F8BE5D64-8C77-4CDD-8C4A-011D383AEA9A}" srcOrd="1" destOrd="0" presId="urn:microsoft.com/office/officeart/2005/8/layout/list1"/>
    <dgm:cxn modelId="{899D70D1-EFBF-4347-AA5F-FAB2B6B1FE3B}" type="presParOf" srcId="{68FEF5DA-4953-48FF-9F5D-9CDEF6572986}" destId="{182FB41D-29C6-47CA-9289-32C476014CD4}" srcOrd="2" destOrd="0" presId="urn:microsoft.com/office/officeart/2005/8/layout/list1"/>
    <dgm:cxn modelId="{323B518E-B828-4236-A418-683380611BE0}" type="presParOf" srcId="{68FEF5DA-4953-48FF-9F5D-9CDEF6572986}" destId="{6A03E48B-8A18-46B9-B74E-78C9692716DE}" srcOrd="3" destOrd="0" presId="urn:microsoft.com/office/officeart/2005/8/layout/list1"/>
    <dgm:cxn modelId="{03A9CB2B-5389-4C23-A96F-120E7266E2E9}" type="presParOf" srcId="{68FEF5DA-4953-48FF-9F5D-9CDEF6572986}" destId="{CF77562A-397B-4051-B94A-4194EE746999}" srcOrd="4" destOrd="0" presId="urn:microsoft.com/office/officeart/2005/8/layout/list1"/>
    <dgm:cxn modelId="{420F6297-78B5-4C3A-92A6-2F054DD6D57B}" type="presParOf" srcId="{CF77562A-397B-4051-B94A-4194EE746999}" destId="{C0C40784-02BC-4CE4-A3AC-86366C20B5AF}" srcOrd="0" destOrd="0" presId="urn:microsoft.com/office/officeart/2005/8/layout/list1"/>
    <dgm:cxn modelId="{469A1976-D232-4F84-9A91-CEEDE1E403F3}" type="presParOf" srcId="{CF77562A-397B-4051-B94A-4194EE746999}" destId="{A3421095-B80F-4920-AB24-14E5159B83DE}" srcOrd="1" destOrd="0" presId="urn:microsoft.com/office/officeart/2005/8/layout/list1"/>
    <dgm:cxn modelId="{F56C5E42-CA2A-4848-B432-4A1C5411DA9D}" type="presParOf" srcId="{68FEF5DA-4953-48FF-9F5D-9CDEF6572986}" destId="{8E484286-B2E3-4B73-870C-22525778CFFA}" srcOrd="5" destOrd="0" presId="urn:microsoft.com/office/officeart/2005/8/layout/list1"/>
    <dgm:cxn modelId="{C6AD21F6-1233-4325-9CBD-A505F217ABED}" type="presParOf" srcId="{68FEF5DA-4953-48FF-9F5D-9CDEF6572986}" destId="{EAD93F5B-ADBD-4479-86C4-3CCA35147C15}" srcOrd="6" destOrd="0" presId="urn:microsoft.com/office/officeart/2005/8/layout/list1"/>
    <dgm:cxn modelId="{66383719-BE15-4C14-8156-A9B09953D7E0}" type="presParOf" srcId="{68FEF5DA-4953-48FF-9F5D-9CDEF6572986}" destId="{C40BEC20-AE7D-4F61-B901-14E196F50C8C}" srcOrd="7" destOrd="0" presId="urn:microsoft.com/office/officeart/2005/8/layout/list1"/>
    <dgm:cxn modelId="{B3128568-38E8-4DD6-A987-4E9D83A075C7}" type="presParOf" srcId="{68FEF5DA-4953-48FF-9F5D-9CDEF6572986}" destId="{30701C2C-BA70-4ECC-9724-F84DA560A7B1}" srcOrd="8" destOrd="0" presId="urn:microsoft.com/office/officeart/2005/8/layout/list1"/>
    <dgm:cxn modelId="{4732DCBD-3529-4121-BD94-67F2CD0D45E7}" type="presParOf" srcId="{30701C2C-BA70-4ECC-9724-F84DA560A7B1}" destId="{3541AE4D-3FCC-4652-AC00-F7257E4AD0DF}" srcOrd="0" destOrd="0" presId="urn:microsoft.com/office/officeart/2005/8/layout/list1"/>
    <dgm:cxn modelId="{A599D8C8-0363-4A77-B478-B577D139C222}" type="presParOf" srcId="{30701C2C-BA70-4ECC-9724-F84DA560A7B1}" destId="{45126BBD-78F2-4064-B96D-84F1C735EAFA}" srcOrd="1" destOrd="0" presId="urn:microsoft.com/office/officeart/2005/8/layout/list1"/>
    <dgm:cxn modelId="{5A464777-35A7-4C47-B423-FE5B5266FEEC}" type="presParOf" srcId="{68FEF5DA-4953-48FF-9F5D-9CDEF6572986}" destId="{89BD37AC-A9A3-407D-B9E0-DEC7F896203F}" srcOrd="9" destOrd="0" presId="urn:microsoft.com/office/officeart/2005/8/layout/list1"/>
    <dgm:cxn modelId="{5147D556-F9BA-42D0-929A-B3754A97984B}" type="presParOf" srcId="{68FEF5DA-4953-48FF-9F5D-9CDEF6572986}" destId="{EB21C4F1-3946-4A40-A99B-9281185E9545}" srcOrd="10" destOrd="0" presId="urn:microsoft.com/office/officeart/2005/8/layout/list1"/>
    <dgm:cxn modelId="{1246F439-F783-485B-B53E-6080FB80B8DA}" type="presParOf" srcId="{68FEF5DA-4953-48FF-9F5D-9CDEF6572986}" destId="{3252E2FD-9532-4DF5-8724-FE95EAFB8AA4}" srcOrd="11" destOrd="0" presId="urn:microsoft.com/office/officeart/2005/8/layout/list1"/>
    <dgm:cxn modelId="{A1180784-BD69-4C82-B262-CD3E092E974F}" type="presParOf" srcId="{68FEF5DA-4953-48FF-9F5D-9CDEF6572986}" destId="{56C6285F-9A53-4A92-9F5F-E41C06F9979B}" srcOrd="12" destOrd="0" presId="urn:microsoft.com/office/officeart/2005/8/layout/list1"/>
    <dgm:cxn modelId="{07D7BCCB-C733-4AEC-A2C6-6FF5128A27D6}" type="presParOf" srcId="{56C6285F-9A53-4A92-9F5F-E41C06F9979B}" destId="{A3EC4443-4AF0-40F8-8ED5-3399E1F14F32}" srcOrd="0" destOrd="0" presId="urn:microsoft.com/office/officeart/2005/8/layout/list1"/>
    <dgm:cxn modelId="{74D757C4-2ACA-4439-915C-250783173127}" type="presParOf" srcId="{56C6285F-9A53-4A92-9F5F-E41C06F9979B}" destId="{BAC08D3B-4D16-44A5-A679-C04928E9D684}" srcOrd="1" destOrd="0" presId="urn:microsoft.com/office/officeart/2005/8/layout/list1"/>
    <dgm:cxn modelId="{96D48853-1FCD-4A77-8A67-F02BD756EF48}" type="presParOf" srcId="{68FEF5DA-4953-48FF-9F5D-9CDEF6572986}" destId="{31B00F92-4295-4E11-B9C2-16F588ED6274}" srcOrd="13" destOrd="0" presId="urn:microsoft.com/office/officeart/2005/8/layout/list1"/>
    <dgm:cxn modelId="{2D48F4F7-2EDC-4859-9705-CC44E7704C29}" type="presParOf" srcId="{68FEF5DA-4953-48FF-9F5D-9CDEF6572986}" destId="{7D61B1E4-9EA7-4BCB-9DB2-F8081BDE03A8}" srcOrd="14" destOrd="0" presId="urn:microsoft.com/office/officeart/2005/8/layout/list1"/>
    <dgm:cxn modelId="{5BFA0B32-4DF2-4A5A-AF6F-041C5525AFEA}" type="presParOf" srcId="{68FEF5DA-4953-48FF-9F5D-9CDEF6572986}" destId="{17CF6F41-4708-42A8-A1A3-B00FD16966CF}" srcOrd="15" destOrd="0" presId="urn:microsoft.com/office/officeart/2005/8/layout/list1"/>
    <dgm:cxn modelId="{DDE1BCBB-9500-4A83-A803-1864D7B39688}" type="presParOf" srcId="{68FEF5DA-4953-48FF-9F5D-9CDEF6572986}" destId="{6030707D-E728-40F0-B728-709AEE5CAFBA}" srcOrd="16" destOrd="0" presId="urn:microsoft.com/office/officeart/2005/8/layout/list1"/>
    <dgm:cxn modelId="{A91C0A18-B8BD-4A10-B8C7-B94F46BF3725}" type="presParOf" srcId="{6030707D-E728-40F0-B728-709AEE5CAFBA}" destId="{56713D5E-1764-4B1E-8647-3D81C75211A8}" srcOrd="0" destOrd="0" presId="urn:microsoft.com/office/officeart/2005/8/layout/list1"/>
    <dgm:cxn modelId="{272BCBB7-1A9F-436A-93D5-E5BAC7070CB4}" type="presParOf" srcId="{6030707D-E728-40F0-B728-709AEE5CAFBA}" destId="{B34DAD26-693F-4858-84B3-53D48C5539C6}" srcOrd="1" destOrd="0" presId="urn:microsoft.com/office/officeart/2005/8/layout/list1"/>
    <dgm:cxn modelId="{98D8FED3-2514-4BEF-9581-135E7A6E3061}" type="presParOf" srcId="{68FEF5DA-4953-48FF-9F5D-9CDEF6572986}" destId="{550D8F0A-D19E-4C7D-BAFF-1C0294E2DC71}" srcOrd="17" destOrd="0" presId="urn:microsoft.com/office/officeart/2005/8/layout/list1"/>
    <dgm:cxn modelId="{BBDC9776-06C7-479F-9BFF-F3B8F93A0FDD}" type="presParOf" srcId="{68FEF5DA-4953-48FF-9F5D-9CDEF6572986}" destId="{DFC73EB9-783B-4A6D-B922-42E9D39DF72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846ADA-4E1F-47F9-ABFF-876332D383BC}" type="doc">
      <dgm:prSet loTypeId="urn:microsoft.com/office/officeart/2005/8/layout/list1" loCatId="list" qsTypeId="urn:microsoft.com/office/officeart/2005/8/quickstyle/simple1" qsCatId="simple" csTypeId="urn:microsoft.com/office/officeart/2005/8/colors/colorful1#4" csCatId="colorful" phldr="1"/>
      <dgm:spPr/>
      <dgm:t>
        <a:bodyPr/>
        <a:lstStyle/>
        <a:p>
          <a:endParaRPr lang="en-US"/>
        </a:p>
      </dgm:t>
    </dgm:pt>
    <dgm:pt modelId="{38359317-A0EE-4A7D-9AFE-F449FACF2DA2}">
      <dgm:prSet phldrT="[Text]"/>
      <dgm:spPr/>
      <dgm:t>
        <a:bodyPr/>
        <a:lstStyle/>
        <a:p>
          <a:r>
            <a:rPr lang="en-US" dirty="0" smtClean="0"/>
            <a:t>Species level (e.g. courtship </a:t>
          </a:r>
          <a:r>
            <a:rPr lang="en-US" dirty="0" err="1" smtClean="0"/>
            <a:t>behaviour</a:t>
          </a:r>
          <a:r>
            <a:rPr lang="en-US" dirty="0" smtClean="0"/>
            <a:t>)</a:t>
          </a:r>
          <a:endParaRPr lang="en-US" dirty="0"/>
        </a:p>
      </dgm:t>
    </dgm:pt>
    <dgm:pt modelId="{9F1F1B05-0C0E-4C54-AC61-9374777500D2}" type="parTrans" cxnId="{D1F4B5AB-8D73-4CC6-BEA3-EB113BE1D32E}">
      <dgm:prSet/>
      <dgm:spPr/>
      <dgm:t>
        <a:bodyPr/>
        <a:lstStyle/>
        <a:p>
          <a:endParaRPr lang="en-US"/>
        </a:p>
      </dgm:t>
    </dgm:pt>
    <dgm:pt modelId="{32BD46B9-FD59-41ED-8C24-29BFF3926BE7}" type="sibTrans" cxnId="{D1F4B5AB-8D73-4CC6-BEA3-EB113BE1D32E}">
      <dgm:prSet/>
      <dgm:spPr/>
      <dgm:t>
        <a:bodyPr/>
        <a:lstStyle/>
        <a:p>
          <a:endParaRPr lang="en-US"/>
        </a:p>
      </dgm:t>
    </dgm:pt>
    <dgm:pt modelId="{B0DE3771-15BA-4549-A5B6-4FEC86533A78}">
      <dgm:prSet phldrT="[Text]"/>
      <dgm:spPr/>
      <dgm:t>
        <a:bodyPr/>
        <a:lstStyle/>
        <a:p>
          <a:r>
            <a:rPr lang="en-US" dirty="0" smtClean="0"/>
            <a:t>Family group (searching for food)</a:t>
          </a:r>
          <a:endParaRPr lang="en-US" dirty="0"/>
        </a:p>
      </dgm:t>
    </dgm:pt>
    <dgm:pt modelId="{821E946C-5179-4D08-B6BD-554E5988D385}" type="parTrans" cxnId="{8398457E-CBC7-4F16-9A3B-4D4C3F3F6A6C}">
      <dgm:prSet/>
      <dgm:spPr/>
      <dgm:t>
        <a:bodyPr/>
        <a:lstStyle/>
        <a:p>
          <a:endParaRPr lang="en-US"/>
        </a:p>
      </dgm:t>
    </dgm:pt>
    <dgm:pt modelId="{6BBA117C-3A77-41F1-ABFC-3D373EB555E2}" type="sibTrans" cxnId="{8398457E-CBC7-4F16-9A3B-4D4C3F3F6A6C}">
      <dgm:prSet/>
      <dgm:spPr/>
      <dgm:t>
        <a:bodyPr/>
        <a:lstStyle/>
        <a:p>
          <a:endParaRPr lang="en-US"/>
        </a:p>
      </dgm:t>
    </dgm:pt>
    <dgm:pt modelId="{709F6E2E-EA1B-4A9F-9F4C-1C42B1E6DF21}">
      <dgm:prSet phldrT="[Text]"/>
      <dgm:spPr/>
      <dgm:t>
        <a:bodyPr/>
        <a:lstStyle/>
        <a:p>
          <a:r>
            <a:rPr lang="en-US" dirty="0" smtClean="0"/>
            <a:t>Population level (migration </a:t>
          </a:r>
          <a:r>
            <a:rPr lang="en-US" dirty="0" err="1" smtClean="0"/>
            <a:t>behaviour</a:t>
          </a:r>
          <a:r>
            <a:rPr lang="en-US" dirty="0" smtClean="0"/>
            <a:t>)</a:t>
          </a:r>
          <a:endParaRPr lang="en-US" dirty="0"/>
        </a:p>
      </dgm:t>
    </dgm:pt>
    <dgm:pt modelId="{FEC8197E-2BAF-4095-BC0F-65F1029D037B}" type="parTrans" cxnId="{21E80717-BA3C-42F8-845B-F77CBE5C3913}">
      <dgm:prSet/>
      <dgm:spPr/>
      <dgm:t>
        <a:bodyPr/>
        <a:lstStyle/>
        <a:p>
          <a:endParaRPr lang="en-US"/>
        </a:p>
      </dgm:t>
    </dgm:pt>
    <dgm:pt modelId="{5D2D2A6E-4D80-47EE-8BB3-3EC3EADE27FB}" type="sibTrans" cxnId="{21E80717-BA3C-42F8-845B-F77CBE5C3913}">
      <dgm:prSet/>
      <dgm:spPr/>
      <dgm:t>
        <a:bodyPr/>
        <a:lstStyle/>
        <a:p>
          <a:endParaRPr lang="en-US"/>
        </a:p>
      </dgm:t>
    </dgm:pt>
    <dgm:pt modelId="{A3C8F2D2-B151-4D1F-9FD2-5645A76BDA10}">
      <dgm:prSet phldrT="[Text]"/>
      <dgm:spPr/>
      <dgm:t>
        <a:bodyPr/>
        <a:lstStyle/>
        <a:p>
          <a:r>
            <a:rPr lang="en-US" dirty="0" smtClean="0"/>
            <a:t>Individual (how the animal is swimming)</a:t>
          </a:r>
          <a:endParaRPr lang="en-US" dirty="0"/>
        </a:p>
      </dgm:t>
    </dgm:pt>
    <dgm:pt modelId="{78EC4B64-B276-4795-B0D8-CFF2443443AA}" type="parTrans" cxnId="{5ECDCD18-B199-4D18-B9C2-3BCA57CDB85B}">
      <dgm:prSet/>
      <dgm:spPr/>
      <dgm:t>
        <a:bodyPr/>
        <a:lstStyle/>
        <a:p>
          <a:endParaRPr lang="en-US"/>
        </a:p>
      </dgm:t>
    </dgm:pt>
    <dgm:pt modelId="{4E636AA0-999C-4105-AF5D-6AA2C988BB85}" type="sibTrans" cxnId="{5ECDCD18-B199-4D18-B9C2-3BCA57CDB85B}">
      <dgm:prSet/>
      <dgm:spPr/>
      <dgm:t>
        <a:bodyPr/>
        <a:lstStyle/>
        <a:p>
          <a:endParaRPr lang="en-US"/>
        </a:p>
      </dgm:t>
    </dgm:pt>
    <dgm:pt modelId="{BA9BA911-F1B8-418C-BD08-D8D291AFAF31}">
      <dgm:prSet phldrT="[Text]"/>
      <dgm:spPr/>
      <dgm:t>
        <a:bodyPr/>
        <a:lstStyle/>
        <a:p>
          <a:r>
            <a:rPr lang="en-US" dirty="0" err="1" smtClean="0"/>
            <a:t>Behavioural</a:t>
          </a:r>
          <a:r>
            <a:rPr lang="en-US" dirty="0" smtClean="0"/>
            <a:t> type (way of feeding)</a:t>
          </a:r>
          <a:endParaRPr lang="en-US" dirty="0"/>
        </a:p>
      </dgm:t>
    </dgm:pt>
    <dgm:pt modelId="{8B159FB1-D3B0-4916-9624-2D8BEB98FFA6}" type="parTrans" cxnId="{3F9B635A-3C4F-4380-B63F-B2245A699490}">
      <dgm:prSet/>
      <dgm:spPr/>
      <dgm:t>
        <a:bodyPr/>
        <a:lstStyle/>
        <a:p>
          <a:endParaRPr lang="en-US"/>
        </a:p>
      </dgm:t>
    </dgm:pt>
    <dgm:pt modelId="{AFEAA8DC-5A12-4AA8-A252-C7A0EAA1E375}" type="sibTrans" cxnId="{3F9B635A-3C4F-4380-B63F-B2245A699490}">
      <dgm:prSet/>
      <dgm:spPr/>
      <dgm:t>
        <a:bodyPr/>
        <a:lstStyle/>
        <a:p>
          <a:endParaRPr lang="en-US"/>
        </a:p>
      </dgm:t>
    </dgm:pt>
    <dgm:pt modelId="{68FEF5DA-4953-48FF-9F5D-9CDEF6572986}" type="pres">
      <dgm:prSet presAssocID="{AE846ADA-4E1F-47F9-ABFF-876332D383BC}" presName="linear" presStyleCnt="0">
        <dgm:presLayoutVars>
          <dgm:dir/>
          <dgm:animLvl val="lvl"/>
          <dgm:resizeHandles val="exact"/>
        </dgm:presLayoutVars>
      </dgm:prSet>
      <dgm:spPr/>
      <dgm:t>
        <a:bodyPr/>
        <a:lstStyle/>
        <a:p>
          <a:endParaRPr lang="en-US"/>
        </a:p>
      </dgm:t>
    </dgm:pt>
    <dgm:pt modelId="{2185CECB-12E2-4DFB-B276-2DC9B9DF2E2B}" type="pres">
      <dgm:prSet presAssocID="{38359317-A0EE-4A7D-9AFE-F449FACF2DA2}" presName="parentLin" presStyleCnt="0"/>
      <dgm:spPr/>
    </dgm:pt>
    <dgm:pt modelId="{62DC7138-01A2-41B8-9319-D3A463BE91C3}" type="pres">
      <dgm:prSet presAssocID="{38359317-A0EE-4A7D-9AFE-F449FACF2DA2}" presName="parentLeftMargin" presStyleLbl="node1" presStyleIdx="0" presStyleCnt="5"/>
      <dgm:spPr/>
      <dgm:t>
        <a:bodyPr/>
        <a:lstStyle/>
        <a:p>
          <a:endParaRPr lang="en-US"/>
        </a:p>
      </dgm:t>
    </dgm:pt>
    <dgm:pt modelId="{D75AC4E4-10AC-4FB1-8EDE-CAB69B0D42EB}" type="pres">
      <dgm:prSet presAssocID="{38359317-A0EE-4A7D-9AFE-F449FACF2DA2}" presName="parentText" presStyleLbl="node1" presStyleIdx="0" presStyleCnt="5">
        <dgm:presLayoutVars>
          <dgm:chMax val="0"/>
          <dgm:bulletEnabled val="1"/>
        </dgm:presLayoutVars>
      </dgm:prSet>
      <dgm:spPr/>
      <dgm:t>
        <a:bodyPr/>
        <a:lstStyle/>
        <a:p>
          <a:endParaRPr lang="en-US"/>
        </a:p>
      </dgm:t>
    </dgm:pt>
    <dgm:pt modelId="{F8BE5D64-8C77-4CDD-8C4A-011D383AEA9A}" type="pres">
      <dgm:prSet presAssocID="{38359317-A0EE-4A7D-9AFE-F449FACF2DA2}" presName="negativeSpace" presStyleCnt="0"/>
      <dgm:spPr/>
    </dgm:pt>
    <dgm:pt modelId="{182FB41D-29C6-47CA-9289-32C476014CD4}" type="pres">
      <dgm:prSet presAssocID="{38359317-A0EE-4A7D-9AFE-F449FACF2DA2}" presName="childText" presStyleLbl="conFgAcc1" presStyleIdx="0" presStyleCnt="5">
        <dgm:presLayoutVars>
          <dgm:bulletEnabled val="1"/>
        </dgm:presLayoutVars>
      </dgm:prSet>
      <dgm:spPr/>
    </dgm:pt>
    <dgm:pt modelId="{6A03E48B-8A18-46B9-B74E-78C9692716DE}" type="pres">
      <dgm:prSet presAssocID="{32BD46B9-FD59-41ED-8C24-29BFF3926BE7}" presName="spaceBetweenRectangles" presStyleCnt="0"/>
      <dgm:spPr/>
    </dgm:pt>
    <dgm:pt modelId="{CF77562A-397B-4051-B94A-4194EE746999}" type="pres">
      <dgm:prSet presAssocID="{709F6E2E-EA1B-4A9F-9F4C-1C42B1E6DF21}" presName="parentLin" presStyleCnt="0"/>
      <dgm:spPr/>
    </dgm:pt>
    <dgm:pt modelId="{C0C40784-02BC-4CE4-A3AC-86366C20B5AF}" type="pres">
      <dgm:prSet presAssocID="{709F6E2E-EA1B-4A9F-9F4C-1C42B1E6DF21}" presName="parentLeftMargin" presStyleLbl="node1" presStyleIdx="0" presStyleCnt="5"/>
      <dgm:spPr/>
      <dgm:t>
        <a:bodyPr/>
        <a:lstStyle/>
        <a:p>
          <a:endParaRPr lang="en-US"/>
        </a:p>
      </dgm:t>
    </dgm:pt>
    <dgm:pt modelId="{A3421095-B80F-4920-AB24-14E5159B83DE}" type="pres">
      <dgm:prSet presAssocID="{709F6E2E-EA1B-4A9F-9F4C-1C42B1E6DF21}" presName="parentText" presStyleLbl="node1" presStyleIdx="1" presStyleCnt="5">
        <dgm:presLayoutVars>
          <dgm:chMax val="0"/>
          <dgm:bulletEnabled val="1"/>
        </dgm:presLayoutVars>
      </dgm:prSet>
      <dgm:spPr/>
      <dgm:t>
        <a:bodyPr/>
        <a:lstStyle/>
        <a:p>
          <a:endParaRPr lang="en-US"/>
        </a:p>
      </dgm:t>
    </dgm:pt>
    <dgm:pt modelId="{8E484286-B2E3-4B73-870C-22525778CFFA}" type="pres">
      <dgm:prSet presAssocID="{709F6E2E-EA1B-4A9F-9F4C-1C42B1E6DF21}" presName="negativeSpace" presStyleCnt="0"/>
      <dgm:spPr/>
    </dgm:pt>
    <dgm:pt modelId="{EAD93F5B-ADBD-4479-86C4-3CCA35147C15}" type="pres">
      <dgm:prSet presAssocID="{709F6E2E-EA1B-4A9F-9F4C-1C42B1E6DF21}" presName="childText" presStyleLbl="conFgAcc1" presStyleIdx="1" presStyleCnt="5">
        <dgm:presLayoutVars>
          <dgm:bulletEnabled val="1"/>
        </dgm:presLayoutVars>
      </dgm:prSet>
      <dgm:spPr/>
    </dgm:pt>
    <dgm:pt modelId="{C40BEC20-AE7D-4F61-B901-14E196F50C8C}" type="pres">
      <dgm:prSet presAssocID="{5D2D2A6E-4D80-47EE-8BB3-3EC3EADE27FB}" presName="spaceBetweenRectangles" presStyleCnt="0"/>
      <dgm:spPr/>
    </dgm:pt>
    <dgm:pt modelId="{30701C2C-BA70-4ECC-9724-F84DA560A7B1}" type="pres">
      <dgm:prSet presAssocID="{B0DE3771-15BA-4549-A5B6-4FEC86533A78}" presName="parentLin" presStyleCnt="0"/>
      <dgm:spPr/>
    </dgm:pt>
    <dgm:pt modelId="{3541AE4D-3FCC-4652-AC00-F7257E4AD0DF}" type="pres">
      <dgm:prSet presAssocID="{B0DE3771-15BA-4549-A5B6-4FEC86533A78}" presName="parentLeftMargin" presStyleLbl="node1" presStyleIdx="1" presStyleCnt="5"/>
      <dgm:spPr/>
      <dgm:t>
        <a:bodyPr/>
        <a:lstStyle/>
        <a:p>
          <a:endParaRPr lang="en-US"/>
        </a:p>
      </dgm:t>
    </dgm:pt>
    <dgm:pt modelId="{45126BBD-78F2-4064-B96D-84F1C735EAFA}" type="pres">
      <dgm:prSet presAssocID="{B0DE3771-15BA-4549-A5B6-4FEC86533A78}" presName="parentText" presStyleLbl="node1" presStyleIdx="2" presStyleCnt="5" custScaleX="143558" custScaleY="305493">
        <dgm:presLayoutVars>
          <dgm:chMax val="0"/>
          <dgm:bulletEnabled val="1"/>
        </dgm:presLayoutVars>
      </dgm:prSet>
      <dgm:spPr/>
      <dgm:t>
        <a:bodyPr/>
        <a:lstStyle/>
        <a:p>
          <a:endParaRPr lang="en-US"/>
        </a:p>
      </dgm:t>
    </dgm:pt>
    <dgm:pt modelId="{89BD37AC-A9A3-407D-B9E0-DEC7F896203F}" type="pres">
      <dgm:prSet presAssocID="{B0DE3771-15BA-4549-A5B6-4FEC86533A78}" presName="negativeSpace" presStyleCnt="0"/>
      <dgm:spPr/>
    </dgm:pt>
    <dgm:pt modelId="{EB21C4F1-3946-4A40-A99B-9281185E9545}" type="pres">
      <dgm:prSet presAssocID="{B0DE3771-15BA-4549-A5B6-4FEC86533A78}" presName="childText" presStyleLbl="conFgAcc1" presStyleIdx="2" presStyleCnt="5">
        <dgm:presLayoutVars>
          <dgm:bulletEnabled val="1"/>
        </dgm:presLayoutVars>
      </dgm:prSet>
      <dgm:spPr/>
    </dgm:pt>
    <dgm:pt modelId="{3252E2FD-9532-4DF5-8724-FE95EAFB8AA4}" type="pres">
      <dgm:prSet presAssocID="{6BBA117C-3A77-41F1-ABFC-3D373EB555E2}" presName="spaceBetweenRectangles" presStyleCnt="0"/>
      <dgm:spPr/>
    </dgm:pt>
    <dgm:pt modelId="{56C6285F-9A53-4A92-9F5F-E41C06F9979B}" type="pres">
      <dgm:prSet presAssocID="{A3C8F2D2-B151-4D1F-9FD2-5645A76BDA10}" presName="parentLin" presStyleCnt="0"/>
      <dgm:spPr/>
    </dgm:pt>
    <dgm:pt modelId="{A3EC4443-4AF0-40F8-8ED5-3399E1F14F32}" type="pres">
      <dgm:prSet presAssocID="{A3C8F2D2-B151-4D1F-9FD2-5645A76BDA10}" presName="parentLeftMargin" presStyleLbl="node1" presStyleIdx="2" presStyleCnt="5"/>
      <dgm:spPr/>
      <dgm:t>
        <a:bodyPr/>
        <a:lstStyle/>
        <a:p>
          <a:endParaRPr lang="en-US"/>
        </a:p>
      </dgm:t>
    </dgm:pt>
    <dgm:pt modelId="{BAC08D3B-4D16-44A5-A679-C04928E9D684}" type="pres">
      <dgm:prSet presAssocID="{A3C8F2D2-B151-4D1F-9FD2-5645A76BDA10}" presName="parentText" presStyleLbl="node1" presStyleIdx="3" presStyleCnt="5">
        <dgm:presLayoutVars>
          <dgm:chMax val="0"/>
          <dgm:bulletEnabled val="1"/>
        </dgm:presLayoutVars>
      </dgm:prSet>
      <dgm:spPr/>
      <dgm:t>
        <a:bodyPr/>
        <a:lstStyle/>
        <a:p>
          <a:endParaRPr lang="en-US"/>
        </a:p>
      </dgm:t>
    </dgm:pt>
    <dgm:pt modelId="{31B00F92-4295-4E11-B9C2-16F588ED6274}" type="pres">
      <dgm:prSet presAssocID="{A3C8F2D2-B151-4D1F-9FD2-5645A76BDA10}" presName="negativeSpace" presStyleCnt="0"/>
      <dgm:spPr/>
    </dgm:pt>
    <dgm:pt modelId="{7D61B1E4-9EA7-4BCB-9DB2-F8081BDE03A8}" type="pres">
      <dgm:prSet presAssocID="{A3C8F2D2-B151-4D1F-9FD2-5645A76BDA10}" presName="childText" presStyleLbl="conFgAcc1" presStyleIdx="3" presStyleCnt="5">
        <dgm:presLayoutVars>
          <dgm:bulletEnabled val="1"/>
        </dgm:presLayoutVars>
      </dgm:prSet>
      <dgm:spPr/>
    </dgm:pt>
    <dgm:pt modelId="{17CF6F41-4708-42A8-A1A3-B00FD16966CF}" type="pres">
      <dgm:prSet presAssocID="{4E636AA0-999C-4105-AF5D-6AA2C988BB85}" presName="spaceBetweenRectangles" presStyleCnt="0"/>
      <dgm:spPr/>
    </dgm:pt>
    <dgm:pt modelId="{6030707D-E728-40F0-B728-709AEE5CAFBA}" type="pres">
      <dgm:prSet presAssocID="{BA9BA911-F1B8-418C-BD08-D8D291AFAF31}" presName="parentLin" presStyleCnt="0"/>
      <dgm:spPr/>
    </dgm:pt>
    <dgm:pt modelId="{56713D5E-1764-4B1E-8647-3D81C75211A8}" type="pres">
      <dgm:prSet presAssocID="{BA9BA911-F1B8-418C-BD08-D8D291AFAF31}" presName="parentLeftMargin" presStyleLbl="node1" presStyleIdx="3" presStyleCnt="5"/>
      <dgm:spPr/>
      <dgm:t>
        <a:bodyPr/>
        <a:lstStyle/>
        <a:p>
          <a:endParaRPr lang="en-US"/>
        </a:p>
      </dgm:t>
    </dgm:pt>
    <dgm:pt modelId="{B34DAD26-693F-4858-84B3-53D48C5539C6}" type="pres">
      <dgm:prSet presAssocID="{BA9BA911-F1B8-418C-BD08-D8D291AFAF31}" presName="parentText" presStyleLbl="node1" presStyleIdx="4" presStyleCnt="5">
        <dgm:presLayoutVars>
          <dgm:chMax val="0"/>
          <dgm:bulletEnabled val="1"/>
        </dgm:presLayoutVars>
      </dgm:prSet>
      <dgm:spPr/>
      <dgm:t>
        <a:bodyPr/>
        <a:lstStyle/>
        <a:p>
          <a:endParaRPr lang="en-US"/>
        </a:p>
      </dgm:t>
    </dgm:pt>
    <dgm:pt modelId="{550D8F0A-D19E-4C7D-BAFF-1C0294E2DC71}" type="pres">
      <dgm:prSet presAssocID="{BA9BA911-F1B8-418C-BD08-D8D291AFAF31}" presName="negativeSpace" presStyleCnt="0"/>
      <dgm:spPr/>
    </dgm:pt>
    <dgm:pt modelId="{DFC73EB9-783B-4A6D-B922-42E9D39DF724}" type="pres">
      <dgm:prSet presAssocID="{BA9BA911-F1B8-418C-BD08-D8D291AFAF31}" presName="childText" presStyleLbl="conFgAcc1" presStyleIdx="4" presStyleCnt="5">
        <dgm:presLayoutVars>
          <dgm:bulletEnabled val="1"/>
        </dgm:presLayoutVars>
      </dgm:prSet>
      <dgm:spPr/>
    </dgm:pt>
  </dgm:ptLst>
  <dgm:cxnLst>
    <dgm:cxn modelId="{8398457E-CBC7-4F16-9A3B-4D4C3F3F6A6C}" srcId="{AE846ADA-4E1F-47F9-ABFF-876332D383BC}" destId="{B0DE3771-15BA-4549-A5B6-4FEC86533A78}" srcOrd="2" destOrd="0" parTransId="{821E946C-5179-4D08-B6BD-554E5988D385}" sibTransId="{6BBA117C-3A77-41F1-ABFC-3D373EB555E2}"/>
    <dgm:cxn modelId="{2F060A5C-34CE-4099-BA02-B34289DD1401}" type="presOf" srcId="{BA9BA911-F1B8-418C-BD08-D8D291AFAF31}" destId="{56713D5E-1764-4B1E-8647-3D81C75211A8}" srcOrd="0" destOrd="0" presId="urn:microsoft.com/office/officeart/2005/8/layout/list1"/>
    <dgm:cxn modelId="{3AFF933D-A791-4D02-ADA0-6EB98A0057D5}" type="presOf" srcId="{38359317-A0EE-4A7D-9AFE-F449FACF2DA2}" destId="{D75AC4E4-10AC-4FB1-8EDE-CAB69B0D42EB}" srcOrd="1" destOrd="0" presId="urn:microsoft.com/office/officeart/2005/8/layout/list1"/>
    <dgm:cxn modelId="{D1F4B5AB-8D73-4CC6-BEA3-EB113BE1D32E}" srcId="{AE846ADA-4E1F-47F9-ABFF-876332D383BC}" destId="{38359317-A0EE-4A7D-9AFE-F449FACF2DA2}" srcOrd="0" destOrd="0" parTransId="{9F1F1B05-0C0E-4C54-AC61-9374777500D2}" sibTransId="{32BD46B9-FD59-41ED-8C24-29BFF3926BE7}"/>
    <dgm:cxn modelId="{13CDC265-76B6-40BF-A4BB-42B0E8D71987}" type="presOf" srcId="{709F6E2E-EA1B-4A9F-9F4C-1C42B1E6DF21}" destId="{A3421095-B80F-4920-AB24-14E5159B83DE}" srcOrd="1" destOrd="0" presId="urn:microsoft.com/office/officeart/2005/8/layout/list1"/>
    <dgm:cxn modelId="{223D7DDA-A375-4756-997C-E449F55CE4F6}" type="presOf" srcId="{709F6E2E-EA1B-4A9F-9F4C-1C42B1E6DF21}" destId="{C0C40784-02BC-4CE4-A3AC-86366C20B5AF}" srcOrd="0" destOrd="0" presId="urn:microsoft.com/office/officeart/2005/8/layout/list1"/>
    <dgm:cxn modelId="{3DB66C16-4272-44DC-90A8-2E3E965B2DEF}" type="presOf" srcId="{A3C8F2D2-B151-4D1F-9FD2-5645A76BDA10}" destId="{BAC08D3B-4D16-44A5-A679-C04928E9D684}" srcOrd="1" destOrd="0" presId="urn:microsoft.com/office/officeart/2005/8/layout/list1"/>
    <dgm:cxn modelId="{3F9B635A-3C4F-4380-B63F-B2245A699490}" srcId="{AE846ADA-4E1F-47F9-ABFF-876332D383BC}" destId="{BA9BA911-F1B8-418C-BD08-D8D291AFAF31}" srcOrd="4" destOrd="0" parTransId="{8B159FB1-D3B0-4916-9624-2D8BEB98FFA6}" sibTransId="{AFEAA8DC-5A12-4AA8-A252-C7A0EAA1E375}"/>
    <dgm:cxn modelId="{872EFA31-9A3C-466E-8621-DEF1A6E08489}" type="presOf" srcId="{38359317-A0EE-4A7D-9AFE-F449FACF2DA2}" destId="{62DC7138-01A2-41B8-9319-D3A463BE91C3}" srcOrd="0" destOrd="0" presId="urn:microsoft.com/office/officeart/2005/8/layout/list1"/>
    <dgm:cxn modelId="{21E80717-BA3C-42F8-845B-F77CBE5C3913}" srcId="{AE846ADA-4E1F-47F9-ABFF-876332D383BC}" destId="{709F6E2E-EA1B-4A9F-9F4C-1C42B1E6DF21}" srcOrd="1" destOrd="0" parTransId="{FEC8197E-2BAF-4095-BC0F-65F1029D037B}" sibTransId="{5D2D2A6E-4D80-47EE-8BB3-3EC3EADE27FB}"/>
    <dgm:cxn modelId="{CBE79B40-1E2D-4D3D-972C-C60DC3E51A93}" type="presOf" srcId="{AE846ADA-4E1F-47F9-ABFF-876332D383BC}" destId="{68FEF5DA-4953-48FF-9F5D-9CDEF6572986}" srcOrd="0" destOrd="0" presId="urn:microsoft.com/office/officeart/2005/8/layout/list1"/>
    <dgm:cxn modelId="{422AC70B-3F21-488A-9754-DB2C719F4235}" type="presOf" srcId="{B0DE3771-15BA-4549-A5B6-4FEC86533A78}" destId="{45126BBD-78F2-4064-B96D-84F1C735EAFA}" srcOrd="1" destOrd="0" presId="urn:microsoft.com/office/officeart/2005/8/layout/list1"/>
    <dgm:cxn modelId="{C7EB287F-9F1B-4F7B-8A93-DA89EE00F4CE}" type="presOf" srcId="{BA9BA911-F1B8-418C-BD08-D8D291AFAF31}" destId="{B34DAD26-693F-4858-84B3-53D48C5539C6}" srcOrd="1" destOrd="0" presId="urn:microsoft.com/office/officeart/2005/8/layout/list1"/>
    <dgm:cxn modelId="{FC6116B4-7588-468A-815A-D9D77D500999}" type="presOf" srcId="{A3C8F2D2-B151-4D1F-9FD2-5645A76BDA10}" destId="{A3EC4443-4AF0-40F8-8ED5-3399E1F14F32}" srcOrd="0" destOrd="0" presId="urn:microsoft.com/office/officeart/2005/8/layout/list1"/>
    <dgm:cxn modelId="{5ECDCD18-B199-4D18-B9C2-3BCA57CDB85B}" srcId="{AE846ADA-4E1F-47F9-ABFF-876332D383BC}" destId="{A3C8F2D2-B151-4D1F-9FD2-5645A76BDA10}" srcOrd="3" destOrd="0" parTransId="{78EC4B64-B276-4795-B0D8-CFF2443443AA}" sibTransId="{4E636AA0-999C-4105-AF5D-6AA2C988BB85}"/>
    <dgm:cxn modelId="{BDE71DE8-3335-4F2C-B661-E202373BB76F}" type="presOf" srcId="{B0DE3771-15BA-4549-A5B6-4FEC86533A78}" destId="{3541AE4D-3FCC-4652-AC00-F7257E4AD0DF}" srcOrd="0" destOrd="0" presId="urn:microsoft.com/office/officeart/2005/8/layout/list1"/>
    <dgm:cxn modelId="{3C5C061B-0DAE-4272-9AE5-5903C6971BFD}" type="presParOf" srcId="{68FEF5DA-4953-48FF-9F5D-9CDEF6572986}" destId="{2185CECB-12E2-4DFB-B276-2DC9B9DF2E2B}" srcOrd="0" destOrd="0" presId="urn:microsoft.com/office/officeart/2005/8/layout/list1"/>
    <dgm:cxn modelId="{EF02786C-CE5B-4B09-BD47-7F090183F6F9}" type="presParOf" srcId="{2185CECB-12E2-4DFB-B276-2DC9B9DF2E2B}" destId="{62DC7138-01A2-41B8-9319-D3A463BE91C3}" srcOrd="0" destOrd="0" presId="urn:microsoft.com/office/officeart/2005/8/layout/list1"/>
    <dgm:cxn modelId="{A6F547B7-FB70-4A11-8305-8D9D38D9CEA1}" type="presParOf" srcId="{2185CECB-12E2-4DFB-B276-2DC9B9DF2E2B}" destId="{D75AC4E4-10AC-4FB1-8EDE-CAB69B0D42EB}" srcOrd="1" destOrd="0" presId="urn:microsoft.com/office/officeart/2005/8/layout/list1"/>
    <dgm:cxn modelId="{013DCE2F-D1A6-416E-A3C3-6D4B3D17DE02}" type="presParOf" srcId="{68FEF5DA-4953-48FF-9F5D-9CDEF6572986}" destId="{F8BE5D64-8C77-4CDD-8C4A-011D383AEA9A}" srcOrd="1" destOrd="0" presId="urn:microsoft.com/office/officeart/2005/8/layout/list1"/>
    <dgm:cxn modelId="{CD967E22-57B5-4945-9A7C-B91C6D305C99}" type="presParOf" srcId="{68FEF5DA-4953-48FF-9F5D-9CDEF6572986}" destId="{182FB41D-29C6-47CA-9289-32C476014CD4}" srcOrd="2" destOrd="0" presId="urn:microsoft.com/office/officeart/2005/8/layout/list1"/>
    <dgm:cxn modelId="{95727288-FBA0-48C4-9A0C-CBC98280A2E0}" type="presParOf" srcId="{68FEF5DA-4953-48FF-9F5D-9CDEF6572986}" destId="{6A03E48B-8A18-46B9-B74E-78C9692716DE}" srcOrd="3" destOrd="0" presId="urn:microsoft.com/office/officeart/2005/8/layout/list1"/>
    <dgm:cxn modelId="{56C3504B-0117-42E0-8C80-6229E4BE4EF1}" type="presParOf" srcId="{68FEF5DA-4953-48FF-9F5D-9CDEF6572986}" destId="{CF77562A-397B-4051-B94A-4194EE746999}" srcOrd="4" destOrd="0" presId="urn:microsoft.com/office/officeart/2005/8/layout/list1"/>
    <dgm:cxn modelId="{B35CD933-AF3E-4548-9903-A23A1D5335D4}" type="presParOf" srcId="{CF77562A-397B-4051-B94A-4194EE746999}" destId="{C0C40784-02BC-4CE4-A3AC-86366C20B5AF}" srcOrd="0" destOrd="0" presId="urn:microsoft.com/office/officeart/2005/8/layout/list1"/>
    <dgm:cxn modelId="{B4D7BB7F-3687-4097-BAB5-9FF64B39E66E}" type="presParOf" srcId="{CF77562A-397B-4051-B94A-4194EE746999}" destId="{A3421095-B80F-4920-AB24-14E5159B83DE}" srcOrd="1" destOrd="0" presId="urn:microsoft.com/office/officeart/2005/8/layout/list1"/>
    <dgm:cxn modelId="{506D2427-B89C-4B63-96B6-C49E98DD5B8B}" type="presParOf" srcId="{68FEF5DA-4953-48FF-9F5D-9CDEF6572986}" destId="{8E484286-B2E3-4B73-870C-22525778CFFA}" srcOrd="5" destOrd="0" presId="urn:microsoft.com/office/officeart/2005/8/layout/list1"/>
    <dgm:cxn modelId="{94DEB716-9653-4B1C-964B-4708A7D234E2}" type="presParOf" srcId="{68FEF5DA-4953-48FF-9F5D-9CDEF6572986}" destId="{EAD93F5B-ADBD-4479-86C4-3CCA35147C15}" srcOrd="6" destOrd="0" presId="urn:microsoft.com/office/officeart/2005/8/layout/list1"/>
    <dgm:cxn modelId="{9CCB9405-5B51-4F0F-9516-169C61FCE91E}" type="presParOf" srcId="{68FEF5DA-4953-48FF-9F5D-9CDEF6572986}" destId="{C40BEC20-AE7D-4F61-B901-14E196F50C8C}" srcOrd="7" destOrd="0" presId="urn:microsoft.com/office/officeart/2005/8/layout/list1"/>
    <dgm:cxn modelId="{9C24A40A-9438-4157-9E32-649C825AB766}" type="presParOf" srcId="{68FEF5DA-4953-48FF-9F5D-9CDEF6572986}" destId="{30701C2C-BA70-4ECC-9724-F84DA560A7B1}" srcOrd="8" destOrd="0" presId="urn:microsoft.com/office/officeart/2005/8/layout/list1"/>
    <dgm:cxn modelId="{A925377D-DBFC-4AD9-A446-BD26F2D223A9}" type="presParOf" srcId="{30701C2C-BA70-4ECC-9724-F84DA560A7B1}" destId="{3541AE4D-3FCC-4652-AC00-F7257E4AD0DF}" srcOrd="0" destOrd="0" presId="urn:microsoft.com/office/officeart/2005/8/layout/list1"/>
    <dgm:cxn modelId="{8AA06563-C488-446B-8169-D74D05465D71}" type="presParOf" srcId="{30701C2C-BA70-4ECC-9724-F84DA560A7B1}" destId="{45126BBD-78F2-4064-B96D-84F1C735EAFA}" srcOrd="1" destOrd="0" presId="urn:microsoft.com/office/officeart/2005/8/layout/list1"/>
    <dgm:cxn modelId="{37E9CBB2-11DF-4391-924E-21E7384948A4}" type="presParOf" srcId="{68FEF5DA-4953-48FF-9F5D-9CDEF6572986}" destId="{89BD37AC-A9A3-407D-B9E0-DEC7F896203F}" srcOrd="9" destOrd="0" presId="urn:microsoft.com/office/officeart/2005/8/layout/list1"/>
    <dgm:cxn modelId="{77584C54-6D0B-4FD6-ACD8-85AB05B087DB}" type="presParOf" srcId="{68FEF5DA-4953-48FF-9F5D-9CDEF6572986}" destId="{EB21C4F1-3946-4A40-A99B-9281185E9545}" srcOrd="10" destOrd="0" presId="urn:microsoft.com/office/officeart/2005/8/layout/list1"/>
    <dgm:cxn modelId="{5839BBE9-3032-4B01-B1EF-0AE6DE440F4C}" type="presParOf" srcId="{68FEF5DA-4953-48FF-9F5D-9CDEF6572986}" destId="{3252E2FD-9532-4DF5-8724-FE95EAFB8AA4}" srcOrd="11" destOrd="0" presId="urn:microsoft.com/office/officeart/2005/8/layout/list1"/>
    <dgm:cxn modelId="{2158378D-B76B-4AC1-96E9-4235A9360748}" type="presParOf" srcId="{68FEF5DA-4953-48FF-9F5D-9CDEF6572986}" destId="{56C6285F-9A53-4A92-9F5F-E41C06F9979B}" srcOrd="12" destOrd="0" presId="urn:microsoft.com/office/officeart/2005/8/layout/list1"/>
    <dgm:cxn modelId="{6ADAF5DF-4686-4287-BD53-9F3E50D1240D}" type="presParOf" srcId="{56C6285F-9A53-4A92-9F5F-E41C06F9979B}" destId="{A3EC4443-4AF0-40F8-8ED5-3399E1F14F32}" srcOrd="0" destOrd="0" presId="urn:microsoft.com/office/officeart/2005/8/layout/list1"/>
    <dgm:cxn modelId="{9804B779-5DD0-4939-9DCB-8FE88CE64624}" type="presParOf" srcId="{56C6285F-9A53-4A92-9F5F-E41C06F9979B}" destId="{BAC08D3B-4D16-44A5-A679-C04928E9D684}" srcOrd="1" destOrd="0" presId="urn:microsoft.com/office/officeart/2005/8/layout/list1"/>
    <dgm:cxn modelId="{04028675-8959-4679-AF72-0CD464A59EEB}" type="presParOf" srcId="{68FEF5DA-4953-48FF-9F5D-9CDEF6572986}" destId="{31B00F92-4295-4E11-B9C2-16F588ED6274}" srcOrd="13" destOrd="0" presId="urn:microsoft.com/office/officeart/2005/8/layout/list1"/>
    <dgm:cxn modelId="{0851FAEE-A967-4EE6-B391-E8D4176FF09F}" type="presParOf" srcId="{68FEF5DA-4953-48FF-9F5D-9CDEF6572986}" destId="{7D61B1E4-9EA7-4BCB-9DB2-F8081BDE03A8}" srcOrd="14" destOrd="0" presId="urn:microsoft.com/office/officeart/2005/8/layout/list1"/>
    <dgm:cxn modelId="{B1A29FB7-C984-476D-9EBA-2ACF60CDB795}" type="presParOf" srcId="{68FEF5DA-4953-48FF-9F5D-9CDEF6572986}" destId="{17CF6F41-4708-42A8-A1A3-B00FD16966CF}" srcOrd="15" destOrd="0" presId="urn:microsoft.com/office/officeart/2005/8/layout/list1"/>
    <dgm:cxn modelId="{8EC5FB99-6687-4475-9171-2869D0B78B42}" type="presParOf" srcId="{68FEF5DA-4953-48FF-9F5D-9CDEF6572986}" destId="{6030707D-E728-40F0-B728-709AEE5CAFBA}" srcOrd="16" destOrd="0" presId="urn:microsoft.com/office/officeart/2005/8/layout/list1"/>
    <dgm:cxn modelId="{8D8CB909-37CB-4FF7-96B5-CDD7B85701EA}" type="presParOf" srcId="{6030707D-E728-40F0-B728-709AEE5CAFBA}" destId="{56713D5E-1764-4B1E-8647-3D81C75211A8}" srcOrd="0" destOrd="0" presId="urn:microsoft.com/office/officeart/2005/8/layout/list1"/>
    <dgm:cxn modelId="{E69A0482-5DC4-43BE-BDE7-F4B19CD6FEF9}" type="presParOf" srcId="{6030707D-E728-40F0-B728-709AEE5CAFBA}" destId="{B34DAD26-693F-4858-84B3-53D48C5539C6}" srcOrd="1" destOrd="0" presId="urn:microsoft.com/office/officeart/2005/8/layout/list1"/>
    <dgm:cxn modelId="{2BC795D3-790F-4E9A-BEAA-9FC90D767A94}" type="presParOf" srcId="{68FEF5DA-4953-48FF-9F5D-9CDEF6572986}" destId="{550D8F0A-D19E-4C7D-BAFF-1C0294E2DC71}" srcOrd="17" destOrd="0" presId="urn:microsoft.com/office/officeart/2005/8/layout/list1"/>
    <dgm:cxn modelId="{806C5FF8-1943-4BE6-83FC-FF9D4E993278}" type="presParOf" srcId="{68FEF5DA-4953-48FF-9F5D-9CDEF6572986}" destId="{DFC73EB9-783B-4A6D-B922-42E9D39DF72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846ADA-4E1F-47F9-ABFF-876332D383BC}" type="doc">
      <dgm:prSet loTypeId="urn:microsoft.com/office/officeart/2005/8/layout/list1" loCatId="list" qsTypeId="urn:microsoft.com/office/officeart/2005/8/quickstyle/simple1" qsCatId="simple" csTypeId="urn:microsoft.com/office/officeart/2005/8/colors/colorful1#5" csCatId="colorful" phldr="1"/>
      <dgm:spPr/>
      <dgm:t>
        <a:bodyPr/>
        <a:lstStyle/>
        <a:p>
          <a:endParaRPr lang="en-US"/>
        </a:p>
      </dgm:t>
    </dgm:pt>
    <dgm:pt modelId="{38359317-A0EE-4A7D-9AFE-F449FACF2DA2}">
      <dgm:prSet phldrT="[Text]"/>
      <dgm:spPr/>
      <dgm:t>
        <a:bodyPr/>
        <a:lstStyle/>
        <a:p>
          <a:r>
            <a:rPr lang="en-US" dirty="0" smtClean="0"/>
            <a:t>Species level (e.g. courtship </a:t>
          </a:r>
          <a:r>
            <a:rPr lang="en-US" dirty="0" err="1" smtClean="0"/>
            <a:t>behaviour</a:t>
          </a:r>
          <a:r>
            <a:rPr lang="en-US" dirty="0" smtClean="0"/>
            <a:t>)</a:t>
          </a:r>
          <a:endParaRPr lang="en-US" dirty="0"/>
        </a:p>
      </dgm:t>
    </dgm:pt>
    <dgm:pt modelId="{9F1F1B05-0C0E-4C54-AC61-9374777500D2}" type="parTrans" cxnId="{D1F4B5AB-8D73-4CC6-BEA3-EB113BE1D32E}">
      <dgm:prSet/>
      <dgm:spPr/>
      <dgm:t>
        <a:bodyPr/>
        <a:lstStyle/>
        <a:p>
          <a:endParaRPr lang="en-US"/>
        </a:p>
      </dgm:t>
    </dgm:pt>
    <dgm:pt modelId="{32BD46B9-FD59-41ED-8C24-29BFF3926BE7}" type="sibTrans" cxnId="{D1F4B5AB-8D73-4CC6-BEA3-EB113BE1D32E}">
      <dgm:prSet/>
      <dgm:spPr/>
      <dgm:t>
        <a:bodyPr/>
        <a:lstStyle/>
        <a:p>
          <a:endParaRPr lang="en-US"/>
        </a:p>
      </dgm:t>
    </dgm:pt>
    <dgm:pt modelId="{B0DE3771-15BA-4549-A5B6-4FEC86533A78}">
      <dgm:prSet phldrT="[Text]"/>
      <dgm:spPr/>
      <dgm:t>
        <a:bodyPr/>
        <a:lstStyle/>
        <a:p>
          <a:r>
            <a:rPr lang="en-US" dirty="0" smtClean="0"/>
            <a:t>Family group (searching for food)</a:t>
          </a:r>
          <a:endParaRPr lang="en-US" dirty="0"/>
        </a:p>
      </dgm:t>
    </dgm:pt>
    <dgm:pt modelId="{821E946C-5179-4D08-B6BD-554E5988D385}" type="parTrans" cxnId="{8398457E-CBC7-4F16-9A3B-4D4C3F3F6A6C}">
      <dgm:prSet/>
      <dgm:spPr/>
      <dgm:t>
        <a:bodyPr/>
        <a:lstStyle/>
        <a:p>
          <a:endParaRPr lang="en-US"/>
        </a:p>
      </dgm:t>
    </dgm:pt>
    <dgm:pt modelId="{6BBA117C-3A77-41F1-ABFC-3D373EB555E2}" type="sibTrans" cxnId="{8398457E-CBC7-4F16-9A3B-4D4C3F3F6A6C}">
      <dgm:prSet/>
      <dgm:spPr/>
      <dgm:t>
        <a:bodyPr/>
        <a:lstStyle/>
        <a:p>
          <a:endParaRPr lang="en-US"/>
        </a:p>
      </dgm:t>
    </dgm:pt>
    <dgm:pt modelId="{709F6E2E-EA1B-4A9F-9F4C-1C42B1E6DF21}">
      <dgm:prSet phldrT="[Text]"/>
      <dgm:spPr/>
      <dgm:t>
        <a:bodyPr/>
        <a:lstStyle/>
        <a:p>
          <a:r>
            <a:rPr lang="en-US" dirty="0" smtClean="0"/>
            <a:t>Population level (migration </a:t>
          </a:r>
          <a:r>
            <a:rPr lang="en-US" dirty="0" err="1" smtClean="0"/>
            <a:t>behaviour</a:t>
          </a:r>
          <a:r>
            <a:rPr lang="en-US" dirty="0" smtClean="0"/>
            <a:t>)</a:t>
          </a:r>
          <a:endParaRPr lang="en-US" dirty="0"/>
        </a:p>
      </dgm:t>
    </dgm:pt>
    <dgm:pt modelId="{FEC8197E-2BAF-4095-BC0F-65F1029D037B}" type="parTrans" cxnId="{21E80717-BA3C-42F8-845B-F77CBE5C3913}">
      <dgm:prSet/>
      <dgm:spPr/>
      <dgm:t>
        <a:bodyPr/>
        <a:lstStyle/>
        <a:p>
          <a:endParaRPr lang="en-US"/>
        </a:p>
      </dgm:t>
    </dgm:pt>
    <dgm:pt modelId="{5D2D2A6E-4D80-47EE-8BB3-3EC3EADE27FB}" type="sibTrans" cxnId="{21E80717-BA3C-42F8-845B-F77CBE5C3913}">
      <dgm:prSet/>
      <dgm:spPr/>
      <dgm:t>
        <a:bodyPr/>
        <a:lstStyle/>
        <a:p>
          <a:endParaRPr lang="en-US"/>
        </a:p>
      </dgm:t>
    </dgm:pt>
    <dgm:pt modelId="{A3C8F2D2-B151-4D1F-9FD2-5645A76BDA10}">
      <dgm:prSet phldrT="[Text]"/>
      <dgm:spPr/>
      <dgm:t>
        <a:bodyPr/>
        <a:lstStyle/>
        <a:p>
          <a:r>
            <a:rPr lang="en-US" dirty="0" smtClean="0"/>
            <a:t>Individual (how the animal is swimming)</a:t>
          </a:r>
          <a:endParaRPr lang="en-US" dirty="0"/>
        </a:p>
      </dgm:t>
    </dgm:pt>
    <dgm:pt modelId="{78EC4B64-B276-4795-B0D8-CFF2443443AA}" type="parTrans" cxnId="{5ECDCD18-B199-4D18-B9C2-3BCA57CDB85B}">
      <dgm:prSet/>
      <dgm:spPr/>
      <dgm:t>
        <a:bodyPr/>
        <a:lstStyle/>
        <a:p>
          <a:endParaRPr lang="en-US"/>
        </a:p>
      </dgm:t>
    </dgm:pt>
    <dgm:pt modelId="{4E636AA0-999C-4105-AF5D-6AA2C988BB85}" type="sibTrans" cxnId="{5ECDCD18-B199-4D18-B9C2-3BCA57CDB85B}">
      <dgm:prSet/>
      <dgm:spPr/>
      <dgm:t>
        <a:bodyPr/>
        <a:lstStyle/>
        <a:p>
          <a:endParaRPr lang="en-US"/>
        </a:p>
      </dgm:t>
    </dgm:pt>
    <dgm:pt modelId="{BA9BA911-F1B8-418C-BD08-D8D291AFAF31}">
      <dgm:prSet phldrT="[Text]"/>
      <dgm:spPr/>
      <dgm:t>
        <a:bodyPr/>
        <a:lstStyle/>
        <a:p>
          <a:r>
            <a:rPr lang="en-US" dirty="0" err="1" smtClean="0"/>
            <a:t>Behavioural</a:t>
          </a:r>
          <a:r>
            <a:rPr lang="en-US" dirty="0" smtClean="0"/>
            <a:t> type (way of feeding)</a:t>
          </a:r>
          <a:endParaRPr lang="en-US" dirty="0"/>
        </a:p>
      </dgm:t>
    </dgm:pt>
    <dgm:pt modelId="{8B159FB1-D3B0-4916-9624-2D8BEB98FFA6}" type="parTrans" cxnId="{3F9B635A-3C4F-4380-B63F-B2245A699490}">
      <dgm:prSet/>
      <dgm:spPr/>
      <dgm:t>
        <a:bodyPr/>
        <a:lstStyle/>
        <a:p>
          <a:endParaRPr lang="en-US"/>
        </a:p>
      </dgm:t>
    </dgm:pt>
    <dgm:pt modelId="{AFEAA8DC-5A12-4AA8-A252-C7A0EAA1E375}" type="sibTrans" cxnId="{3F9B635A-3C4F-4380-B63F-B2245A699490}">
      <dgm:prSet/>
      <dgm:spPr/>
      <dgm:t>
        <a:bodyPr/>
        <a:lstStyle/>
        <a:p>
          <a:endParaRPr lang="en-US"/>
        </a:p>
      </dgm:t>
    </dgm:pt>
    <dgm:pt modelId="{68FEF5DA-4953-48FF-9F5D-9CDEF6572986}" type="pres">
      <dgm:prSet presAssocID="{AE846ADA-4E1F-47F9-ABFF-876332D383BC}" presName="linear" presStyleCnt="0">
        <dgm:presLayoutVars>
          <dgm:dir/>
          <dgm:animLvl val="lvl"/>
          <dgm:resizeHandles val="exact"/>
        </dgm:presLayoutVars>
      </dgm:prSet>
      <dgm:spPr/>
      <dgm:t>
        <a:bodyPr/>
        <a:lstStyle/>
        <a:p>
          <a:endParaRPr lang="en-US"/>
        </a:p>
      </dgm:t>
    </dgm:pt>
    <dgm:pt modelId="{2185CECB-12E2-4DFB-B276-2DC9B9DF2E2B}" type="pres">
      <dgm:prSet presAssocID="{38359317-A0EE-4A7D-9AFE-F449FACF2DA2}" presName="parentLin" presStyleCnt="0"/>
      <dgm:spPr/>
    </dgm:pt>
    <dgm:pt modelId="{62DC7138-01A2-41B8-9319-D3A463BE91C3}" type="pres">
      <dgm:prSet presAssocID="{38359317-A0EE-4A7D-9AFE-F449FACF2DA2}" presName="parentLeftMargin" presStyleLbl="node1" presStyleIdx="0" presStyleCnt="5"/>
      <dgm:spPr/>
      <dgm:t>
        <a:bodyPr/>
        <a:lstStyle/>
        <a:p>
          <a:endParaRPr lang="en-US"/>
        </a:p>
      </dgm:t>
    </dgm:pt>
    <dgm:pt modelId="{D75AC4E4-10AC-4FB1-8EDE-CAB69B0D42EB}" type="pres">
      <dgm:prSet presAssocID="{38359317-A0EE-4A7D-9AFE-F449FACF2DA2}" presName="parentText" presStyleLbl="node1" presStyleIdx="0" presStyleCnt="5">
        <dgm:presLayoutVars>
          <dgm:chMax val="0"/>
          <dgm:bulletEnabled val="1"/>
        </dgm:presLayoutVars>
      </dgm:prSet>
      <dgm:spPr/>
      <dgm:t>
        <a:bodyPr/>
        <a:lstStyle/>
        <a:p>
          <a:endParaRPr lang="en-US"/>
        </a:p>
      </dgm:t>
    </dgm:pt>
    <dgm:pt modelId="{F8BE5D64-8C77-4CDD-8C4A-011D383AEA9A}" type="pres">
      <dgm:prSet presAssocID="{38359317-A0EE-4A7D-9AFE-F449FACF2DA2}" presName="negativeSpace" presStyleCnt="0"/>
      <dgm:spPr/>
    </dgm:pt>
    <dgm:pt modelId="{182FB41D-29C6-47CA-9289-32C476014CD4}" type="pres">
      <dgm:prSet presAssocID="{38359317-A0EE-4A7D-9AFE-F449FACF2DA2}" presName="childText" presStyleLbl="conFgAcc1" presStyleIdx="0" presStyleCnt="5">
        <dgm:presLayoutVars>
          <dgm:bulletEnabled val="1"/>
        </dgm:presLayoutVars>
      </dgm:prSet>
      <dgm:spPr/>
    </dgm:pt>
    <dgm:pt modelId="{6A03E48B-8A18-46B9-B74E-78C9692716DE}" type="pres">
      <dgm:prSet presAssocID="{32BD46B9-FD59-41ED-8C24-29BFF3926BE7}" presName="spaceBetweenRectangles" presStyleCnt="0"/>
      <dgm:spPr/>
    </dgm:pt>
    <dgm:pt modelId="{CF77562A-397B-4051-B94A-4194EE746999}" type="pres">
      <dgm:prSet presAssocID="{709F6E2E-EA1B-4A9F-9F4C-1C42B1E6DF21}" presName="parentLin" presStyleCnt="0"/>
      <dgm:spPr/>
    </dgm:pt>
    <dgm:pt modelId="{C0C40784-02BC-4CE4-A3AC-86366C20B5AF}" type="pres">
      <dgm:prSet presAssocID="{709F6E2E-EA1B-4A9F-9F4C-1C42B1E6DF21}" presName="parentLeftMargin" presStyleLbl="node1" presStyleIdx="0" presStyleCnt="5"/>
      <dgm:spPr/>
      <dgm:t>
        <a:bodyPr/>
        <a:lstStyle/>
        <a:p>
          <a:endParaRPr lang="en-US"/>
        </a:p>
      </dgm:t>
    </dgm:pt>
    <dgm:pt modelId="{A3421095-B80F-4920-AB24-14E5159B83DE}" type="pres">
      <dgm:prSet presAssocID="{709F6E2E-EA1B-4A9F-9F4C-1C42B1E6DF21}" presName="parentText" presStyleLbl="node1" presStyleIdx="1" presStyleCnt="5">
        <dgm:presLayoutVars>
          <dgm:chMax val="0"/>
          <dgm:bulletEnabled val="1"/>
        </dgm:presLayoutVars>
      </dgm:prSet>
      <dgm:spPr/>
      <dgm:t>
        <a:bodyPr/>
        <a:lstStyle/>
        <a:p>
          <a:endParaRPr lang="en-US"/>
        </a:p>
      </dgm:t>
    </dgm:pt>
    <dgm:pt modelId="{8E484286-B2E3-4B73-870C-22525778CFFA}" type="pres">
      <dgm:prSet presAssocID="{709F6E2E-EA1B-4A9F-9F4C-1C42B1E6DF21}" presName="negativeSpace" presStyleCnt="0"/>
      <dgm:spPr/>
    </dgm:pt>
    <dgm:pt modelId="{EAD93F5B-ADBD-4479-86C4-3CCA35147C15}" type="pres">
      <dgm:prSet presAssocID="{709F6E2E-EA1B-4A9F-9F4C-1C42B1E6DF21}" presName="childText" presStyleLbl="conFgAcc1" presStyleIdx="1" presStyleCnt="5">
        <dgm:presLayoutVars>
          <dgm:bulletEnabled val="1"/>
        </dgm:presLayoutVars>
      </dgm:prSet>
      <dgm:spPr/>
    </dgm:pt>
    <dgm:pt modelId="{C40BEC20-AE7D-4F61-B901-14E196F50C8C}" type="pres">
      <dgm:prSet presAssocID="{5D2D2A6E-4D80-47EE-8BB3-3EC3EADE27FB}" presName="spaceBetweenRectangles" presStyleCnt="0"/>
      <dgm:spPr/>
    </dgm:pt>
    <dgm:pt modelId="{30701C2C-BA70-4ECC-9724-F84DA560A7B1}" type="pres">
      <dgm:prSet presAssocID="{B0DE3771-15BA-4549-A5B6-4FEC86533A78}" presName="parentLin" presStyleCnt="0"/>
      <dgm:spPr/>
    </dgm:pt>
    <dgm:pt modelId="{3541AE4D-3FCC-4652-AC00-F7257E4AD0DF}" type="pres">
      <dgm:prSet presAssocID="{B0DE3771-15BA-4549-A5B6-4FEC86533A78}" presName="parentLeftMargin" presStyleLbl="node1" presStyleIdx="1" presStyleCnt="5"/>
      <dgm:spPr/>
      <dgm:t>
        <a:bodyPr/>
        <a:lstStyle/>
        <a:p>
          <a:endParaRPr lang="en-US"/>
        </a:p>
      </dgm:t>
    </dgm:pt>
    <dgm:pt modelId="{45126BBD-78F2-4064-B96D-84F1C735EAFA}" type="pres">
      <dgm:prSet presAssocID="{B0DE3771-15BA-4549-A5B6-4FEC86533A78}" presName="parentText" presStyleLbl="node1" presStyleIdx="2" presStyleCnt="5">
        <dgm:presLayoutVars>
          <dgm:chMax val="0"/>
          <dgm:bulletEnabled val="1"/>
        </dgm:presLayoutVars>
      </dgm:prSet>
      <dgm:spPr/>
      <dgm:t>
        <a:bodyPr/>
        <a:lstStyle/>
        <a:p>
          <a:endParaRPr lang="en-US"/>
        </a:p>
      </dgm:t>
    </dgm:pt>
    <dgm:pt modelId="{89BD37AC-A9A3-407D-B9E0-DEC7F896203F}" type="pres">
      <dgm:prSet presAssocID="{B0DE3771-15BA-4549-A5B6-4FEC86533A78}" presName="negativeSpace" presStyleCnt="0"/>
      <dgm:spPr/>
    </dgm:pt>
    <dgm:pt modelId="{EB21C4F1-3946-4A40-A99B-9281185E9545}" type="pres">
      <dgm:prSet presAssocID="{B0DE3771-15BA-4549-A5B6-4FEC86533A78}" presName="childText" presStyleLbl="conFgAcc1" presStyleIdx="2" presStyleCnt="5">
        <dgm:presLayoutVars>
          <dgm:bulletEnabled val="1"/>
        </dgm:presLayoutVars>
      </dgm:prSet>
      <dgm:spPr/>
    </dgm:pt>
    <dgm:pt modelId="{3252E2FD-9532-4DF5-8724-FE95EAFB8AA4}" type="pres">
      <dgm:prSet presAssocID="{6BBA117C-3A77-41F1-ABFC-3D373EB555E2}" presName="spaceBetweenRectangles" presStyleCnt="0"/>
      <dgm:spPr/>
    </dgm:pt>
    <dgm:pt modelId="{56C6285F-9A53-4A92-9F5F-E41C06F9979B}" type="pres">
      <dgm:prSet presAssocID="{A3C8F2D2-B151-4D1F-9FD2-5645A76BDA10}" presName="parentLin" presStyleCnt="0"/>
      <dgm:spPr/>
    </dgm:pt>
    <dgm:pt modelId="{A3EC4443-4AF0-40F8-8ED5-3399E1F14F32}" type="pres">
      <dgm:prSet presAssocID="{A3C8F2D2-B151-4D1F-9FD2-5645A76BDA10}" presName="parentLeftMargin" presStyleLbl="node1" presStyleIdx="2" presStyleCnt="5"/>
      <dgm:spPr/>
      <dgm:t>
        <a:bodyPr/>
        <a:lstStyle/>
        <a:p>
          <a:endParaRPr lang="en-US"/>
        </a:p>
      </dgm:t>
    </dgm:pt>
    <dgm:pt modelId="{BAC08D3B-4D16-44A5-A679-C04928E9D684}" type="pres">
      <dgm:prSet presAssocID="{A3C8F2D2-B151-4D1F-9FD2-5645A76BDA10}" presName="parentText" presStyleLbl="node1" presStyleIdx="3" presStyleCnt="5" custScaleX="141353" custScaleY="355586">
        <dgm:presLayoutVars>
          <dgm:chMax val="0"/>
          <dgm:bulletEnabled val="1"/>
        </dgm:presLayoutVars>
      </dgm:prSet>
      <dgm:spPr/>
      <dgm:t>
        <a:bodyPr/>
        <a:lstStyle/>
        <a:p>
          <a:endParaRPr lang="en-US"/>
        </a:p>
      </dgm:t>
    </dgm:pt>
    <dgm:pt modelId="{31B00F92-4295-4E11-B9C2-16F588ED6274}" type="pres">
      <dgm:prSet presAssocID="{A3C8F2D2-B151-4D1F-9FD2-5645A76BDA10}" presName="negativeSpace" presStyleCnt="0"/>
      <dgm:spPr/>
    </dgm:pt>
    <dgm:pt modelId="{7D61B1E4-9EA7-4BCB-9DB2-F8081BDE03A8}" type="pres">
      <dgm:prSet presAssocID="{A3C8F2D2-B151-4D1F-9FD2-5645A76BDA10}" presName="childText" presStyleLbl="conFgAcc1" presStyleIdx="3" presStyleCnt="5">
        <dgm:presLayoutVars>
          <dgm:bulletEnabled val="1"/>
        </dgm:presLayoutVars>
      </dgm:prSet>
      <dgm:spPr/>
    </dgm:pt>
    <dgm:pt modelId="{17CF6F41-4708-42A8-A1A3-B00FD16966CF}" type="pres">
      <dgm:prSet presAssocID="{4E636AA0-999C-4105-AF5D-6AA2C988BB85}" presName="spaceBetweenRectangles" presStyleCnt="0"/>
      <dgm:spPr/>
    </dgm:pt>
    <dgm:pt modelId="{6030707D-E728-40F0-B728-709AEE5CAFBA}" type="pres">
      <dgm:prSet presAssocID="{BA9BA911-F1B8-418C-BD08-D8D291AFAF31}" presName="parentLin" presStyleCnt="0"/>
      <dgm:spPr/>
    </dgm:pt>
    <dgm:pt modelId="{56713D5E-1764-4B1E-8647-3D81C75211A8}" type="pres">
      <dgm:prSet presAssocID="{BA9BA911-F1B8-418C-BD08-D8D291AFAF31}" presName="parentLeftMargin" presStyleLbl="node1" presStyleIdx="3" presStyleCnt="5"/>
      <dgm:spPr/>
      <dgm:t>
        <a:bodyPr/>
        <a:lstStyle/>
        <a:p>
          <a:endParaRPr lang="en-US"/>
        </a:p>
      </dgm:t>
    </dgm:pt>
    <dgm:pt modelId="{B34DAD26-693F-4858-84B3-53D48C5539C6}" type="pres">
      <dgm:prSet presAssocID="{BA9BA911-F1B8-418C-BD08-D8D291AFAF31}" presName="parentText" presStyleLbl="node1" presStyleIdx="4" presStyleCnt="5">
        <dgm:presLayoutVars>
          <dgm:chMax val="0"/>
          <dgm:bulletEnabled val="1"/>
        </dgm:presLayoutVars>
      </dgm:prSet>
      <dgm:spPr/>
      <dgm:t>
        <a:bodyPr/>
        <a:lstStyle/>
        <a:p>
          <a:endParaRPr lang="en-US"/>
        </a:p>
      </dgm:t>
    </dgm:pt>
    <dgm:pt modelId="{550D8F0A-D19E-4C7D-BAFF-1C0294E2DC71}" type="pres">
      <dgm:prSet presAssocID="{BA9BA911-F1B8-418C-BD08-D8D291AFAF31}" presName="negativeSpace" presStyleCnt="0"/>
      <dgm:spPr/>
    </dgm:pt>
    <dgm:pt modelId="{DFC73EB9-783B-4A6D-B922-42E9D39DF724}" type="pres">
      <dgm:prSet presAssocID="{BA9BA911-F1B8-418C-BD08-D8D291AFAF31}" presName="childText" presStyleLbl="conFgAcc1" presStyleIdx="4" presStyleCnt="5">
        <dgm:presLayoutVars>
          <dgm:bulletEnabled val="1"/>
        </dgm:presLayoutVars>
      </dgm:prSet>
      <dgm:spPr/>
    </dgm:pt>
  </dgm:ptLst>
  <dgm:cxnLst>
    <dgm:cxn modelId="{8398457E-CBC7-4F16-9A3B-4D4C3F3F6A6C}" srcId="{AE846ADA-4E1F-47F9-ABFF-876332D383BC}" destId="{B0DE3771-15BA-4549-A5B6-4FEC86533A78}" srcOrd="2" destOrd="0" parTransId="{821E946C-5179-4D08-B6BD-554E5988D385}" sibTransId="{6BBA117C-3A77-41F1-ABFC-3D373EB555E2}"/>
    <dgm:cxn modelId="{D1F4B5AB-8D73-4CC6-BEA3-EB113BE1D32E}" srcId="{AE846ADA-4E1F-47F9-ABFF-876332D383BC}" destId="{38359317-A0EE-4A7D-9AFE-F449FACF2DA2}" srcOrd="0" destOrd="0" parTransId="{9F1F1B05-0C0E-4C54-AC61-9374777500D2}" sibTransId="{32BD46B9-FD59-41ED-8C24-29BFF3926BE7}"/>
    <dgm:cxn modelId="{3F9B635A-3C4F-4380-B63F-B2245A699490}" srcId="{AE846ADA-4E1F-47F9-ABFF-876332D383BC}" destId="{BA9BA911-F1B8-418C-BD08-D8D291AFAF31}" srcOrd="4" destOrd="0" parTransId="{8B159FB1-D3B0-4916-9624-2D8BEB98FFA6}" sibTransId="{AFEAA8DC-5A12-4AA8-A252-C7A0EAA1E375}"/>
    <dgm:cxn modelId="{79C67865-E1C4-4083-AA71-A63C207EB6F2}" type="presOf" srcId="{B0DE3771-15BA-4549-A5B6-4FEC86533A78}" destId="{3541AE4D-3FCC-4652-AC00-F7257E4AD0DF}" srcOrd="0" destOrd="0" presId="urn:microsoft.com/office/officeart/2005/8/layout/list1"/>
    <dgm:cxn modelId="{21E80717-BA3C-42F8-845B-F77CBE5C3913}" srcId="{AE846ADA-4E1F-47F9-ABFF-876332D383BC}" destId="{709F6E2E-EA1B-4A9F-9F4C-1C42B1E6DF21}" srcOrd="1" destOrd="0" parTransId="{FEC8197E-2BAF-4095-BC0F-65F1029D037B}" sibTransId="{5D2D2A6E-4D80-47EE-8BB3-3EC3EADE27FB}"/>
    <dgm:cxn modelId="{CD6CDA5F-BA19-4737-B33E-F74DBCF001FD}" type="presOf" srcId="{709F6E2E-EA1B-4A9F-9F4C-1C42B1E6DF21}" destId="{A3421095-B80F-4920-AB24-14E5159B83DE}" srcOrd="1" destOrd="0" presId="urn:microsoft.com/office/officeart/2005/8/layout/list1"/>
    <dgm:cxn modelId="{ED719422-8A0F-44E6-8D70-FE398E68AF91}" type="presOf" srcId="{A3C8F2D2-B151-4D1F-9FD2-5645A76BDA10}" destId="{A3EC4443-4AF0-40F8-8ED5-3399E1F14F32}" srcOrd="0" destOrd="0" presId="urn:microsoft.com/office/officeart/2005/8/layout/list1"/>
    <dgm:cxn modelId="{19DB69A7-BE84-4D04-B3C1-EA53405C425B}" type="presOf" srcId="{38359317-A0EE-4A7D-9AFE-F449FACF2DA2}" destId="{62DC7138-01A2-41B8-9319-D3A463BE91C3}" srcOrd="0" destOrd="0" presId="urn:microsoft.com/office/officeart/2005/8/layout/list1"/>
    <dgm:cxn modelId="{E03CD16C-669D-4BDE-A1D5-59B0C7128572}" type="presOf" srcId="{AE846ADA-4E1F-47F9-ABFF-876332D383BC}" destId="{68FEF5DA-4953-48FF-9F5D-9CDEF6572986}" srcOrd="0" destOrd="0" presId="urn:microsoft.com/office/officeart/2005/8/layout/list1"/>
    <dgm:cxn modelId="{78E4FF2C-02CE-423B-87C6-10022354D1F5}" type="presOf" srcId="{38359317-A0EE-4A7D-9AFE-F449FACF2DA2}" destId="{D75AC4E4-10AC-4FB1-8EDE-CAB69B0D42EB}" srcOrd="1" destOrd="0" presId="urn:microsoft.com/office/officeart/2005/8/layout/list1"/>
    <dgm:cxn modelId="{F6CE66A3-63C5-4ECF-BCDB-4C8BF53C7949}" type="presOf" srcId="{B0DE3771-15BA-4549-A5B6-4FEC86533A78}" destId="{45126BBD-78F2-4064-B96D-84F1C735EAFA}" srcOrd="1" destOrd="0" presId="urn:microsoft.com/office/officeart/2005/8/layout/list1"/>
    <dgm:cxn modelId="{7D34FC82-B88F-4787-AA46-8A0EB300514E}" type="presOf" srcId="{709F6E2E-EA1B-4A9F-9F4C-1C42B1E6DF21}" destId="{C0C40784-02BC-4CE4-A3AC-86366C20B5AF}" srcOrd="0" destOrd="0" presId="urn:microsoft.com/office/officeart/2005/8/layout/list1"/>
    <dgm:cxn modelId="{8F99410D-B669-49C8-9E55-D912B27542B7}" type="presOf" srcId="{A3C8F2D2-B151-4D1F-9FD2-5645A76BDA10}" destId="{BAC08D3B-4D16-44A5-A679-C04928E9D684}" srcOrd="1" destOrd="0" presId="urn:microsoft.com/office/officeart/2005/8/layout/list1"/>
    <dgm:cxn modelId="{2A56D30C-B914-4CE5-9349-FB484CAA72E6}" type="presOf" srcId="{BA9BA911-F1B8-418C-BD08-D8D291AFAF31}" destId="{56713D5E-1764-4B1E-8647-3D81C75211A8}" srcOrd="0" destOrd="0" presId="urn:microsoft.com/office/officeart/2005/8/layout/list1"/>
    <dgm:cxn modelId="{C7531A08-B7BA-46AF-A330-A889B9CB67F5}" type="presOf" srcId="{BA9BA911-F1B8-418C-BD08-D8D291AFAF31}" destId="{B34DAD26-693F-4858-84B3-53D48C5539C6}" srcOrd="1" destOrd="0" presId="urn:microsoft.com/office/officeart/2005/8/layout/list1"/>
    <dgm:cxn modelId="{5ECDCD18-B199-4D18-B9C2-3BCA57CDB85B}" srcId="{AE846ADA-4E1F-47F9-ABFF-876332D383BC}" destId="{A3C8F2D2-B151-4D1F-9FD2-5645A76BDA10}" srcOrd="3" destOrd="0" parTransId="{78EC4B64-B276-4795-B0D8-CFF2443443AA}" sibTransId="{4E636AA0-999C-4105-AF5D-6AA2C988BB85}"/>
    <dgm:cxn modelId="{579B49A2-79BE-4CE0-9D71-2B0FD2917C3E}" type="presParOf" srcId="{68FEF5DA-4953-48FF-9F5D-9CDEF6572986}" destId="{2185CECB-12E2-4DFB-B276-2DC9B9DF2E2B}" srcOrd="0" destOrd="0" presId="urn:microsoft.com/office/officeart/2005/8/layout/list1"/>
    <dgm:cxn modelId="{61EFE520-4C9A-4270-A463-3A8DAA1D48BD}" type="presParOf" srcId="{2185CECB-12E2-4DFB-B276-2DC9B9DF2E2B}" destId="{62DC7138-01A2-41B8-9319-D3A463BE91C3}" srcOrd="0" destOrd="0" presId="urn:microsoft.com/office/officeart/2005/8/layout/list1"/>
    <dgm:cxn modelId="{8562E0B6-2A4A-4233-BF81-06A7D8E88AF2}" type="presParOf" srcId="{2185CECB-12E2-4DFB-B276-2DC9B9DF2E2B}" destId="{D75AC4E4-10AC-4FB1-8EDE-CAB69B0D42EB}" srcOrd="1" destOrd="0" presId="urn:microsoft.com/office/officeart/2005/8/layout/list1"/>
    <dgm:cxn modelId="{3FAACC71-3B25-44B6-90CA-F2B1CD56F1A2}" type="presParOf" srcId="{68FEF5DA-4953-48FF-9F5D-9CDEF6572986}" destId="{F8BE5D64-8C77-4CDD-8C4A-011D383AEA9A}" srcOrd="1" destOrd="0" presId="urn:microsoft.com/office/officeart/2005/8/layout/list1"/>
    <dgm:cxn modelId="{FDB32BA1-6B44-419E-BC48-6A82F4C6F0CF}" type="presParOf" srcId="{68FEF5DA-4953-48FF-9F5D-9CDEF6572986}" destId="{182FB41D-29C6-47CA-9289-32C476014CD4}" srcOrd="2" destOrd="0" presId="urn:microsoft.com/office/officeart/2005/8/layout/list1"/>
    <dgm:cxn modelId="{0D4997F0-7DFD-4C58-8279-054FF9CBA6BB}" type="presParOf" srcId="{68FEF5DA-4953-48FF-9F5D-9CDEF6572986}" destId="{6A03E48B-8A18-46B9-B74E-78C9692716DE}" srcOrd="3" destOrd="0" presId="urn:microsoft.com/office/officeart/2005/8/layout/list1"/>
    <dgm:cxn modelId="{03581B0F-5F14-4C40-AACD-87CC93610CD9}" type="presParOf" srcId="{68FEF5DA-4953-48FF-9F5D-9CDEF6572986}" destId="{CF77562A-397B-4051-B94A-4194EE746999}" srcOrd="4" destOrd="0" presId="urn:microsoft.com/office/officeart/2005/8/layout/list1"/>
    <dgm:cxn modelId="{2F597C4C-1604-49D4-8B1A-11EB0E3008F4}" type="presParOf" srcId="{CF77562A-397B-4051-B94A-4194EE746999}" destId="{C0C40784-02BC-4CE4-A3AC-86366C20B5AF}" srcOrd="0" destOrd="0" presId="urn:microsoft.com/office/officeart/2005/8/layout/list1"/>
    <dgm:cxn modelId="{7199E387-41E6-47ED-AF3D-BEF01A4C2878}" type="presParOf" srcId="{CF77562A-397B-4051-B94A-4194EE746999}" destId="{A3421095-B80F-4920-AB24-14E5159B83DE}" srcOrd="1" destOrd="0" presId="urn:microsoft.com/office/officeart/2005/8/layout/list1"/>
    <dgm:cxn modelId="{F708E7B9-B618-4B27-B57D-507953CE46D0}" type="presParOf" srcId="{68FEF5DA-4953-48FF-9F5D-9CDEF6572986}" destId="{8E484286-B2E3-4B73-870C-22525778CFFA}" srcOrd="5" destOrd="0" presId="urn:microsoft.com/office/officeart/2005/8/layout/list1"/>
    <dgm:cxn modelId="{7BC25368-6C36-49E2-9387-D352B6F7870E}" type="presParOf" srcId="{68FEF5DA-4953-48FF-9F5D-9CDEF6572986}" destId="{EAD93F5B-ADBD-4479-86C4-3CCA35147C15}" srcOrd="6" destOrd="0" presId="urn:microsoft.com/office/officeart/2005/8/layout/list1"/>
    <dgm:cxn modelId="{A95B78D9-E2D1-4662-9605-14C209B1AC41}" type="presParOf" srcId="{68FEF5DA-4953-48FF-9F5D-9CDEF6572986}" destId="{C40BEC20-AE7D-4F61-B901-14E196F50C8C}" srcOrd="7" destOrd="0" presId="urn:microsoft.com/office/officeart/2005/8/layout/list1"/>
    <dgm:cxn modelId="{7CD73537-3EB5-4C9F-941B-FFFDF435E0A2}" type="presParOf" srcId="{68FEF5DA-4953-48FF-9F5D-9CDEF6572986}" destId="{30701C2C-BA70-4ECC-9724-F84DA560A7B1}" srcOrd="8" destOrd="0" presId="urn:microsoft.com/office/officeart/2005/8/layout/list1"/>
    <dgm:cxn modelId="{7557D5D9-6429-4326-B8A9-39FC2FFCAC76}" type="presParOf" srcId="{30701C2C-BA70-4ECC-9724-F84DA560A7B1}" destId="{3541AE4D-3FCC-4652-AC00-F7257E4AD0DF}" srcOrd="0" destOrd="0" presId="urn:microsoft.com/office/officeart/2005/8/layout/list1"/>
    <dgm:cxn modelId="{0C83C3CB-ED9B-4711-8DF3-AA35EB9D309D}" type="presParOf" srcId="{30701C2C-BA70-4ECC-9724-F84DA560A7B1}" destId="{45126BBD-78F2-4064-B96D-84F1C735EAFA}" srcOrd="1" destOrd="0" presId="urn:microsoft.com/office/officeart/2005/8/layout/list1"/>
    <dgm:cxn modelId="{9709068E-63D2-4737-AE24-B2B71731BF3D}" type="presParOf" srcId="{68FEF5DA-4953-48FF-9F5D-9CDEF6572986}" destId="{89BD37AC-A9A3-407D-B9E0-DEC7F896203F}" srcOrd="9" destOrd="0" presId="urn:microsoft.com/office/officeart/2005/8/layout/list1"/>
    <dgm:cxn modelId="{84156AA1-E020-4E78-868F-E4F8DB39A409}" type="presParOf" srcId="{68FEF5DA-4953-48FF-9F5D-9CDEF6572986}" destId="{EB21C4F1-3946-4A40-A99B-9281185E9545}" srcOrd="10" destOrd="0" presId="urn:microsoft.com/office/officeart/2005/8/layout/list1"/>
    <dgm:cxn modelId="{3FBFADA4-AAE8-4C09-A8E9-DC9D6F755A2C}" type="presParOf" srcId="{68FEF5DA-4953-48FF-9F5D-9CDEF6572986}" destId="{3252E2FD-9532-4DF5-8724-FE95EAFB8AA4}" srcOrd="11" destOrd="0" presId="urn:microsoft.com/office/officeart/2005/8/layout/list1"/>
    <dgm:cxn modelId="{49F7B020-EC59-4CD3-AAE4-63335A2D15AB}" type="presParOf" srcId="{68FEF5DA-4953-48FF-9F5D-9CDEF6572986}" destId="{56C6285F-9A53-4A92-9F5F-E41C06F9979B}" srcOrd="12" destOrd="0" presId="urn:microsoft.com/office/officeart/2005/8/layout/list1"/>
    <dgm:cxn modelId="{C2A7789F-8B21-4666-B3F6-15F3DE241DD7}" type="presParOf" srcId="{56C6285F-9A53-4A92-9F5F-E41C06F9979B}" destId="{A3EC4443-4AF0-40F8-8ED5-3399E1F14F32}" srcOrd="0" destOrd="0" presId="urn:microsoft.com/office/officeart/2005/8/layout/list1"/>
    <dgm:cxn modelId="{8940D572-84B5-4333-9DB6-1EBBD1D431D7}" type="presParOf" srcId="{56C6285F-9A53-4A92-9F5F-E41C06F9979B}" destId="{BAC08D3B-4D16-44A5-A679-C04928E9D684}" srcOrd="1" destOrd="0" presId="urn:microsoft.com/office/officeart/2005/8/layout/list1"/>
    <dgm:cxn modelId="{C084A5F7-913A-4B0E-B8D1-A0D1990A7DD5}" type="presParOf" srcId="{68FEF5DA-4953-48FF-9F5D-9CDEF6572986}" destId="{31B00F92-4295-4E11-B9C2-16F588ED6274}" srcOrd="13" destOrd="0" presId="urn:microsoft.com/office/officeart/2005/8/layout/list1"/>
    <dgm:cxn modelId="{E6DC1F00-833E-4282-9988-EE5E009C7684}" type="presParOf" srcId="{68FEF5DA-4953-48FF-9F5D-9CDEF6572986}" destId="{7D61B1E4-9EA7-4BCB-9DB2-F8081BDE03A8}" srcOrd="14" destOrd="0" presId="urn:microsoft.com/office/officeart/2005/8/layout/list1"/>
    <dgm:cxn modelId="{EB4FA343-8141-4F46-BE02-9C2953262FC2}" type="presParOf" srcId="{68FEF5DA-4953-48FF-9F5D-9CDEF6572986}" destId="{17CF6F41-4708-42A8-A1A3-B00FD16966CF}" srcOrd="15" destOrd="0" presId="urn:microsoft.com/office/officeart/2005/8/layout/list1"/>
    <dgm:cxn modelId="{37476CFB-6D68-43CC-B672-1F4E13EA41DF}" type="presParOf" srcId="{68FEF5DA-4953-48FF-9F5D-9CDEF6572986}" destId="{6030707D-E728-40F0-B728-709AEE5CAFBA}" srcOrd="16" destOrd="0" presId="urn:microsoft.com/office/officeart/2005/8/layout/list1"/>
    <dgm:cxn modelId="{5B6352E8-8117-4076-AE1F-DBDE004B06D0}" type="presParOf" srcId="{6030707D-E728-40F0-B728-709AEE5CAFBA}" destId="{56713D5E-1764-4B1E-8647-3D81C75211A8}" srcOrd="0" destOrd="0" presId="urn:microsoft.com/office/officeart/2005/8/layout/list1"/>
    <dgm:cxn modelId="{FBCEA93A-DCB7-47FA-B43B-A09B75BB96D4}" type="presParOf" srcId="{6030707D-E728-40F0-B728-709AEE5CAFBA}" destId="{B34DAD26-693F-4858-84B3-53D48C5539C6}" srcOrd="1" destOrd="0" presId="urn:microsoft.com/office/officeart/2005/8/layout/list1"/>
    <dgm:cxn modelId="{F2E6D934-4D8C-4FA6-B9EE-6496638544AF}" type="presParOf" srcId="{68FEF5DA-4953-48FF-9F5D-9CDEF6572986}" destId="{550D8F0A-D19E-4C7D-BAFF-1C0294E2DC71}" srcOrd="17" destOrd="0" presId="urn:microsoft.com/office/officeart/2005/8/layout/list1"/>
    <dgm:cxn modelId="{7DD02C1A-8DB8-4468-818C-42425CB270D6}" type="presParOf" srcId="{68FEF5DA-4953-48FF-9F5D-9CDEF6572986}" destId="{DFC73EB9-783B-4A6D-B922-42E9D39DF72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846ADA-4E1F-47F9-ABFF-876332D383BC}" type="doc">
      <dgm:prSet loTypeId="urn:microsoft.com/office/officeart/2005/8/layout/list1" loCatId="list" qsTypeId="urn:microsoft.com/office/officeart/2005/8/quickstyle/simple1" qsCatId="simple" csTypeId="urn:microsoft.com/office/officeart/2005/8/colors/colorful1#6" csCatId="colorful" phldr="1"/>
      <dgm:spPr/>
      <dgm:t>
        <a:bodyPr/>
        <a:lstStyle/>
        <a:p>
          <a:endParaRPr lang="en-US"/>
        </a:p>
      </dgm:t>
    </dgm:pt>
    <dgm:pt modelId="{38359317-A0EE-4A7D-9AFE-F449FACF2DA2}">
      <dgm:prSet phldrT="[Text]"/>
      <dgm:spPr/>
      <dgm:t>
        <a:bodyPr/>
        <a:lstStyle/>
        <a:p>
          <a:r>
            <a:rPr lang="en-US" dirty="0" smtClean="0"/>
            <a:t>Species level (e.g. courtship </a:t>
          </a:r>
          <a:r>
            <a:rPr lang="en-US" dirty="0" err="1" smtClean="0"/>
            <a:t>behaviour</a:t>
          </a:r>
          <a:r>
            <a:rPr lang="en-US" dirty="0" smtClean="0"/>
            <a:t>)</a:t>
          </a:r>
          <a:endParaRPr lang="en-US" dirty="0"/>
        </a:p>
      </dgm:t>
    </dgm:pt>
    <dgm:pt modelId="{9F1F1B05-0C0E-4C54-AC61-9374777500D2}" type="parTrans" cxnId="{D1F4B5AB-8D73-4CC6-BEA3-EB113BE1D32E}">
      <dgm:prSet/>
      <dgm:spPr/>
      <dgm:t>
        <a:bodyPr/>
        <a:lstStyle/>
        <a:p>
          <a:endParaRPr lang="en-US"/>
        </a:p>
      </dgm:t>
    </dgm:pt>
    <dgm:pt modelId="{32BD46B9-FD59-41ED-8C24-29BFF3926BE7}" type="sibTrans" cxnId="{D1F4B5AB-8D73-4CC6-BEA3-EB113BE1D32E}">
      <dgm:prSet/>
      <dgm:spPr/>
      <dgm:t>
        <a:bodyPr/>
        <a:lstStyle/>
        <a:p>
          <a:endParaRPr lang="en-US"/>
        </a:p>
      </dgm:t>
    </dgm:pt>
    <dgm:pt modelId="{B0DE3771-15BA-4549-A5B6-4FEC86533A78}">
      <dgm:prSet phldrT="[Text]"/>
      <dgm:spPr/>
      <dgm:t>
        <a:bodyPr/>
        <a:lstStyle/>
        <a:p>
          <a:r>
            <a:rPr lang="en-US" dirty="0" smtClean="0"/>
            <a:t>Family group (searching for food)</a:t>
          </a:r>
          <a:endParaRPr lang="en-US" dirty="0"/>
        </a:p>
      </dgm:t>
    </dgm:pt>
    <dgm:pt modelId="{821E946C-5179-4D08-B6BD-554E5988D385}" type="parTrans" cxnId="{8398457E-CBC7-4F16-9A3B-4D4C3F3F6A6C}">
      <dgm:prSet/>
      <dgm:spPr/>
      <dgm:t>
        <a:bodyPr/>
        <a:lstStyle/>
        <a:p>
          <a:endParaRPr lang="en-US"/>
        </a:p>
      </dgm:t>
    </dgm:pt>
    <dgm:pt modelId="{6BBA117C-3A77-41F1-ABFC-3D373EB555E2}" type="sibTrans" cxnId="{8398457E-CBC7-4F16-9A3B-4D4C3F3F6A6C}">
      <dgm:prSet/>
      <dgm:spPr/>
      <dgm:t>
        <a:bodyPr/>
        <a:lstStyle/>
        <a:p>
          <a:endParaRPr lang="en-US"/>
        </a:p>
      </dgm:t>
    </dgm:pt>
    <dgm:pt modelId="{709F6E2E-EA1B-4A9F-9F4C-1C42B1E6DF21}">
      <dgm:prSet phldrT="[Text]"/>
      <dgm:spPr/>
      <dgm:t>
        <a:bodyPr/>
        <a:lstStyle/>
        <a:p>
          <a:r>
            <a:rPr lang="en-US" dirty="0" smtClean="0"/>
            <a:t>Population level (migration </a:t>
          </a:r>
          <a:r>
            <a:rPr lang="en-US" dirty="0" err="1" smtClean="0"/>
            <a:t>behaviour</a:t>
          </a:r>
          <a:r>
            <a:rPr lang="en-US" dirty="0" smtClean="0"/>
            <a:t>)</a:t>
          </a:r>
          <a:endParaRPr lang="en-US" dirty="0"/>
        </a:p>
      </dgm:t>
    </dgm:pt>
    <dgm:pt modelId="{FEC8197E-2BAF-4095-BC0F-65F1029D037B}" type="parTrans" cxnId="{21E80717-BA3C-42F8-845B-F77CBE5C3913}">
      <dgm:prSet/>
      <dgm:spPr/>
      <dgm:t>
        <a:bodyPr/>
        <a:lstStyle/>
        <a:p>
          <a:endParaRPr lang="en-US"/>
        </a:p>
      </dgm:t>
    </dgm:pt>
    <dgm:pt modelId="{5D2D2A6E-4D80-47EE-8BB3-3EC3EADE27FB}" type="sibTrans" cxnId="{21E80717-BA3C-42F8-845B-F77CBE5C3913}">
      <dgm:prSet/>
      <dgm:spPr/>
      <dgm:t>
        <a:bodyPr/>
        <a:lstStyle/>
        <a:p>
          <a:endParaRPr lang="en-US"/>
        </a:p>
      </dgm:t>
    </dgm:pt>
    <dgm:pt modelId="{A3C8F2D2-B151-4D1F-9FD2-5645A76BDA10}">
      <dgm:prSet phldrT="[Text]"/>
      <dgm:spPr/>
      <dgm:t>
        <a:bodyPr/>
        <a:lstStyle/>
        <a:p>
          <a:r>
            <a:rPr lang="en-US" dirty="0" smtClean="0"/>
            <a:t>Individual (how the animal is swimming)</a:t>
          </a:r>
          <a:endParaRPr lang="en-US" dirty="0"/>
        </a:p>
      </dgm:t>
    </dgm:pt>
    <dgm:pt modelId="{78EC4B64-B276-4795-B0D8-CFF2443443AA}" type="parTrans" cxnId="{5ECDCD18-B199-4D18-B9C2-3BCA57CDB85B}">
      <dgm:prSet/>
      <dgm:spPr/>
      <dgm:t>
        <a:bodyPr/>
        <a:lstStyle/>
        <a:p>
          <a:endParaRPr lang="en-US"/>
        </a:p>
      </dgm:t>
    </dgm:pt>
    <dgm:pt modelId="{4E636AA0-999C-4105-AF5D-6AA2C988BB85}" type="sibTrans" cxnId="{5ECDCD18-B199-4D18-B9C2-3BCA57CDB85B}">
      <dgm:prSet/>
      <dgm:spPr/>
      <dgm:t>
        <a:bodyPr/>
        <a:lstStyle/>
        <a:p>
          <a:endParaRPr lang="en-US"/>
        </a:p>
      </dgm:t>
    </dgm:pt>
    <dgm:pt modelId="{BA9BA911-F1B8-418C-BD08-D8D291AFAF31}">
      <dgm:prSet phldrT="[Text]"/>
      <dgm:spPr/>
      <dgm:t>
        <a:bodyPr/>
        <a:lstStyle/>
        <a:p>
          <a:r>
            <a:rPr lang="en-US" dirty="0" err="1" smtClean="0"/>
            <a:t>Behavioural</a:t>
          </a:r>
          <a:r>
            <a:rPr lang="en-US" dirty="0" smtClean="0"/>
            <a:t> type (way of feeding)</a:t>
          </a:r>
          <a:endParaRPr lang="en-US" dirty="0"/>
        </a:p>
      </dgm:t>
    </dgm:pt>
    <dgm:pt modelId="{8B159FB1-D3B0-4916-9624-2D8BEB98FFA6}" type="parTrans" cxnId="{3F9B635A-3C4F-4380-B63F-B2245A699490}">
      <dgm:prSet/>
      <dgm:spPr/>
      <dgm:t>
        <a:bodyPr/>
        <a:lstStyle/>
        <a:p>
          <a:endParaRPr lang="en-US"/>
        </a:p>
      </dgm:t>
    </dgm:pt>
    <dgm:pt modelId="{AFEAA8DC-5A12-4AA8-A252-C7A0EAA1E375}" type="sibTrans" cxnId="{3F9B635A-3C4F-4380-B63F-B2245A699490}">
      <dgm:prSet/>
      <dgm:spPr/>
      <dgm:t>
        <a:bodyPr/>
        <a:lstStyle/>
        <a:p>
          <a:endParaRPr lang="en-US"/>
        </a:p>
      </dgm:t>
    </dgm:pt>
    <dgm:pt modelId="{68FEF5DA-4953-48FF-9F5D-9CDEF6572986}" type="pres">
      <dgm:prSet presAssocID="{AE846ADA-4E1F-47F9-ABFF-876332D383BC}" presName="linear" presStyleCnt="0">
        <dgm:presLayoutVars>
          <dgm:dir/>
          <dgm:animLvl val="lvl"/>
          <dgm:resizeHandles val="exact"/>
        </dgm:presLayoutVars>
      </dgm:prSet>
      <dgm:spPr/>
      <dgm:t>
        <a:bodyPr/>
        <a:lstStyle/>
        <a:p>
          <a:endParaRPr lang="en-US"/>
        </a:p>
      </dgm:t>
    </dgm:pt>
    <dgm:pt modelId="{2185CECB-12E2-4DFB-B276-2DC9B9DF2E2B}" type="pres">
      <dgm:prSet presAssocID="{38359317-A0EE-4A7D-9AFE-F449FACF2DA2}" presName="parentLin" presStyleCnt="0"/>
      <dgm:spPr/>
    </dgm:pt>
    <dgm:pt modelId="{62DC7138-01A2-41B8-9319-D3A463BE91C3}" type="pres">
      <dgm:prSet presAssocID="{38359317-A0EE-4A7D-9AFE-F449FACF2DA2}" presName="parentLeftMargin" presStyleLbl="node1" presStyleIdx="0" presStyleCnt="5"/>
      <dgm:spPr/>
      <dgm:t>
        <a:bodyPr/>
        <a:lstStyle/>
        <a:p>
          <a:endParaRPr lang="en-US"/>
        </a:p>
      </dgm:t>
    </dgm:pt>
    <dgm:pt modelId="{D75AC4E4-10AC-4FB1-8EDE-CAB69B0D42EB}" type="pres">
      <dgm:prSet presAssocID="{38359317-A0EE-4A7D-9AFE-F449FACF2DA2}" presName="parentText" presStyleLbl="node1" presStyleIdx="0" presStyleCnt="5" custScaleX="110770" custScaleY="125880">
        <dgm:presLayoutVars>
          <dgm:chMax val="0"/>
          <dgm:bulletEnabled val="1"/>
        </dgm:presLayoutVars>
      </dgm:prSet>
      <dgm:spPr/>
      <dgm:t>
        <a:bodyPr/>
        <a:lstStyle/>
        <a:p>
          <a:endParaRPr lang="en-US"/>
        </a:p>
      </dgm:t>
    </dgm:pt>
    <dgm:pt modelId="{F8BE5D64-8C77-4CDD-8C4A-011D383AEA9A}" type="pres">
      <dgm:prSet presAssocID="{38359317-A0EE-4A7D-9AFE-F449FACF2DA2}" presName="negativeSpace" presStyleCnt="0"/>
      <dgm:spPr/>
    </dgm:pt>
    <dgm:pt modelId="{182FB41D-29C6-47CA-9289-32C476014CD4}" type="pres">
      <dgm:prSet presAssocID="{38359317-A0EE-4A7D-9AFE-F449FACF2DA2}" presName="childText" presStyleLbl="conFgAcc1" presStyleIdx="0" presStyleCnt="5">
        <dgm:presLayoutVars>
          <dgm:bulletEnabled val="1"/>
        </dgm:presLayoutVars>
      </dgm:prSet>
      <dgm:spPr/>
    </dgm:pt>
    <dgm:pt modelId="{6A03E48B-8A18-46B9-B74E-78C9692716DE}" type="pres">
      <dgm:prSet presAssocID="{32BD46B9-FD59-41ED-8C24-29BFF3926BE7}" presName="spaceBetweenRectangles" presStyleCnt="0"/>
      <dgm:spPr/>
    </dgm:pt>
    <dgm:pt modelId="{CF77562A-397B-4051-B94A-4194EE746999}" type="pres">
      <dgm:prSet presAssocID="{709F6E2E-EA1B-4A9F-9F4C-1C42B1E6DF21}" presName="parentLin" presStyleCnt="0"/>
      <dgm:spPr/>
    </dgm:pt>
    <dgm:pt modelId="{C0C40784-02BC-4CE4-A3AC-86366C20B5AF}" type="pres">
      <dgm:prSet presAssocID="{709F6E2E-EA1B-4A9F-9F4C-1C42B1E6DF21}" presName="parentLeftMargin" presStyleLbl="node1" presStyleIdx="0" presStyleCnt="5"/>
      <dgm:spPr/>
      <dgm:t>
        <a:bodyPr/>
        <a:lstStyle/>
        <a:p>
          <a:endParaRPr lang="en-US"/>
        </a:p>
      </dgm:t>
    </dgm:pt>
    <dgm:pt modelId="{A3421095-B80F-4920-AB24-14E5159B83DE}" type="pres">
      <dgm:prSet presAssocID="{709F6E2E-EA1B-4A9F-9F4C-1C42B1E6DF21}" presName="parentText" presStyleLbl="node1" presStyleIdx="1" presStyleCnt="5">
        <dgm:presLayoutVars>
          <dgm:chMax val="0"/>
          <dgm:bulletEnabled val="1"/>
        </dgm:presLayoutVars>
      </dgm:prSet>
      <dgm:spPr/>
      <dgm:t>
        <a:bodyPr/>
        <a:lstStyle/>
        <a:p>
          <a:endParaRPr lang="en-US"/>
        </a:p>
      </dgm:t>
    </dgm:pt>
    <dgm:pt modelId="{8E484286-B2E3-4B73-870C-22525778CFFA}" type="pres">
      <dgm:prSet presAssocID="{709F6E2E-EA1B-4A9F-9F4C-1C42B1E6DF21}" presName="negativeSpace" presStyleCnt="0"/>
      <dgm:spPr/>
    </dgm:pt>
    <dgm:pt modelId="{EAD93F5B-ADBD-4479-86C4-3CCA35147C15}" type="pres">
      <dgm:prSet presAssocID="{709F6E2E-EA1B-4A9F-9F4C-1C42B1E6DF21}" presName="childText" presStyleLbl="conFgAcc1" presStyleIdx="1" presStyleCnt="5">
        <dgm:presLayoutVars>
          <dgm:bulletEnabled val="1"/>
        </dgm:presLayoutVars>
      </dgm:prSet>
      <dgm:spPr/>
    </dgm:pt>
    <dgm:pt modelId="{C40BEC20-AE7D-4F61-B901-14E196F50C8C}" type="pres">
      <dgm:prSet presAssocID="{5D2D2A6E-4D80-47EE-8BB3-3EC3EADE27FB}" presName="spaceBetweenRectangles" presStyleCnt="0"/>
      <dgm:spPr/>
    </dgm:pt>
    <dgm:pt modelId="{30701C2C-BA70-4ECC-9724-F84DA560A7B1}" type="pres">
      <dgm:prSet presAssocID="{B0DE3771-15BA-4549-A5B6-4FEC86533A78}" presName="parentLin" presStyleCnt="0"/>
      <dgm:spPr/>
    </dgm:pt>
    <dgm:pt modelId="{3541AE4D-3FCC-4652-AC00-F7257E4AD0DF}" type="pres">
      <dgm:prSet presAssocID="{B0DE3771-15BA-4549-A5B6-4FEC86533A78}" presName="parentLeftMargin" presStyleLbl="node1" presStyleIdx="1" presStyleCnt="5"/>
      <dgm:spPr/>
      <dgm:t>
        <a:bodyPr/>
        <a:lstStyle/>
        <a:p>
          <a:endParaRPr lang="en-US"/>
        </a:p>
      </dgm:t>
    </dgm:pt>
    <dgm:pt modelId="{45126BBD-78F2-4064-B96D-84F1C735EAFA}" type="pres">
      <dgm:prSet presAssocID="{B0DE3771-15BA-4549-A5B6-4FEC86533A78}" presName="parentText" presStyleLbl="node1" presStyleIdx="2" presStyleCnt="5">
        <dgm:presLayoutVars>
          <dgm:chMax val="0"/>
          <dgm:bulletEnabled val="1"/>
        </dgm:presLayoutVars>
      </dgm:prSet>
      <dgm:spPr/>
      <dgm:t>
        <a:bodyPr/>
        <a:lstStyle/>
        <a:p>
          <a:endParaRPr lang="en-US"/>
        </a:p>
      </dgm:t>
    </dgm:pt>
    <dgm:pt modelId="{89BD37AC-A9A3-407D-B9E0-DEC7F896203F}" type="pres">
      <dgm:prSet presAssocID="{B0DE3771-15BA-4549-A5B6-4FEC86533A78}" presName="negativeSpace" presStyleCnt="0"/>
      <dgm:spPr/>
    </dgm:pt>
    <dgm:pt modelId="{EB21C4F1-3946-4A40-A99B-9281185E9545}" type="pres">
      <dgm:prSet presAssocID="{B0DE3771-15BA-4549-A5B6-4FEC86533A78}" presName="childText" presStyleLbl="conFgAcc1" presStyleIdx="2" presStyleCnt="5">
        <dgm:presLayoutVars>
          <dgm:bulletEnabled val="1"/>
        </dgm:presLayoutVars>
      </dgm:prSet>
      <dgm:spPr/>
    </dgm:pt>
    <dgm:pt modelId="{3252E2FD-9532-4DF5-8724-FE95EAFB8AA4}" type="pres">
      <dgm:prSet presAssocID="{6BBA117C-3A77-41F1-ABFC-3D373EB555E2}" presName="spaceBetweenRectangles" presStyleCnt="0"/>
      <dgm:spPr/>
    </dgm:pt>
    <dgm:pt modelId="{56C6285F-9A53-4A92-9F5F-E41C06F9979B}" type="pres">
      <dgm:prSet presAssocID="{A3C8F2D2-B151-4D1F-9FD2-5645A76BDA10}" presName="parentLin" presStyleCnt="0"/>
      <dgm:spPr/>
    </dgm:pt>
    <dgm:pt modelId="{A3EC4443-4AF0-40F8-8ED5-3399E1F14F32}" type="pres">
      <dgm:prSet presAssocID="{A3C8F2D2-B151-4D1F-9FD2-5645A76BDA10}" presName="parentLeftMargin" presStyleLbl="node1" presStyleIdx="2" presStyleCnt="5"/>
      <dgm:spPr/>
      <dgm:t>
        <a:bodyPr/>
        <a:lstStyle/>
        <a:p>
          <a:endParaRPr lang="en-US"/>
        </a:p>
      </dgm:t>
    </dgm:pt>
    <dgm:pt modelId="{BAC08D3B-4D16-44A5-A679-C04928E9D684}" type="pres">
      <dgm:prSet presAssocID="{A3C8F2D2-B151-4D1F-9FD2-5645A76BDA10}" presName="parentText" presStyleLbl="node1" presStyleIdx="3" presStyleCnt="5">
        <dgm:presLayoutVars>
          <dgm:chMax val="0"/>
          <dgm:bulletEnabled val="1"/>
        </dgm:presLayoutVars>
      </dgm:prSet>
      <dgm:spPr/>
      <dgm:t>
        <a:bodyPr/>
        <a:lstStyle/>
        <a:p>
          <a:endParaRPr lang="en-US"/>
        </a:p>
      </dgm:t>
    </dgm:pt>
    <dgm:pt modelId="{31B00F92-4295-4E11-B9C2-16F588ED6274}" type="pres">
      <dgm:prSet presAssocID="{A3C8F2D2-B151-4D1F-9FD2-5645A76BDA10}" presName="negativeSpace" presStyleCnt="0"/>
      <dgm:spPr/>
    </dgm:pt>
    <dgm:pt modelId="{7D61B1E4-9EA7-4BCB-9DB2-F8081BDE03A8}" type="pres">
      <dgm:prSet presAssocID="{A3C8F2D2-B151-4D1F-9FD2-5645A76BDA10}" presName="childText" presStyleLbl="conFgAcc1" presStyleIdx="3" presStyleCnt="5">
        <dgm:presLayoutVars>
          <dgm:bulletEnabled val="1"/>
        </dgm:presLayoutVars>
      </dgm:prSet>
      <dgm:spPr/>
    </dgm:pt>
    <dgm:pt modelId="{17CF6F41-4708-42A8-A1A3-B00FD16966CF}" type="pres">
      <dgm:prSet presAssocID="{4E636AA0-999C-4105-AF5D-6AA2C988BB85}" presName="spaceBetweenRectangles" presStyleCnt="0"/>
      <dgm:spPr/>
    </dgm:pt>
    <dgm:pt modelId="{6030707D-E728-40F0-B728-709AEE5CAFBA}" type="pres">
      <dgm:prSet presAssocID="{BA9BA911-F1B8-418C-BD08-D8D291AFAF31}" presName="parentLin" presStyleCnt="0"/>
      <dgm:spPr/>
    </dgm:pt>
    <dgm:pt modelId="{56713D5E-1764-4B1E-8647-3D81C75211A8}" type="pres">
      <dgm:prSet presAssocID="{BA9BA911-F1B8-418C-BD08-D8D291AFAF31}" presName="parentLeftMargin" presStyleLbl="node1" presStyleIdx="3" presStyleCnt="5"/>
      <dgm:spPr/>
      <dgm:t>
        <a:bodyPr/>
        <a:lstStyle/>
        <a:p>
          <a:endParaRPr lang="en-US"/>
        </a:p>
      </dgm:t>
    </dgm:pt>
    <dgm:pt modelId="{B34DAD26-693F-4858-84B3-53D48C5539C6}" type="pres">
      <dgm:prSet presAssocID="{BA9BA911-F1B8-418C-BD08-D8D291AFAF31}" presName="parentText" presStyleLbl="node1" presStyleIdx="4" presStyleCnt="5" custScaleX="141353" custScaleY="340087">
        <dgm:presLayoutVars>
          <dgm:chMax val="0"/>
          <dgm:bulletEnabled val="1"/>
        </dgm:presLayoutVars>
      </dgm:prSet>
      <dgm:spPr/>
      <dgm:t>
        <a:bodyPr/>
        <a:lstStyle/>
        <a:p>
          <a:endParaRPr lang="en-US"/>
        </a:p>
      </dgm:t>
    </dgm:pt>
    <dgm:pt modelId="{550D8F0A-D19E-4C7D-BAFF-1C0294E2DC71}" type="pres">
      <dgm:prSet presAssocID="{BA9BA911-F1B8-418C-BD08-D8D291AFAF31}" presName="negativeSpace" presStyleCnt="0"/>
      <dgm:spPr/>
    </dgm:pt>
    <dgm:pt modelId="{DFC73EB9-783B-4A6D-B922-42E9D39DF724}" type="pres">
      <dgm:prSet presAssocID="{BA9BA911-F1B8-418C-BD08-D8D291AFAF31}" presName="childText" presStyleLbl="conFgAcc1" presStyleIdx="4" presStyleCnt="5">
        <dgm:presLayoutVars>
          <dgm:bulletEnabled val="1"/>
        </dgm:presLayoutVars>
      </dgm:prSet>
      <dgm:spPr/>
    </dgm:pt>
  </dgm:ptLst>
  <dgm:cxnLst>
    <dgm:cxn modelId="{8398457E-CBC7-4F16-9A3B-4D4C3F3F6A6C}" srcId="{AE846ADA-4E1F-47F9-ABFF-876332D383BC}" destId="{B0DE3771-15BA-4549-A5B6-4FEC86533A78}" srcOrd="2" destOrd="0" parTransId="{821E946C-5179-4D08-B6BD-554E5988D385}" sibTransId="{6BBA117C-3A77-41F1-ABFC-3D373EB555E2}"/>
    <dgm:cxn modelId="{D1F4B5AB-8D73-4CC6-BEA3-EB113BE1D32E}" srcId="{AE846ADA-4E1F-47F9-ABFF-876332D383BC}" destId="{38359317-A0EE-4A7D-9AFE-F449FACF2DA2}" srcOrd="0" destOrd="0" parTransId="{9F1F1B05-0C0E-4C54-AC61-9374777500D2}" sibTransId="{32BD46B9-FD59-41ED-8C24-29BFF3926BE7}"/>
    <dgm:cxn modelId="{70055586-6467-4DF8-AA83-A1821C6168A9}" type="presOf" srcId="{38359317-A0EE-4A7D-9AFE-F449FACF2DA2}" destId="{D75AC4E4-10AC-4FB1-8EDE-CAB69B0D42EB}" srcOrd="1" destOrd="0" presId="urn:microsoft.com/office/officeart/2005/8/layout/list1"/>
    <dgm:cxn modelId="{24C892CC-6521-4595-ACF9-EFD9850D49A1}" type="presOf" srcId="{B0DE3771-15BA-4549-A5B6-4FEC86533A78}" destId="{45126BBD-78F2-4064-B96D-84F1C735EAFA}" srcOrd="1" destOrd="0" presId="urn:microsoft.com/office/officeart/2005/8/layout/list1"/>
    <dgm:cxn modelId="{51F71C2C-2A69-4C12-BCA6-82B3A96BC159}" type="presOf" srcId="{A3C8F2D2-B151-4D1F-9FD2-5645A76BDA10}" destId="{BAC08D3B-4D16-44A5-A679-C04928E9D684}" srcOrd="1" destOrd="0" presId="urn:microsoft.com/office/officeart/2005/8/layout/list1"/>
    <dgm:cxn modelId="{3F9B635A-3C4F-4380-B63F-B2245A699490}" srcId="{AE846ADA-4E1F-47F9-ABFF-876332D383BC}" destId="{BA9BA911-F1B8-418C-BD08-D8D291AFAF31}" srcOrd="4" destOrd="0" parTransId="{8B159FB1-D3B0-4916-9624-2D8BEB98FFA6}" sibTransId="{AFEAA8DC-5A12-4AA8-A252-C7A0EAA1E375}"/>
    <dgm:cxn modelId="{21E80717-BA3C-42F8-845B-F77CBE5C3913}" srcId="{AE846ADA-4E1F-47F9-ABFF-876332D383BC}" destId="{709F6E2E-EA1B-4A9F-9F4C-1C42B1E6DF21}" srcOrd="1" destOrd="0" parTransId="{FEC8197E-2BAF-4095-BC0F-65F1029D037B}" sibTransId="{5D2D2A6E-4D80-47EE-8BB3-3EC3EADE27FB}"/>
    <dgm:cxn modelId="{6025C7CB-E7B8-4149-A098-D919F9931F12}" type="presOf" srcId="{BA9BA911-F1B8-418C-BD08-D8D291AFAF31}" destId="{56713D5E-1764-4B1E-8647-3D81C75211A8}" srcOrd="0" destOrd="0" presId="urn:microsoft.com/office/officeart/2005/8/layout/list1"/>
    <dgm:cxn modelId="{120825D1-0E34-4453-ABA6-6823D6D0D093}" type="presOf" srcId="{709F6E2E-EA1B-4A9F-9F4C-1C42B1E6DF21}" destId="{C0C40784-02BC-4CE4-A3AC-86366C20B5AF}" srcOrd="0" destOrd="0" presId="urn:microsoft.com/office/officeart/2005/8/layout/list1"/>
    <dgm:cxn modelId="{00E7B81D-D238-4613-B338-6F4D6770893C}" type="presOf" srcId="{A3C8F2D2-B151-4D1F-9FD2-5645A76BDA10}" destId="{A3EC4443-4AF0-40F8-8ED5-3399E1F14F32}" srcOrd="0" destOrd="0" presId="urn:microsoft.com/office/officeart/2005/8/layout/list1"/>
    <dgm:cxn modelId="{EEA351A0-738E-4868-BEDC-977031961B49}" type="presOf" srcId="{38359317-A0EE-4A7D-9AFE-F449FACF2DA2}" destId="{62DC7138-01A2-41B8-9319-D3A463BE91C3}" srcOrd="0" destOrd="0" presId="urn:microsoft.com/office/officeart/2005/8/layout/list1"/>
    <dgm:cxn modelId="{544D5798-14E2-43F9-9EA5-83FA12872FD4}" type="presOf" srcId="{BA9BA911-F1B8-418C-BD08-D8D291AFAF31}" destId="{B34DAD26-693F-4858-84B3-53D48C5539C6}" srcOrd="1" destOrd="0" presId="urn:microsoft.com/office/officeart/2005/8/layout/list1"/>
    <dgm:cxn modelId="{00AA3AB2-548B-4E58-BFAC-77F3B41276D7}" type="presOf" srcId="{B0DE3771-15BA-4549-A5B6-4FEC86533A78}" destId="{3541AE4D-3FCC-4652-AC00-F7257E4AD0DF}" srcOrd="0" destOrd="0" presId="urn:microsoft.com/office/officeart/2005/8/layout/list1"/>
    <dgm:cxn modelId="{5A9A0115-FF9C-4360-A66F-279634227C23}" type="presOf" srcId="{709F6E2E-EA1B-4A9F-9F4C-1C42B1E6DF21}" destId="{A3421095-B80F-4920-AB24-14E5159B83DE}" srcOrd="1" destOrd="0" presId="urn:microsoft.com/office/officeart/2005/8/layout/list1"/>
    <dgm:cxn modelId="{5ECDCD18-B199-4D18-B9C2-3BCA57CDB85B}" srcId="{AE846ADA-4E1F-47F9-ABFF-876332D383BC}" destId="{A3C8F2D2-B151-4D1F-9FD2-5645A76BDA10}" srcOrd="3" destOrd="0" parTransId="{78EC4B64-B276-4795-B0D8-CFF2443443AA}" sibTransId="{4E636AA0-999C-4105-AF5D-6AA2C988BB85}"/>
    <dgm:cxn modelId="{5C01F2E4-BC83-45B6-B75B-8F70BE4E8CA8}" type="presOf" srcId="{AE846ADA-4E1F-47F9-ABFF-876332D383BC}" destId="{68FEF5DA-4953-48FF-9F5D-9CDEF6572986}" srcOrd="0" destOrd="0" presId="urn:microsoft.com/office/officeart/2005/8/layout/list1"/>
    <dgm:cxn modelId="{39725771-913F-4EE9-B0A6-33F6A5A2B720}" type="presParOf" srcId="{68FEF5DA-4953-48FF-9F5D-9CDEF6572986}" destId="{2185CECB-12E2-4DFB-B276-2DC9B9DF2E2B}" srcOrd="0" destOrd="0" presId="urn:microsoft.com/office/officeart/2005/8/layout/list1"/>
    <dgm:cxn modelId="{84092BE9-7E8B-4EE0-98CA-D2D0BDFF40AD}" type="presParOf" srcId="{2185CECB-12E2-4DFB-B276-2DC9B9DF2E2B}" destId="{62DC7138-01A2-41B8-9319-D3A463BE91C3}" srcOrd="0" destOrd="0" presId="urn:microsoft.com/office/officeart/2005/8/layout/list1"/>
    <dgm:cxn modelId="{5B691DD7-3FC2-407C-ADFB-7D0AA6F070DD}" type="presParOf" srcId="{2185CECB-12E2-4DFB-B276-2DC9B9DF2E2B}" destId="{D75AC4E4-10AC-4FB1-8EDE-CAB69B0D42EB}" srcOrd="1" destOrd="0" presId="urn:microsoft.com/office/officeart/2005/8/layout/list1"/>
    <dgm:cxn modelId="{A64EB258-89A9-4FE6-9DF4-355B94A1FAB6}" type="presParOf" srcId="{68FEF5DA-4953-48FF-9F5D-9CDEF6572986}" destId="{F8BE5D64-8C77-4CDD-8C4A-011D383AEA9A}" srcOrd="1" destOrd="0" presId="urn:microsoft.com/office/officeart/2005/8/layout/list1"/>
    <dgm:cxn modelId="{3900E3AB-7600-47C2-BD1A-6F734F205CB9}" type="presParOf" srcId="{68FEF5DA-4953-48FF-9F5D-9CDEF6572986}" destId="{182FB41D-29C6-47CA-9289-32C476014CD4}" srcOrd="2" destOrd="0" presId="urn:microsoft.com/office/officeart/2005/8/layout/list1"/>
    <dgm:cxn modelId="{7164A44A-F869-46D7-BDC0-E6B17067B30B}" type="presParOf" srcId="{68FEF5DA-4953-48FF-9F5D-9CDEF6572986}" destId="{6A03E48B-8A18-46B9-B74E-78C9692716DE}" srcOrd="3" destOrd="0" presId="urn:microsoft.com/office/officeart/2005/8/layout/list1"/>
    <dgm:cxn modelId="{9AA1441E-7C58-4696-BD61-A0EBAEA96C08}" type="presParOf" srcId="{68FEF5DA-4953-48FF-9F5D-9CDEF6572986}" destId="{CF77562A-397B-4051-B94A-4194EE746999}" srcOrd="4" destOrd="0" presId="urn:microsoft.com/office/officeart/2005/8/layout/list1"/>
    <dgm:cxn modelId="{F2749580-67DF-4F73-A8A9-F708AD2D7D5B}" type="presParOf" srcId="{CF77562A-397B-4051-B94A-4194EE746999}" destId="{C0C40784-02BC-4CE4-A3AC-86366C20B5AF}" srcOrd="0" destOrd="0" presId="urn:microsoft.com/office/officeart/2005/8/layout/list1"/>
    <dgm:cxn modelId="{80BFD71A-C8D8-4328-AEA5-195866D26DB8}" type="presParOf" srcId="{CF77562A-397B-4051-B94A-4194EE746999}" destId="{A3421095-B80F-4920-AB24-14E5159B83DE}" srcOrd="1" destOrd="0" presId="urn:microsoft.com/office/officeart/2005/8/layout/list1"/>
    <dgm:cxn modelId="{2BCA67B8-7014-4A67-A659-D1A6D0C3AE6B}" type="presParOf" srcId="{68FEF5DA-4953-48FF-9F5D-9CDEF6572986}" destId="{8E484286-B2E3-4B73-870C-22525778CFFA}" srcOrd="5" destOrd="0" presId="urn:microsoft.com/office/officeart/2005/8/layout/list1"/>
    <dgm:cxn modelId="{AF4CDEBC-A097-41FF-86B0-E19C4F6270FF}" type="presParOf" srcId="{68FEF5DA-4953-48FF-9F5D-9CDEF6572986}" destId="{EAD93F5B-ADBD-4479-86C4-3CCA35147C15}" srcOrd="6" destOrd="0" presId="urn:microsoft.com/office/officeart/2005/8/layout/list1"/>
    <dgm:cxn modelId="{8804121F-E57E-4F18-86C8-81E24F5262AE}" type="presParOf" srcId="{68FEF5DA-4953-48FF-9F5D-9CDEF6572986}" destId="{C40BEC20-AE7D-4F61-B901-14E196F50C8C}" srcOrd="7" destOrd="0" presId="urn:microsoft.com/office/officeart/2005/8/layout/list1"/>
    <dgm:cxn modelId="{FF1511E7-5B16-438D-B6A0-7C455324F7DC}" type="presParOf" srcId="{68FEF5DA-4953-48FF-9F5D-9CDEF6572986}" destId="{30701C2C-BA70-4ECC-9724-F84DA560A7B1}" srcOrd="8" destOrd="0" presId="urn:microsoft.com/office/officeart/2005/8/layout/list1"/>
    <dgm:cxn modelId="{2DB2B7FE-D779-4967-9009-A731FF0850CD}" type="presParOf" srcId="{30701C2C-BA70-4ECC-9724-F84DA560A7B1}" destId="{3541AE4D-3FCC-4652-AC00-F7257E4AD0DF}" srcOrd="0" destOrd="0" presId="urn:microsoft.com/office/officeart/2005/8/layout/list1"/>
    <dgm:cxn modelId="{C48B657A-5915-4D77-A13E-B3D19531D3AD}" type="presParOf" srcId="{30701C2C-BA70-4ECC-9724-F84DA560A7B1}" destId="{45126BBD-78F2-4064-B96D-84F1C735EAFA}" srcOrd="1" destOrd="0" presId="urn:microsoft.com/office/officeart/2005/8/layout/list1"/>
    <dgm:cxn modelId="{73A78C5B-D8E4-4142-9977-A078344539B7}" type="presParOf" srcId="{68FEF5DA-4953-48FF-9F5D-9CDEF6572986}" destId="{89BD37AC-A9A3-407D-B9E0-DEC7F896203F}" srcOrd="9" destOrd="0" presId="urn:microsoft.com/office/officeart/2005/8/layout/list1"/>
    <dgm:cxn modelId="{B732C1CF-FCB3-4563-B0E5-150F5B67B930}" type="presParOf" srcId="{68FEF5DA-4953-48FF-9F5D-9CDEF6572986}" destId="{EB21C4F1-3946-4A40-A99B-9281185E9545}" srcOrd="10" destOrd="0" presId="urn:microsoft.com/office/officeart/2005/8/layout/list1"/>
    <dgm:cxn modelId="{27616B87-0EC2-490D-BE7E-2E5DA14881CA}" type="presParOf" srcId="{68FEF5DA-4953-48FF-9F5D-9CDEF6572986}" destId="{3252E2FD-9532-4DF5-8724-FE95EAFB8AA4}" srcOrd="11" destOrd="0" presId="urn:microsoft.com/office/officeart/2005/8/layout/list1"/>
    <dgm:cxn modelId="{9B234D62-12CE-48A9-809E-5ED14BE7F99D}" type="presParOf" srcId="{68FEF5DA-4953-48FF-9F5D-9CDEF6572986}" destId="{56C6285F-9A53-4A92-9F5F-E41C06F9979B}" srcOrd="12" destOrd="0" presId="urn:microsoft.com/office/officeart/2005/8/layout/list1"/>
    <dgm:cxn modelId="{59AA4AA4-4E2D-4BEE-BF21-1CFCB886B1D7}" type="presParOf" srcId="{56C6285F-9A53-4A92-9F5F-E41C06F9979B}" destId="{A3EC4443-4AF0-40F8-8ED5-3399E1F14F32}" srcOrd="0" destOrd="0" presId="urn:microsoft.com/office/officeart/2005/8/layout/list1"/>
    <dgm:cxn modelId="{0D68BE7B-6170-4A61-B337-19DEBEB142FF}" type="presParOf" srcId="{56C6285F-9A53-4A92-9F5F-E41C06F9979B}" destId="{BAC08D3B-4D16-44A5-A679-C04928E9D684}" srcOrd="1" destOrd="0" presId="urn:microsoft.com/office/officeart/2005/8/layout/list1"/>
    <dgm:cxn modelId="{11E3CDDE-B7CC-47E8-9A57-543CAED3C734}" type="presParOf" srcId="{68FEF5DA-4953-48FF-9F5D-9CDEF6572986}" destId="{31B00F92-4295-4E11-B9C2-16F588ED6274}" srcOrd="13" destOrd="0" presId="urn:microsoft.com/office/officeart/2005/8/layout/list1"/>
    <dgm:cxn modelId="{A4BA44BA-5769-47EB-AE75-D7AFAAD82D99}" type="presParOf" srcId="{68FEF5DA-4953-48FF-9F5D-9CDEF6572986}" destId="{7D61B1E4-9EA7-4BCB-9DB2-F8081BDE03A8}" srcOrd="14" destOrd="0" presId="urn:microsoft.com/office/officeart/2005/8/layout/list1"/>
    <dgm:cxn modelId="{1E2D9900-214D-444C-B6C7-94588CA70BB9}" type="presParOf" srcId="{68FEF5DA-4953-48FF-9F5D-9CDEF6572986}" destId="{17CF6F41-4708-42A8-A1A3-B00FD16966CF}" srcOrd="15" destOrd="0" presId="urn:microsoft.com/office/officeart/2005/8/layout/list1"/>
    <dgm:cxn modelId="{4AF6F438-FDB4-4A0E-A473-4E1819ABC9A9}" type="presParOf" srcId="{68FEF5DA-4953-48FF-9F5D-9CDEF6572986}" destId="{6030707D-E728-40F0-B728-709AEE5CAFBA}" srcOrd="16" destOrd="0" presId="urn:microsoft.com/office/officeart/2005/8/layout/list1"/>
    <dgm:cxn modelId="{24F5764B-030D-454F-AB74-455CDEF92037}" type="presParOf" srcId="{6030707D-E728-40F0-B728-709AEE5CAFBA}" destId="{56713D5E-1764-4B1E-8647-3D81C75211A8}" srcOrd="0" destOrd="0" presId="urn:microsoft.com/office/officeart/2005/8/layout/list1"/>
    <dgm:cxn modelId="{B0BBD941-C34E-4853-95D0-0B3DDDBC2ADE}" type="presParOf" srcId="{6030707D-E728-40F0-B728-709AEE5CAFBA}" destId="{B34DAD26-693F-4858-84B3-53D48C5539C6}" srcOrd="1" destOrd="0" presId="urn:microsoft.com/office/officeart/2005/8/layout/list1"/>
    <dgm:cxn modelId="{EA42DA74-D570-41F5-8CF6-9EACC9279005}" type="presParOf" srcId="{68FEF5DA-4953-48FF-9F5D-9CDEF6572986}" destId="{550D8F0A-D19E-4C7D-BAFF-1C0294E2DC71}" srcOrd="17" destOrd="0" presId="urn:microsoft.com/office/officeart/2005/8/layout/list1"/>
    <dgm:cxn modelId="{7E46D5C0-5946-49B7-B9ED-500F4DB05FF1}" type="presParOf" srcId="{68FEF5DA-4953-48FF-9F5D-9CDEF6572986}" destId="{DFC73EB9-783B-4A6D-B922-42E9D39DF72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96CEFF-DDD5-421E-B9DA-1ED557283CA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9740C1B1-9D9E-4E87-BE28-7AFA66D8A656}">
      <dgm:prSet phldrT="[Text]" custT="1"/>
      <dgm:spPr/>
      <dgm:t>
        <a:bodyPr/>
        <a:lstStyle/>
        <a:p>
          <a:r>
            <a:rPr lang="en-US" sz="2000" dirty="0" smtClean="0"/>
            <a:t>Level of organization</a:t>
          </a:r>
          <a:endParaRPr lang="en-US" sz="2000" dirty="0"/>
        </a:p>
      </dgm:t>
    </dgm:pt>
    <dgm:pt modelId="{7A5356D5-F4C2-4995-94E6-728120C7B870}" type="parTrans" cxnId="{B3A89641-E479-4FE0-9521-3EB76BCBDB8E}">
      <dgm:prSet/>
      <dgm:spPr/>
      <dgm:t>
        <a:bodyPr/>
        <a:lstStyle/>
        <a:p>
          <a:endParaRPr lang="en-US" sz="2400"/>
        </a:p>
      </dgm:t>
    </dgm:pt>
    <dgm:pt modelId="{48DC79FD-F1D9-4621-98E2-8E57E97424BA}" type="sibTrans" cxnId="{B3A89641-E479-4FE0-9521-3EB76BCBDB8E}">
      <dgm:prSet/>
      <dgm:spPr/>
      <dgm:t>
        <a:bodyPr/>
        <a:lstStyle/>
        <a:p>
          <a:endParaRPr lang="en-US" sz="2400"/>
        </a:p>
      </dgm:t>
    </dgm:pt>
    <dgm:pt modelId="{8DBCF0BE-5324-4CA2-8DFC-824E788C3E51}">
      <dgm:prSet phldrT="[Text]" custT="1"/>
      <dgm:spPr/>
      <dgm:t>
        <a:bodyPr/>
        <a:lstStyle/>
        <a:p>
          <a:r>
            <a:rPr lang="en-US" sz="1600" dirty="0" smtClean="0"/>
            <a:t>At the species level or</a:t>
          </a:r>
          <a:endParaRPr lang="en-US" sz="1600" dirty="0"/>
        </a:p>
      </dgm:t>
    </dgm:pt>
    <dgm:pt modelId="{DD66BBC1-FD42-41EE-8AC9-AF2787F6F9EC}" type="parTrans" cxnId="{4F69AF63-FF72-4A16-92FF-9E16BB118034}">
      <dgm:prSet/>
      <dgm:spPr/>
      <dgm:t>
        <a:bodyPr/>
        <a:lstStyle/>
        <a:p>
          <a:endParaRPr lang="en-US" sz="2400"/>
        </a:p>
      </dgm:t>
    </dgm:pt>
    <dgm:pt modelId="{5279376E-3D30-427E-8269-A27F0C0FDEC8}" type="sibTrans" cxnId="{4F69AF63-FF72-4A16-92FF-9E16BB118034}">
      <dgm:prSet/>
      <dgm:spPr/>
      <dgm:t>
        <a:bodyPr/>
        <a:lstStyle/>
        <a:p>
          <a:endParaRPr lang="en-US" sz="2400"/>
        </a:p>
      </dgm:t>
    </dgm:pt>
    <dgm:pt modelId="{293F52FB-78E3-4182-B3E3-410649576085}">
      <dgm:prSet phldrT="[Text]" custT="1"/>
      <dgm:spPr/>
      <dgm:t>
        <a:bodyPr/>
        <a:lstStyle/>
        <a:p>
          <a:r>
            <a:rPr lang="en-US" sz="1600" dirty="0" smtClean="0"/>
            <a:t>At the individual level.</a:t>
          </a:r>
          <a:endParaRPr lang="en-US" sz="1600" dirty="0"/>
        </a:p>
      </dgm:t>
    </dgm:pt>
    <dgm:pt modelId="{7814D89C-48D0-439E-A052-72CA82D8488E}" type="parTrans" cxnId="{8D05AA37-E0D4-45FF-8045-D95BA392252B}">
      <dgm:prSet/>
      <dgm:spPr/>
      <dgm:t>
        <a:bodyPr/>
        <a:lstStyle/>
        <a:p>
          <a:endParaRPr lang="en-US" sz="2400"/>
        </a:p>
      </dgm:t>
    </dgm:pt>
    <dgm:pt modelId="{1D4950BA-3929-4885-9042-DFCFBAC4DF66}" type="sibTrans" cxnId="{8D05AA37-E0D4-45FF-8045-D95BA392252B}">
      <dgm:prSet/>
      <dgm:spPr/>
      <dgm:t>
        <a:bodyPr/>
        <a:lstStyle/>
        <a:p>
          <a:endParaRPr lang="en-US" sz="2400"/>
        </a:p>
      </dgm:t>
    </dgm:pt>
    <dgm:pt modelId="{7C0164EB-56A3-440E-A568-A4DF74AFAD31}">
      <dgm:prSet phldrT="[Text]" custT="1"/>
      <dgm:spPr/>
      <dgm:t>
        <a:bodyPr/>
        <a:lstStyle/>
        <a:p>
          <a:r>
            <a:rPr lang="en-US" sz="2000" dirty="0" smtClean="0"/>
            <a:t>Unit of </a:t>
          </a:r>
          <a:r>
            <a:rPr lang="en-US" sz="2000" dirty="0" err="1" smtClean="0"/>
            <a:t>behaviour</a:t>
          </a:r>
          <a:endParaRPr lang="en-US" sz="2000" dirty="0"/>
        </a:p>
      </dgm:t>
    </dgm:pt>
    <dgm:pt modelId="{7BA33166-604C-4E3C-ADAF-6EAE249A1362}" type="parTrans" cxnId="{222384CC-ED8B-4FD7-8F46-9D4FB8571975}">
      <dgm:prSet/>
      <dgm:spPr/>
      <dgm:t>
        <a:bodyPr/>
        <a:lstStyle/>
        <a:p>
          <a:endParaRPr lang="en-US" sz="2400"/>
        </a:p>
      </dgm:t>
    </dgm:pt>
    <dgm:pt modelId="{9770CB4A-6ACD-443A-A71A-94BE96037F6C}" type="sibTrans" cxnId="{222384CC-ED8B-4FD7-8F46-9D4FB8571975}">
      <dgm:prSet/>
      <dgm:spPr/>
      <dgm:t>
        <a:bodyPr/>
        <a:lstStyle/>
        <a:p>
          <a:endParaRPr lang="en-US" sz="2400"/>
        </a:p>
      </dgm:t>
    </dgm:pt>
    <dgm:pt modelId="{1F08BE70-E27B-49CB-B8C6-48DD32375591}">
      <dgm:prSet phldrT="[Text]" custT="1"/>
      <dgm:spPr/>
      <dgm:t>
        <a:bodyPr/>
        <a:lstStyle/>
        <a:p>
          <a:r>
            <a:rPr lang="en-US" sz="1600" dirty="0" smtClean="0"/>
            <a:t>Moving</a:t>
          </a:r>
          <a:endParaRPr lang="en-US" sz="1600" dirty="0"/>
        </a:p>
      </dgm:t>
    </dgm:pt>
    <dgm:pt modelId="{45127AAC-8A62-4464-866E-317298CA1254}" type="parTrans" cxnId="{73375375-7C2A-429A-AF85-52970C0A78FE}">
      <dgm:prSet/>
      <dgm:spPr/>
      <dgm:t>
        <a:bodyPr/>
        <a:lstStyle/>
        <a:p>
          <a:endParaRPr lang="en-US" sz="2400"/>
        </a:p>
      </dgm:t>
    </dgm:pt>
    <dgm:pt modelId="{F2192B56-EC37-4C2B-9C57-D5BC069783F8}" type="sibTrans" cxnId="{73375375-7C2A-429A-AF85-52970C0A78FE}">
      <dgm:prSet/>
      <dgm:spPr/>
      <dgm:t>
        <a:bodyPr/>
        <a:lstStyle/>
        <a:p>
          <a:endParaRPr lang="en-US" sz="2400"/>
        </a:p>
      </dgm:t>
    </dgm:pt>
    <dgm:pt modelId="{1002C4F1-52DD-435D-8D1F-DC3F12607B41}">
      <dgm:prSet phldrT="[Text]" custT="1"/>
      <dgm:spPr/>
      <dgm:t>
        <a:bodyPr/>
        <a:lstStyle/>
        <a:p>
          <a:r>
            <a:rPr lang="en-US" sz="2000" dirty="0" smtClean="0"/>
            <a:t>Pattern of </a:t>
          </a:r>
          <a:r>
            <a:rPr lang="en-US" sz="2000" dirty="0" err="1" smtClean="0"/>
            <a:t>behaviour</a:t>
          </a:r>
          <a:r>
            <a:rPr lang="en-US" sz="2000" dirty="0" smtClean="0"/>
            <a:t> (in moving)</a:t>
          </a:r>
          <a:endParaRPr lang="en-US" sz="2000" dirty="0"/>
        </a:p>
      </dgm:t>
    </dgm:pt>
    <dgm:pt modelId="{4DBC7BE1-3AD7-48DE-89C9-6E2CADEB22FB}" type="parTrans" cxnId="{8A7C3E33-AA7D-4009-B5EC-2147F88BA975}">
      <dgm:prSet/>
      <dgm:spPr/>
      <dgm:t>
        <a:bodyPr/>
        <a:lstStyle/>
        <a:p>
          <a:endParaRPr lang="en-US" sz="2400"/>
        </a:p>
      </dgm:t>
    </dgm:pt>
    <dgm:pt modelId="{4C7A2F94-5549-4D17-9662-4C013BF7D9BA}" type="sibTrans" cxnId="{8A7C3E33-AA7D-4009-B5EC-2147F88BA975}">
      <dgm:prSet/>
      <dgm:spPr/>
      <dgm:t>
        <a:bodyPr/>
        <a:lstStyle/>
        <a:p>
          <a:endParaRPr lang="en-US" sz="2400"/>
        </a:p>
      </dgm:t>
    </dgm:pt>
    <dgm:pt modelId="{7522F554-1905-4DFA-9CA6-609CEF40ABC2}">
      <dgm:prSet phldrT="[Text]" custT="1"/>
      <dgm:spPr/>
      <dgm:t>
        <a:bodyPr/>
        <a:lstStyle/>
        <a:p>
          <a:r>
            <a:rPr lang="en-US" sz="1600" dirty="0" smtClean="0"/>
            <a:t>Walking</a:t>
          </a:r>
          <a:endParaRPr lang="en-US" sz="1600" dirty="0"/>
        </a:p>
      </dgm:t>
    </dgm:pt>
    <dgm:pt modelId="{37E800CA-3427-4D84-B8EA-9B529CF07128}" type="parTrans" cxnId="{B74B284C-8585-40D7-9709-A94F6242CB34}">
      <dgm:prSet/>
      <dgm:spPr/>
      <dgm:t>
        <a:bodyPr/>
        <a:lstStyle/>
        <a:p>
          <a:endParaRPr lang="en-US" sz="2400"/>
        </a:p>
      </dgm:t>
    </dgm:pt>
    <dgm:pt modelId="{6AFD9AC1-F28E-4105-AF8A-94C7CA2836E6}" type="sibTrans" cxnId="{B74B284C-8585-40D7-9709-A94F6242CB34}">
      <dgm:prSet/>
      <dgm:spPr/>
      <dgm:t>
        <a:bodyPr/>
        <a:lstStyle/>
        <a:p>
          <a:endParaRPr lang="en-US" sz="2400"/>
        </a:p>
      </dgm:t>
    </dgm:pt>
    <dgm:pt modelId="{4111B479-2B98-47B4-92BB-490C142D7F7C}">
      <dgm:prSet phldrT="[Text]" custT="1"/>
      <dgm:spPr/>
      <dgm:t>
        <a:bodyPr/>
        <a:lstStyle/>
        <a:p>
          <a:r>
            <a:rPr lang="en-US" sz="1600" dirty="0" smtClean="0"/>
            <a:t>Reproducing</a:t>
          </a:r>
          <a:endParaRPr lang="en-US" sz="1600" dirty="0"/>
        </a:p>
      </dgm:t>
    </dgm:pt>
    <dgm:pt modelId="{CF84095D-A05D-437F-B503-7E5FF3FF3A1D}" type="parTrans" cxnId="{EF64B8FA-746D-4E0C-ADA3-128348207A01}">
      <dgm:prSet/>
      <dgm:spPr/>
      <dgm:t>
        <a:bodyPr/>
        <a:lstStyle/>
        <a:p>
          <a:endParaRPr lang="en-US" sz="2400"/>
        </a:p>
      </dgm:t>
    </dgm:pt>
    <dgm:pt modelId="{A24D52CC-C6C0-447D-9F32-E3A4B9F197FC}" type="sibTrans" cxnId="{EF64B8FA-746D-4E0C-ADA3-128348207A01}">
      <dgm:prSet/>
      <dgm:spPr/>
      <dgm:t>
        <a:bodyPr/>
        <a:lstStyle/>
        <a:p>
          <a:endParaRPr lang="en-US" sz="2400"/>
        </a:p>
      </dgm:t>
    </dgm:pt>
    <dgm:pt modelId="{4AC6C7F8-C89B-452B-8CC7-7EC6EB858372}">
      <dgm:prSet phldrT="[Text]" custT="1"/>
      <dgm:spPr/>
      <dgm:t>
        <a:bodyPr/>
        <a:lstStyle/>
        <a:p>
          <a:r>
            <a:rPr lang="en-US" sz="1600" dirty="0" smtClean="0"/>
            <a:t>eating</a:t>
          </a:r>
          <a:endParaRPr lang="en-US" sz="1600" dirty="0"/>
        </a:p>
      </dgm:t>
    </dgm:pt>
    <dgm:pt modelId="{66C5EF47-60FD-481F-B0AE-5CA1F6F6668A}" type="parTrans" cxnId="{F175B01A-8BBC-44FE-8028-BEBBE77C09BA}">
      <dgm:prSet/>
      <dgm:spPr/>
      <dgm:t>
        <a:bodyPr/>
        <a:lstStyle/>
        <a:p>
          <a:endParaRPr lang="en-US" sz="2400"/>
        </a:p>
      </dgm:t>
    </dgm:pt>
    <dgm:pt modelId="{01EA1E13-5A71-4C66-91C4-9EE636692A2C}" type="sibTrans" cxnId="{F175B01A-8BBC-44FE-8028-BEBBE77C09BA}">
      <dgm:prSet/>
      <dgm:spPr/>
      <dgm:t>
        <a:bodyPr/>
        <a:lstStyle/>
        <a:p>
          <a:endParaRPr lang="en-US" sz="2400"/>
        </a:p>
      </dgm:t>
    </dgm:pt>
    <dgm:pt modelId="{15FEA01D-B04A-4B51-B952-1A61F9800142}">
      <dgm:prSet phldrT="[Text]" custT="1"/>
      <dgm:spPr/>
      <dgm:t>
        <a:bodyPr/>
        <a:lstStyle/>
        <a:p>
          <a:r>
            <a:rPr lang="en-US" sz="1600" dirty="0" smtClean="0"/>
            <a:t>Swimming</a:t>
          </a:r>
          <a:endParaRPr lang="en-US" sz="1600" dirty="0"/>
        </a:p>
      </dgm:t>
    </dgm:pt>
    <dgm:pt modelId="{D5657FFC-5FF1-4970-9FA9-BCDCDB38454B}" type="parTrans" cxnId="{989551A9-C752-4B68-A99F-1E70BE4349AE}">
      <dgm:prSet/>
      <dgm:spPr/>
      <dgm:t>
        <a:bodyPr/>
        <a:lstStyle/>
        <a:p>
          <a:endParaRPr lang="en-US" sz="2400"/>
        </a:p>
      </dgm:t>
    </dgm:pt>
    <dgm:pt modelId="{260BBCAC-5A76-40CF-91CF-AE4B833040B6}" type="sibTrans" cxnId="{989551A9-C752-4B68-A99F-1E70BE4349AE}">
      <dgm:prSet/>
      <dgm:spPr/>
      <dgm:t>
        <a:bodyPr/>
        <a:lstStyle/>
        <a:p>
          <a:endParaRPr lang="en-US" sz="2400"/>
        </a:p>
      </dgm:t>
    </dgm:pt>
    <dgm:pt modelId="{03988EB5-5746-4D28-B342-E09FB6807E9E}">
      <dgm:prSet phldrT="[Text]" custT="1"/>
      <dgm:spPr/>
      <dgm:t>
        <a:bodyPr/>
        <a:lstStyle/>
        <a:p>
          <a:r>
            <a:rPr lang="en-US" sz="1600" dirty="0" smtClean="0"/>
            <a:t>Flying</a:t>
          </a:r>
          <a:endParaRPr lang="en-US" sz="1600" dirty="0"/>
        </a:p>
      </dgm:t>
    </dgm:pt>
    <dgm:pt modelId="{B48E7C65-82FF-42B3-B5E2-33F987B347B7}" type="parTrans" cxnId="{CB7B10CB-19CC-487F-9357-3B28FB56CB0B}">
      <dgm:prSet/>
      <dgm:spPr/>
      <dgm:t>
        <a:bodyPr/>
        <a:lstStyle/>
        <a:p>
          <a:endParaRPr lang="en-US" sz="2400"/>
        </a:p>
      </dgm:t>
    </dgm:pt>
    <dgm:pt modelId="{4FD6576D-C704-48AD-B752-70E58F28D46B}" type="sibTrans" cxnId="{CB7B10CB-19CC-487F-9357-3B28FB56CB0B}">
      <dgm:prSet/>
      <dgm:spPr/>
      <dgm:t>
        <a:bodyPr/>
        <a:lstStyle/>
        <a:p>
          <a:endParaRPr lang="en-US" sz="2400"/>
        </a:p>
      </dgm:t>
    </dgm:pt>
    <dgm:pt modelId="{8DF5D085-5EF2-4B68-AA1D-4C6B12CB92E3}">
      <dgm:prSet phldrT="[Text]" custT="1"/>
      <dgm:spPr/>
      <dgm:t>
        <a:bodyPr/>
        <a:lstStyle/>
        <a:p>
          <a:r>
            <a:rPr lang="en-US" sz="1600" dirty="0" smtClean="0"/>
            <a:t>Diving</a:t>
          </a:r>
          <a:endParaRPr lang="en-US" sz="1600" dirty="0"/>
        </a:p>
      </dgm:t>
    </dgm:pt>
    <dgm:pt modelId="{AD979F73-8F1C-4AB1-ADDE-12CF8B4804D6}" type="parTrans" cxnId="{C3CE605F-351C-4858-91F2-3504296B37F2}">
      <dgm:prSet/>
      <dgm:spPr/>
      <dgm:t>
        <a:bodyPr/>
        <a:lstStyle/>
        <a:p>
          <a:endParaRPr lang="en-US" sz="2400"/>
        </a:p>
      </dgm:t>
    </dgm:pt>
    <dgm:pt modelId="{8266F1ED-17AC-4391-92E1-22A2C96E6D48}" type="sibTrans" cxnId="{C3CE605F-351C-4858-91F2-3504296B37F2}">
      <dgm:prSet/>
      <dgm:spPr/>
      <dgm:t>
        <a:bodyPr/>
        <a:lstStyle/>
        <a:p>
          <a:endParaRPr lang="en-US" sz="2400"/>
        </a:p>
      </dgm:t>
    </dgm:pt>
    <dgm:pt modelId="{4756818E-3102-469F-A901-1935F27B49EC}">
      <dgm:prSet phldrT="[Text]" custT="1"/>
      <dgm:spPr/>
      <dgm:t>
        <a:bodyPr/>
        <a:lstStyle/>
        <a:p>
          <a:r>
            <a:rPr lang="en-US" sz="2000" dirty="0" smtClean="0"/>
            <a:t>Act of </a:t>
          </a:r>
          <a:r>
            <a:rPr lang="en-US" sz="2000" dirty="0" err="1" smtClean="0"/>
            <a:t>behaviour</a:t>
          </a:r>
          <a:r>
            <a:rPr lang="en-US" sz="2000" dirty="0" smtClean="0"/>
            <a:t> (in flying)</a:t>
          </a:r>
          <a:endParaRPr lang="en-US" sz="2000" dirty="0"/>
        </a:p>
      </dgm:t>
    </dgm:pt>
    <dgm:pt modelId="{36AF5C44-4F9C-42F4-BA35-FAD4BDB102F6}" type="parTrans" cxnId="{6869E627-1BD5-4F9E-B498-31D37F1D041B}">
      <dgm:prSet/>
      <dgm:spPr/>
      <dgm:t>
        <a:bodyPr/>
        <a:lstStyle/>
        <a:p>
          <a:endParaRPr lang="en-US" sz="2400"/>
        </a:p>
      </dgm:t>
    </dgm:pt>
    <dgm:pt modelId="{92E04B50-963D-414C-BAAD-D5AF699508D8}" type="sibTrans" cxnId="{6869E627-1BD5-4F9E-B498-31D37F1D041B}">
      <dgm:prSet/>
      <dgm:spPr/>
      <dgm:t>
        <a:bodyPr/>
        <a:lstStyle/>
        <a:p>
          <a:endParaRPr lang="en-US" sz="2400"/>
        </a:p>
      </dgm:t>
    </dgm:pt>
    <dgm:pt modelId="{1D0F36C8-83CB-42DF-A88B-3E099FDAA040}">
      <dgm:prSet phldrT="[Text]" custT="1"/>
      <dgm:spPr/>
      <dgm:t>
        <a:bodyPr/>
        <a:lstStyle/>
        <a:p>
          <a:endParaRPr lang="en-US" sz="1600" dirty="0"/>
        </a:p>
      </dgm:t>
    </dgm:pt>
    <dgm:pt modelId="{5F5ED49C-A7B8-4F3D-A9CF-95A9448E36FE}" type="parTrans" cxnId="{82E99176-E03D-4E2A-9C00-6FED97E973AC}">
      <dgm:prSet/>
      <dgm:spPr/>
      <dgm:t>
        <a:bodyPr/>
        <a:lstStyle/>
        <a:p>
          <a:endParaRPr lang="en-US" sz="2400"/>
        </a:p>
      </dgm:t>
    </dgm:pt>
    <dgm:pt modelId="{FA1CE4B4-5569-4D30-B763-51CBF9B1A784}" type="sibTrans" cxnId="{82E99176-E03D-4E2A-9C00-6FED97E973AC}">
      <dgm:prSet/>
      <dgm:spPr/>
      <dgm:t>
        <a:bodyPr/>
        <a:lstStyle/>
        <a:p>
          <a:endParaRPr lang="en-US" sz="2400"/>
        </a:p>
      </dgm:t>
    </dgm:pt>
    <dgm:pt modelId="{24EA5174-7E10-4580-A419-0E88C3BECC3D}">
      <dgm:prSet phldrT="[Text]" custT="1"/>
      <dgm:spPr/>
      <dgm:t>
        <a:bodyPr/>
        <a:lstStyle/>
        <a:p>
          <a:r>
            <a:rPr lang="en-US" sz="1600" dirty="0" smtClean="0"/>
            <a:t>Take off</a:t>
          </a:r>
          <a:endParaRPr lang="en-US" sz="1600" dirty="0"/>
        </a:p>
      </dgm:t>
    </dgm:pt>
    <dgm:pt modelId="{0AEA21B0-8F96-4E52-B56F-6A1F5807B44F}" type="parTrans" cxnId="{4D4577CE-3A03-4F46-934F-DDC11E3AE1B5}">
      <dgm:prSet/>
      <dgm:spPr/>
      <dgm:t>
        <a:bodyPr/>
        <a:lstStyle/>
        <a:p>
          <a:endParaRPr lang="en-US" sz="2400"/>
        </a:p>
      </dgm:t>
    </dgm:pt>
    <dgm:pt modelId="{84EFB082-6165-4B54-B2F3-53669462000C}" type="sibTrans" cxnId="{4D4577CE-3A03-4F46-934F-DDC11E3AE1B5}">
      <dgm:prSet/>
      <dgm:spPr/>
      <dgm:t>
        <a:bodyPr/>
        <a:lstStyle/>
        <a:p>
          <a:endParaRPr lang="en-US" sz="2400"/>
        </a:p>
      </dgm:t>
    </dgm:pt>
    <dgm:pt modelId="{5C2056EE-AAF7-43CA-9BAC-34CEC3C85E34}">
      <dgm:prSet phldrT="[Text]" custT="1"/>
      <dgm:spPr/>
      <dgm:t>
        <a:bodyPr/>
        <a:lstStyle/>
        <a:p>
          <a:r>
            <a:rPr lang="en-US" sz="1600" dirty="0" smtClean="0"/>
            <a:t>Flight</a:t>
          </a:r>
          <a:endParaRPr lang="en-US" sz="1600" dirty="0"/>
        </a:p>
      </dgm:t>
    </dgm:pt>
    <dgm:pt modelId="{F97B8E4E-22CE-4D1A-B435-1E2ECF7669E5}" type="parTrans" cxnId="{C5F04AF1-2B61-481B-8EE7-BC98C3249FC6}">
      <dgm:prSet/>
      <dgm:spPr/>
      <dgm:t>
        <a:bodyPr/>
        <a:lstStyle/>
        <a:p>
          <a:endParaRPr lang="en-US" sz="2400"/>
        </a:p>
      </dgm:t>
    </dgm:pt>
    <dgm:pt modelId="{C3322634-210E-42D5-B6AD-BC7E7C49FFD6}" type="sibTrans" cxnId="{C5F04AF1-2B61-481B-8EE7-BC98C3249FC6}">
      <dgm:prSet/>
      <dgm:spPr/>
      <dgm:t>
        <a:bodyPr/>
        <a:lstStyle/>
        <a:p>
          <a:endParaRPr lang="en-US" sz="2400"/>
        </a:p>
      </dgm:t>
    </dgm:pt>
    <dgm:pt modelId="{BB7E0262-2BF7-4CF9-A6CE-0CFD28CBFC56}">
      <dgm:prSet phldrT="[Text]" custT="1"/>
      <dgm:spPr/>
      <dgm:t>
        <a:bodyPr/>
        <a:lstStyle/>
        <a:p>
          <a:r>
            <a:rPr lang="en-US" sz="1600" dirty="0" smtClean="0"/>
            <a:t>landing</a:t>
          </a:r>
          <a:endParaRPr lang="en-US" sz="1600" dirty="0"/>
        </a:p>
      </dgm:t>
    </dgm:pt>
    <dgm:pt modelId="{482CE4E2-50B1-4B6C-9B1B-23971A4EF38C}" type="parTrans" cxnId="{FD3DE198-D116-4371-B010-4DC5733B55D3}">
      <dgm:prSet/>
      <dgm:spPr/>
      <dgm:t>
        <a:bodyPr/>
        <a:lstStyle/>
        <a:p>
          <a:endParaRPr lang="en-US" sz="2400"/>
        </a:p>
      </dgm:t>
    </dgm:pt>
    <dgm:pt modelId="{0BFCECAA-7E28-4249-886C-A874DBA52582}" type="sibTrans" cxnId="{FD3DE198-D116-4371-B010-4DC5733B55D3}">
      <dgm:prSet/>
      <dgm:spPr/>
      <dgm:t>
        <a:bodyPr/>
        <a:lstStyle/>
        <a:p>
          <a:endParaRPr lang="en-US" sz="2400"/>
        </a:p>
      </dgm:t>
    </dgm:pt>
    <dgm:pt modelId="{8BA90E52-94B3-4D0B-B857-07035718B2B2}" type="pres">
      <dgm:prSet presAssocID="{CE96CEFF-DDD5-421E-B9DA-1ED557283CA3}" presName="linear" presStyleCnt="0">
        <dgm:presLayoutVars>
          <dgm:dir/>
          <dgm:resizeHandles val="exact"/>
        </dgm:presLayoutVars>
      </dgm:prSet>
      <dgm:spPr/>
      <dgm:t>
        <a:bodyPr/>
        <a:lstStyle/>
        <a:p>
          <a:endParaRPr lang="en-US"/>
        </a:p>
      </dgm:t>
    </dgm:pt>
    <dgm:pt modelId="{B388F37B-2BE5-460F-9DA9-1D419304D245}" type="pres">
      <dgm:prSet presAssocID="{9740C1B1-9D9E-4E87-BE28-7AFA66D8A656}" presName="comp" presStyleCnt="0"/>
      <dgm:spPr/>
    </dgm:pt>
    <dgm:pt modelId="{A9CCEDB7-2ADB-4B0C-A9BE-CDA2C1AF00AC}" type="pres">
      <dgm:prSet presAssocID="{9740C1B1-9D9E-4E87-BE28-7AFA66D8A656}" presName="box" presStyleLbl="node1" presStyleIdx="0" presStyleCnt="4"/>
      <dgm:spPr/>
      <dgm:t>
        <a:bodyPr/>
        <a:lstStyle/>
        <a:p>
          <a:endParaRPr lang="en-US"/>
        </a:p>
      </dgm:t>
    </dgm:pt>
    <dgm:pt modelId="{2549F161-BBA2-470B-AD4F-A0050048C325}" type="pres">
      <dgm:prSet presAssocID="{9740C1B1-9D9E-4E87-BE28-7AFA66D8A656}" presName="img" presStyleLbl="fgImgPlace1" presStyleIdx="0" presStyleCnt="4"/>
      <dgm:spPr/>
    </dgm:pt>
    <dgm:pt modelId="{F4A74CF5-D9BC-433F-9999-41086931C307}" type="pres">
      <dgm:prSet presAssocID="{9740C1B1-9D9E-4E87-BE28-7AFA66D8A656}" presName="text" presStyleLbl="node1" presStyleIdx="0" presStyleCnt="4">
        <dgm:presLayoutVars>
          <dgm:bulletEnabled val="1"/>
        </dgm:presLayoutVars>
      </dgm:prSet>
      <dgm:spPr/>
      <dgm:t>
        <a:bodyPr/>
        <a:lstStyle/>
        <a:p>
          <a:endParaRPr lang="en-US"/>
        </a:p>
      </dgm:t>
    </dgm:pt>
    <dgm:pt modelId="{9287569F-14C8-499E-A1D6-5DA547B27E52}" type="pres">
      <dgm:prSet presAssocID="{48DC79FD-F1D9-4621-98E2-8E57E97424BA}" presName="spacer" presStyleCnt="0"/>
      <dgm:spPr/>
    </dgm:pt>
    <dgm:pt modelId="{88DF54C3-E2F6-49C1-B3B5-DD574FC1C00A}" type="pres">
      <dgm:prSet presAssocID="{7C0164EB-56A3-440E-A568-A4DF74AFAD31}" presName="comp" presStyleCnt="0"/>
      <dgm:spPr/>
    </dgm:pt>
    <dgm:pt modelId="{1A48FA28-66C8-4DE4-A173-E611C75E4962}" type="pres">
      <dgm:prSet presAssocID="{7C0164EB-56A3-440E-A568-A4DF74AFAD31}" presName="box" presStyleLbl="node1" presStyleIdx="1" presStyleCnt="4"/>
      <dgm:spPr/>
      <dgm:t>
        <a:bodyPr/>
        <a:lstStyle/>
        <a:p>
          <a:endParaRPr lang="en-US"/>
        </a:p>
      </dgm:t>
    </dgm:pt>
    <dgm:pt modelId="{F0D394DE-3300-436B-8276-CEC362C36191}" type="pres">
      <dgm:prSet presAssocID="{7C0164EB-56A3-440E-A568-A4DF74AFAD31}" presName="img" presStyleLbl="fgImgPlace1" presStyleIdx="1" presStyleCnt="4"/>
      <dgm:spPr/>
    </dgm:pt>
    <dgm:pt modelId="{48CD0316-C7A5-49AD-B965-75FB3D643AEF}" type="pres">
      <dgm:prSet presAssocID="{7C0164EB-56A3-440E-A568-A4DF74AFAD31}" presName="text" presStyleLbl="node1" presStyleIdx="1" presStyleCnt="4">
        <dgm:presLayoutVars>
          <dgm:bulletEnabled val="1"/>
        </dgm:presLayoutVars>
      </dgm:prSet>
      <dgm:spPr/>
      <dgm:t>
        <a:bodyPr/>
        <a:lstStyle/>
        <a:p>
          <a:endParaRPr lang="en-US"/>
        </a:p>
      </dgm:t>
    </dgm:pt>
    <dgm:pt modelId="{6B0C8917-2FD0-4711-9D35-3051D0188E55}" type="pres">
      <dgm:prSet presAssocID="{9770CB4A-6ACD-443A-A71A-94BE96037F6C}" presName="spacer" presStyleCnt="0"/>
      <dgm:spPr/>
    </dgm:pt>
    <dgm:pt modelId="{3C98D264-19D5-4ED8-81F5-1C66E1231D3D}" type="pres">
      <dgm:prSet presAssocID="{1002C4F1-52DD-435D-8D1F-DC3F12607B41}" presName="comp" presStyleCnt="0"/>
      <dgm:spPr/>
    </dgm:pt>
    <dgm:pt modelId="{86E8CC7E-780F-4F1A-AFDF-2F3A3B4073EB}" type="pres">
      <dgm:prSet presAssocID="{1002C4F1-52DD-435D-8D1F-DC3F12607B41}" presName="box" presStyleLbl="node1" presStyleIdx="2" presStyleCnt="4"/>
      <dgm:spPr/>
      <dgm:t>
        <a:bodyPr/>
        <a:lstStyle/>
        <a:p>
          <a:endParaRPr lang="en-US"/>
        </a:p>
      </dgm:t>
    </dgm:pt>
    <dgm:pt modelId="{7EDDE0A9-3480-4EE2-9E8F-A62F3BEA5E75}" type="pres">
      <dgm:prSet presAssocID="{1002C4F1-52DD-435D-8D1F-DC3F12607B41}" presName="img" presStyleLbl="fgImgPlace1" presStyleIdx="2" presStyleCnt="4"/>
      <dgm:spPr/>
    </dgm:pt>
    <dgm:pt modelId="{C83EA02D-13E0-420E-A5A9-41B63195DDC7}" type="pres">
      <dgm:prSet presAssocID="{1002C4F1-52DD-435D-8D1F-DC3F12607B41}" presName="text" presStyleLbl="node1" presStyleIdx="2" presStyleCnt="4">
        <dgm:presLayoutVars>
          <dgm:bulletEnabled val="1"/>
        </dgm:presLayoutVars>
      </dgm:prSet>
      <dgm:spPr/>
      <dgm:t>
        <a:bodyPr/>
        <a:lstStyle/>
        <a:p>
          <a:endParaRPr lang="en-US"/>
        </a:p>
      </dgm:t>
    </dgm:pt>
    <dgm:pt modelId="{6B6B7178-FBFB-43FA-90A2-B36964C970E5}" type="pres">
      <dgm:prSet presAssocID="{4C7A2F94-5549-4D17-9662-4C013BF7D9BA}" presName="spacer" presStyleCnt="0"/>
      <dgm:spPr/>
    </dgm:pt>
    <dgm:pt modelId="{A367DC88-D7DE-4E27-84BE-25E8C0B83D0A}" type="pres">
      <dgm:prSet presAssocID="{4756818E-3102-469F-A901-1935F27B49EC}" presName="comp" presStyleCnt="0"/>
      <dgm:spPr/>
    </dgm:pt>
    <dgm:pt modelId="{F0F1FF31-820A-4B31-A199-3CB9FF2681D7}" type="pres">
      <dgm:prSet presAssocID="{4756818E-3102-469F-A901-1935F27B49EC}" presName="box" presStyleLbl="node1" presStyleIdx="3" presStyleCnt="4"/>
      <dgm:spPr/>
      <dgm:t>
        <a:bodyPr/>
        <a:lstStyle/>
        <a:p>
          <a:endParaRPr lang="en-US"/>
        </a:p>
      </dgm:t>
    </dgm:pt>
    <dgm:pt modelId="{056633D5-1C5E-412F-AB4E-0CE801485D81}" type="pres">
      <dgm:prSet presAssocID="{4756818E-3102-469F-A901-1935F27B49EC}" presName="img" presStyleLbl="fgImgPlace1" presStyleIdx="3" presStyleCnt="4"/>
      <dgm:spPr/>
    </dgm:pt>
    <dgm:pt modelId="{C62A79C6-344C-4D3B-A620-4B8E96F5B7C5}" type="pres">
      <dgm:prSet presAssocID="{4756818E-3102-469F-A901-1935F27B49EC}" presName="text" presStyleLbl="node1" presStyleIdx="3" presStyleCnt="4">
        <dgm:presLayoutVars>
          <dgm:bulletEnabled val="1"/>
        </dgm:presLayoutVars>
      </dgm:prSet>
      <dgm:spPr/>
      <dgm:t>
        <a:bodyPr/>
        <a:lstStyle/>
        <a:p>
          <a:endParaRPr lang="en-US"/>
        </a:p>
      </dgm:t>
    </dgm:pt>
  </dgm:ptLst>
  <dgm:cxnLst>
    <dgm:cxn modelId="{73375375-7C2A-429A-AF85-52970C0A78FE}" srcId="{7C0164EB-56A3-440E-A568-A4DF74AFAD31}" destId="{1F08BE70-E27B-49CB-B8C6-48DD32375591}" srcOrd="0" destOrd="0" parTransId="{45127AAC-8A62-4464-866E-317298CA1254}" sibTransId="{F2192B56-EC37-4C2B-9C57-D5BC069783F8}"/>
    <dgm:cxn modelId="{4F98A3E3-D235-4B46-AB29-E6814B5CC687}" type="presOf" srcId="{5C2056EE-AAF7-43CA-9BAC-34CEC3C85E34}" destId="{F0F1FF31-820A-4B31-A199-3CB9FF2681D7}" srcOrd="0" destOrd="2" presId="urn:microsoft.com/office/officeart/2005/8/layout/vList4"/>
    <dgm:cxn modelId="{14E39E9A-3541-44E3-B708-1B4D08C79187}" type="presOf" srcId="{1002C4F1-52DD-435D-8D1F-DC3F12607B41}" destId="{86E8CC7E-780F-4F1A-AFDF-2F3A3B4073EB}" srcOrd="0" destOrd="0" presId="urn:microsoft.com/office/officeart/2005/8/layout/vList4"/>
    <dgm:cxn modelId="{7D6AE71C-E6BB-4CE8-BA2C-C7B8812D4BA4}" type="presOf" srcId="{7C0164EB-56A3-440E-A568-A4DF74AFAD31}" destId="{48CD0316-C7A5-49AD-B965-75FB3D643AEF}" srcOrd="1" destOrd="0" presId="urn:microsoft.com/office/officeart/2005/8/layout/vList4"/>
    <dgm:cxn modelId="{C5F04AF1-2B61-481B-8EE7-BC98C3249FC6}" srcId="{4756818E-3102-469F-A901-1935F27B49EC}" destId="{5C2056EE-AAF7-43CA-9BAC-34CEC3C85E34}" srcOrd="1" destOrd="0" parTransId="{F97B8E4E-22CE-4D1A-B435-1E2ECF7669E5}" sibTransId="{C3322634-210E-42D5-B6AD-BC7E7C49FFD6}"/>
    <dgm:cxn modelId="{CB7B10CB-19CC-487F-9357-3B28FB56CB0B}" srcId="{1002C4F1-52DD-435D-8D1F-DC3F12607B41}" destId="{03988EB5-5746-4D28-B342-E09FB6807E9E}" srcOrd="2" destOrd="0" parTransId="{B48E7C65-82FF-42B3-B5E2-33F987B347B7}" sibTransId="{4FD6576D-C704-48AD-B752-70E58F28D46B}"/>
    <dgm:cxn modelId="{51927275-69A5-4F7F-849B-B7F62887AD27}" type="presOf" srcId="{293F52FB-78E3-4182-B3E3-410649576085}" destId="{A9CCEDB7-2ADB-4B0C-A9BE-CDA2C1AF00AC}" srcOrd="0" destOrd="2" presId="urn:microsoft.com/office/officeart/2005/8/layout/vList4"/>
    <dgm:cxn modelId="{10275969-97BC-4514-9F3C-4F7961F289CA}" type="presOf" srcId="{1D0F36C8-83CB-42DF-A88B-3E099FDAA040}" destId="{F0F1FF31-820A-4B31-A199-3CB9FF2681D7}" srcOrd="0" destOrd="4" presId="urn:microsoft.com/office/officeart/2005/8/layout/vList4"/>
    <dgm:cxn modelId="{779F742C-2221-46C8-B8A8-EE22D35A8EA9}" type="presOf" srcId="{1F08BE70-E27B-49CB-B8C6-48DD32375591}" destId="{1A48FA28-66C8-4DE4-A173-E611C75E4962}" srcOrd="0" destOrd="1" presId="urn:microsoft.com/office/officeart/2005/8/layout/vList4"/>
    <dgm:cxn modelId="{4D4577CE-3A03-4F46-934F-DDC11E3AE1B5}" srcId="{4756818E-3102-469F-A901-1935F27B49EC}" destId="{24EA5174-7E10-4580-A419-0E88C3BECC3D}" srcOrd="0" destOrd="0" parTransId="{0AEA21B0-8F96-4E52-B56F-6A1F5807B44F}" sibTransId="{84EFB082-6165-4B54-B2F3-53669462000C}"/>
    <dgm:cxn modelId="{29435146-0C8C-4951-9137-350A34AF3E34}" type="presOf" srcId="{293F52FB-78E3-4182-B3E3-410649576085}" destId="{F4A74CF5-D9BC-433F-9999-41086931C307}" srcOrd="1" destOrd="2" presId="urn:microsoft.com/office/officeart/2005/8/layout/vList4"/>
    <dgm:cxn modelId="{B0AE1A2C-ED2B-4CE3-A2F5-E8593D650995}" type="presOf" srcId="{1D0F36C8-83CB-42DF-A88B-3E099FDAA040}" destId="{C62A79C6-344C-4D3B-A620-4B8E96F5B7C5}" srcOrd="1" destOrd="4" presId="urn:microsoft.com/office/officeart/2005/8/layout/vList4"/>
    <dgm:cxn modelId="{82E99176-E03D-4E2A-9C00-6FED97E973AC}" srcId="{4756818E-3102-469F-A901-1935F27B49EC}" destId="{1D0F36C8-83CB-42DF-A88B-3E099FDAA040}" srcOrd="3" destOrd="0" parTransId="{5F5ED49C-A7B8-4F3D-A9CF-95A9448E36FE}" sibTransId="{FA1CE4B4-5569-4D30-B763-51CBF9B1A784}"/>
    <dgm:cxn modelId="{89260C64-5A47-467F-8865-BD8700037A1C}" type="presOf" srcId="{4111B479-2B98-47B4-92BB-490C142D7F7C}" destId="{1A48FA28-66C8-4DE4-A173-E611C75E4962}" srcOrd="0" destOrd="2" presId="urn:microsoft.com/office/officeart/2005/8/layout/vList4"/>
    <dgm:cxn modelId="{6869E627-1BD5-4F9E-B498-31D37F1D041B}" srcId="{CE96CEFF-DDD5-421E-B9DA-1ED557283CA3}" destId="{4756818E-3102-469F-A901-1935F27B49EC}" srcOrd="3" destOrd="0" parTransId="{36AF5C44-4F9C-42F4-BA35-FAD4BDB102F6}" sibTransId="{92E04B50-963D-414C-BAAD-D5AF699508D8}"/>
    <dgm:cxn modelId="{FD3DE198-D116-4371-B010-4DC5733B55D3}" srcId="{4756818E-3102-469F-A901-1935F27B49EC}" destId="{BB7E0262-2BF7-4CF9-A6CE-0CFD28CBFC56}" srcOrd="2" destOrd="0" parTransId="{482CE4E2-50B1-4B6C-9B1B-23971A4EF38C}" sibTransId="{0BFCECAA-7E28-4249-886C-A874DBA52582}"/>
    <dgm:cxn modelId="{4CD3FA08-8DF0-41B0-B20C-05535D1FEB0C}" type="presOf" srcId="{1F08BE70-E27B-49CB-B8C6-48DD32375591}" destId="{48CD0316-C7A5-49AD-B965-75FB3D643AEF}" srcOrd="1" destOrd="1" presId="urn:microsoft.com/office/officeart/2005/8/layout/vList4"/>
    <dgm:cxn modelId="{B74B284C-8585-40D7-9709-A94F6242CB34}" srcId="{1002C4F1-52DD-435D-8D1F-DC3F12607B41}" destId="{7522F554-1905-4DFA-9CA6-609CEF40ABC2}" srcOrd="0" destOrd="0" parTransId="{37E800CA-3427-4D84-B8EA-9B529CF07128}" sibTransId="{6AFD9AC1-F28E-4105-AF8A-94C7CA2836E6}"/>
    <dgm:cxn modelId="{989551A9-C752-4B68-A99F-1E70BE4349AE}" srcId="{1002C4F1-52DD-435D-8D1F-DC3F12607B41}" destId="{15FEA01D-B04A-4B51-B952-1A61F9800142}" srcOrd="1" destOrd="0" parTransId="{D5657FFC-5FF1-4970-9FA9-BCDCDB38454B}" sibTransId="{260BBCAC-5A76-40CF-91CF-AE4B833040B6}"/>
    <dgm:cxn modelId="{8CDFA2D6-1B5F-461B-9EDA-E74740B29459}" type="presOf" srcId="{4756818E-3102-469F-A901-1935F27B49EC}" destId="{C62A79C6-344C-4D3B-A620-4B8E96F5B7C5}" srcOrd="1" destOrd="0" presId="urn:microsoft.com/office/officeart/2005/8/layout/vList4"/>
    <dgm:cxn modelId="{B3A89641-E479-4FE0-9521-3EB76BCBDB8E}" srcId="{CE96CEFF-DDD5-421E-B9DA-1ED557283CA3}" destId="{9740C1B1-9D9E-4E87-BE28-7AFA66D8A656}" srcOrd="0" destOrd="0" parTransId="{7A5356D5-F4C2-4995-94E6-728120C7B870}" sibTransId="{48DC79FD-F1D9-4621-98E2-8E57E97424BA}"/>
    <dgm:cxn modelId="{82B0CCA9-9733-484C-A885-206280A742D2}" type="presOf" srcId="{CE96CEFF-DDD5-421E-B9DA-1ED557283CA3}" destId="{8BA90E52-94B3-4D0B-B857-07035718B2B2}" srcOrd="0" destOrd="0" presId="urn:microsoft.com/office/officeart/2005/8/layout/vList4"/>
    <dgm:cxn modelId="{86CFE751-12F7-4E52-9EA0-3BB4DAC70604}" type="presOf" srcId="{24EA5174-7E10-4580-A419-0E88C3BECC3D}" destId="{C62A79C6-344C-4D3B-A620-4B8E96F5B7C5}" srcOrd="1" destOrd="1" presId="urn:microsoft.com/office/officeart/2005/8/layout/vList4"/>
    <dgm:cxn modelId="{1F0FDEDB-6A6A-4553-A03A-B20BC0E12098}" type="presOf" srcId="{1002C4F1-52DD-435D-8D1F-DC3F12607B41}" destId="{C83EA02D-13E0-420E-A5A9-41B63195DDC7}" srcOrd="1" destOrd="0" presId="urn:microsoft.com/office/officeart/2005/8/layout/vList4"/>
    <dgm:cxn modelId="{B56DA0E8-2B53-42A9-94AC-A99257C4A43D}" type="presOf" srcId="{9740C1B1-9D9E-4E87-BE28-7AFA66D8A656}" destId="{F4A74CF5-D9BC-433F-9999-41086931C307}" srcOrd="1" destOrd="0" presId="urn:microsoft.com/office/officeart/2005/8/layout/vList4"/>
    <dgm:cxn modelId="{74FADC0A-11C1-4681-BB2C-AC34931CA19F}" type="presOf" srcId="{9740C1B1-9D9E-4E87-BE28-7AFA66D8A656}" destId="{A9CCEDB7-2ADB-4B0C-A9BE-CDA2C1AF00AC}" srcOrd="0" destOrd="0" presId="urn:microsoft.com/office/officeart/2005/8/layout/vList4"/>
    <dgm:cxn modelId="{6BA8E275-7F77-46B3-925B-219B4D67EC88}" type="presOf" srcId="{BB7E0262-2BF7-4CF9-A6CE-0CFD28CBFC56}" destId="{F0F1FF31-820A-4B31-A199-3CB9FF2681D7}" srcOrd="0" destOrd="3" presId="urn:microsoft.com/office/officeart/2005/8/layout/vList4"/>
    <dgm:cxn modelId="{9B04EE74-4B70-4384-BA1D-B941164C52CD}" type="presOf" srcId="{8DBCF0BE-5324-4CA2-8DFC-824E788C3E51}" destId="{F4A74CF5-D9BC-433F-9999-41086931C307}" srcOrd="1" destOrd="1" presId="urn:microsoft.com/office/officeart/2005/8/layout/vList4"/>
    <dgm:cxn modelId="{B14A7654-DA89-4E7D-8668-49F83929ED41}" type="presOf" srcId="{03988EB5-5746-4D28-B342-E09FB6807E9E}" destId="{C83EA02D-13E0-420E-A5A9-41B63195DDC7}" srcOrd="1" destOrd="3" presId="urn:microsoft.com/office/officeart/2005/8/layout/vList4"/>
    <dgm:cxn modelId="{222384CC-ED8B-4FD7-8F46-9D4FB8571975}" srcId="{CE96CEFF-DDD5-421E-B9DA-1ED557283CA3}" destId="{7C0164EB-56A3-440E-A568-A4DF74AFAD31}" srcOrd="1" destOrd="0" parTransId="{7BA33166-604C-4E3C-ADAF-6EAE249A1362}" sibTransId="{9770CB4A-6ACD-443A-A71A-94BE96037F6C}"/>
    <dgm:cxn modelId="{BC391B00-9DFF-41D9-906B-2FAA143F71F4}" type="presOf" srcId="{8DF5D085-5EF2-4B68-AA1D-4C6B12CB92E3}" destId="{86E8CC7E-780F-4F1A-AFDF-2F3A3B4073EB}" srcOrd="0" destOrd="4" presId="urn:microsoft.com/office/officeart/2005/8/layout/vList4"/>
    <dgm:cxn modelId="{F76F2F94-B3AE-4F1E-8D84-B510359E3F58}" type="presOf" srcId="{7522F554-1905-4DFA-9CA6-609CEF40ABC2}" destId="{C83EA02D-13E0-420E-A5A9-41B63195DDC7}" srcOrd="1" destOrd="1" presId="urn:microsoft.com/office/officeart/2005/8/layout/vList4"/>
    <dgm:cxn modelId="{F3A187B0-17CB-4EF8-A0A3-3DED07C0B3A3}" type="presOf" srcId="{15FEA01D-B04A-4B51-B952-1A61F9800142}" destId="{C83EA02D-13E0-420E-A5A9-41B63195DDC7}" srcOrd="1" destOrd="2" presId="urn:microsoft.com/office/officeart/2005/8/layout/vList4"/>
    <dgm:cxn modelId="{F0DEB19E-4B94-4401-8014-FA400F4D08F6}" type="presOf" srcId="{8DF5D085-5EF2-4B68-AA1D-4C6B12CB92E3}" destId="{C83EA02D-13E0-420E-A5A9-41B63195DDC7}" srcOrd="1" destOrd="4" presId="urn:microsoft.com/office/officeart/2005/8/layout/vList4"/>
    <dgm:cxn modelId="{0408652C-3120-4D5A-88A2-C18214D8BBE8}" type="presOf" srcId="{7C0164EB-56A3-440E-A568-A4DF74AFAD31}" destId="{1A48FA28-66C8-4DE4-A173-E611C75E4962}" srcOrd="0" destOrd="0" presId="urn:microsoft.com/office/officeart/2005/8/layout/vList4"/>
    <dgm:cxn modelId="{8D05AA37-E0D4-45FF-8045-D95BA392252B}" srcId="{9740C1B1-9D9E-4E87-BE28-7AFA66D8A656}" destId="{293F52FB-78E3-4182-B3E3-410649576085}" srcOrd="1" destOrd="0" parTransId="{7814D89C-48D0-439E-A052-72CA82D8488E}" sibTransId="{1D4950BA-3929-4885-9042-DFCFBAC4DF66}"/>
    <dgm:cxn modelId="{F3A05015-945C-499D-9012-5F75A9B58F08}" type="presOf" srcId="{5C2056EE-AAF7-43CA-9BAC-34CEC3C85E34}" destId="{C62A79C6-344C-4D3B-A620-4B8E96F5B7C5}" srcOrd="1" destOrd="2" presId="urn:microsoft.com/office/officeart/2005/8/layout/vList4"/>
    <dgm:cxn modelId="{087BCADB-78A1-44ED-9ADC-EAF913149AB6}" type="presOf" srcId="{03988EB5-5746-4D28-B342-E09FB6807E9E}" destId="{86E8CC7E-780F-4F1A-AFDF-2F3A3B4073EB}" srcOrd="0" destOrd="3" presId="urn:microsoft.com/office/officeart/2005/8/layout/vList4"/>
    <dgm:cxn modelId="{EF64B8FA-746D-4E0C-ADA3-128348207A01}" srcId="{7C0164EB-56A3-440E-A568-A4DF74AFAD31}" destId="{4111B479-2B98-47B4-92BB-490C142D7F7C}" srcOrd="1" destOrd="0" parTransId="{CF84095D-A05D-437F-B503-7E5FF3FF3A1D}" sibTransId="{A24D52CC-C6C0-447D-9F32-E3A4B9F197FC}"/>
    <dgm:cxn modelId="{4F69AF63-FF72-4A16-92FF-9E16BB118034}" srcId="{9740C1B1-9D9E-4E87-BE28-7AFA66D8A656}" destId="{8DBCF0BE-5324-4CA2-8DFC-824E788C3E51}" srcOrd="0" destOrd="0" parTransId="{DD66BBC1-FD42-41EE-8AC9-AF2787F6F9EC}" sibTransId="{5279376E-3D30-427E-8269-A27F0C0FDEC8}"/>
    <dgm:cxn modelId="{AEF5F908-CD79-4E1A-B521-A59AA21859E1}" type="presOf" srcId="{4AC6C7F8-C89B-452B-8CC7-7EC6EB858372}" destId="{1A48FA28-66C8-4DE4-A173-E611C75E4962}" srcOrd="0" destOrd="3" presId="urn:microsoft.com/office/officeart/2005/8/layout/vList4"/>
    <dgm:cxn modelId="{552DD9E0-E8FA-4811-9297-1A5B881C702C}" type="presOf" srcId="{4AC6C7F8-C89B-452B-8CC7-7EC6EB858372}" destId="{48CD0316-C7A5-49AD-B965-75FB3D643AEF}" srcOrd="1" destOrd="3" presId="urn:microsoft.com/office/officeart/2005/8/layout/vList4"/>
    <dgm:cxn modelId="{5BFD5A35-258D-4978-B302-80C87E04D0CC}" type="presOf" srcId="{8DBCF0BE-5324-4CA2-8DFC-824E788C3E51}" destId="{A9CCEDB7-2ADB-4B0C-A9BE-CDA2C1AF00AC}" srcOrd="0" destOrd="1" presId="urn:microsoft.com/office/officeart/2005/8/layout/vList4"/>
    <dgm:cxn modelId="{E80D5504-9965-4DC4-958B-1DEA1FC99BD0}" type="presOf" srcId="{4756818E-3102-469F-A901-1935F27B49EC}" destId="{F0F1FF31-820A-4B31-A199-3CB9FF2681D7}" srcOrd="0" destOrd="0" presId="urn:microsoft.com/office/officeart/2005/8/layout/vList4"/>
    <dgm:cxn modelId="{76EB5A39-8DF8-425C-AEAD-9FC13C9851A3}" type="presOf" srcId="{15FEA01D-B04A-4B51-B952-1A61F9800142}" destId="{86E8CC7E-780F-4F1A-AFDF-2F3A3B4073EB}" srcOrd="0" destOrd="2" presId="urn:microsoft.com/office/officeart/2005/8/layout/vList4"/>
    <dgm:cxn modelId="{F175B01A-8BBC-44FE-8028-BEBBE77C09BA}" srcId="{7C0164EB-56A3-440E-A568-A4DF74AFAD31}" destId="{4AC6C7F8-C89B-452B-8CC7-7EC6EB858372}" srcOrd="2" destOrd="0" parTransId="{66C5EF47-60FD-481F-B0AE-5CA1F6F6668A}" sibTransId="{01EA1E13-5A71-4C66-91C4-9EE636692A2C}"/>
    <dgm:cxn modelId="{B1890FC3-02C8-437A-87D9-B7FBAAF13D88}" type="presOf" srcId="{BB7E0262-2BF7-4CF9-A6CE-0CFD28CBFC56}" destId="{C62A79C6-344C-4D3B-A620-4B8E96F5B7C5}" srcOrd="1" destOrd="3" presId="urn:microsoft.com/office/officeart/2005/8/layout/vList4"/>
    <dgm:cxn modelId="{C3CE605F-351C-4858-91F2-3504296B37F2}" srcId="{1002C4F1-52DD-435D-8D1F-DC3F12607B41}" destId="{8DF5D085-5EF2-4B68-AA1D-4C6B12CB92E3}" srcOrd="3" destOrd="0" parTransId="{AD979F73-8F1C-4AB1-ADDE-12CF8B4804D6}" sibTransId="{8266F1ED-17AC-4391-92E1-22A2C96E6D48}"/>
    <dgm:cxn modelId="{2B064E81-6683-4E63-AE32-BC307C8A6F4A}" type="presOf" srcId="{24EA5174-7E10-4580-A419-0E88C3BECC3D}" destId="{F0F1FF31-820A-4B31-A199-3CB9FF2681D7}" srcOrd="0" destOrd="1" presId="urn:microsoft.com/office/officeart/2005/8/layout/vList4"/>
    <dgm:cxn modelId="{8A7C3E33-AA7D-4009-B5EC-2147F88BA975}" srcId="{CE96CEFF-DDD5-421E-B9DA-1ED557283CA3}" destId="{1002C4F1-52DD-435D-8D1F-DC3F12607B41}" srcOrd="2" destOrd="0" parTransId="{4DBC7BE1-3AD7-48DE-89C9-6E2CADEB22FB}" sibTransId="{4C7A2F94-5549-4D17-9662-4C013BF7D9BA}"/>
    <dgm:cxn modelId="{9CD14471-EB7C-4A7D-8BBD-F67FCD4C22A8}" type="presOf" srcId="{4111B479-2B98-47B4-92BB-490C142D7F7C}" destId="{48CD0316-C7A5-49AD-B965-75FB3D643AEF}" srcOrd="1" destOrd="2" presId="urn:microsoft.com/office/officeart/2005/8/layout/vList4"/>
    <dgm:cxn modelId="{E8FB9C5E-501D-4269-9ACB-E111AAC4BB0B}" type="presOf" srcId="{7522F554-1905-4DFA-9CA6-609CEF40ABC2}" destId="{86E8CC7E-780F-4F1A-AFDF-2F3A3B4073EB}" srcOrd="0" destOrd="1" presId="urn:microsoft.com/office/officeart/2005/8/layout/vList4"/>
    <dgm:cxn modelId="{3E343678-C3F1-40EB-B95A-4837B8BF91E8}" type="presParOf" srcId="{8BA90E52-94B3-4D0B-B857-07035718B2B2}" destId="{B388F37B-2BE5-460F-9DA9-1D419304D245}" srcOrd="0" destOrd="0" presId="urn:microsoft.com/office/officeart/2005/8/layout/vList4"/>
    <dgm:cxn modelId="{3634B8FE-A885-4416-9305-BD6B52B7BD72}" type="presParOf" srcId="{B388F37B-2BE5-460F-9DA9-1D419304D245}" destId="{A9CCEDB7-2ADB-4B0C-A9BE-CDA2C1AF00AC}" srcOrd="0" destOrd="0" presId="urn:microsoft.com/office/officeart/2005/8/layout/vList4"/>
    <dgm:cxn modelId="{DB2DECC4-6272-4337-ABD0-90957A6D30AF}" type="presParOf" srcId="{B388F37B-2BE5-460F-9DA9-1D419304D245}" destId="{2549F161-BBA2-470B-AD4F-A0050048C325}" srcOrd="1" destOrd="0" presId="urn:microsoft.com/office/officeart/2005/8/layout/vList4"/>
    <dgm:cxn modelId="{DCE4049D-5B43-4B62-AB02-BE99B625C6F4}" type="presParOf" srcId="{B388F37B-2BE5-460F-9DA9-1D419304D245}" destId="{F4A74CF5-D9BC-433F-9999-41086931C307}" srcOrd="2" destOrd="0" presId="urn:microsoft.com/office/officeart/2005/8/layout/vList4"/>
    <dgm:cxn modelId="{BDDD9896-B1E6-411D-9CB7-EB59016E04D5}" type="presParOf" srcId="{8BA90E52-94B3-4D0B-B857-07035718B2B2}" destId="{9287569F-14C8-499E-A1D6-5DA547B27E52}" srcOrd="1" destOrd="0" presId="urn:microsoft.com/office/officeart/2005/8/layout/vList4"/>
    <dgm:cxn modelId="{E304CED4-AB57-473A-A739-D9ACAF688275}" type="presParOf" srcId="{8BA90E52-94B3-4D0B-B857-07035718B2B2}" destId="{88DF54C3-E2F6-49C1-B3B5-DD574FC1C00A}" srcOrd="2" destOrd="0" presId="urn:microsoft.com/office/officeart/2005/8/layout/vList4"/>
    <dgm:cxn modelId="{611A7E3D-FF8D-4ACF-9AED-DC19CF841091}" type="presParOf" srcId="{88DF54C3-E2F6-49C1-B3B5-DD574FC1C00A}" destId="{1A48FA28-66C8-4DE4-A173-E611C75E4962}" srcOrd="0" destOrd="0" presId="urn:microsoft.com/office/officeart/2005/8/layout/vList4"/>
    <dgm:cxn modelId="{6A631603-97A8-4E91-AF29-FACAA47250AD}" type="presParOf" srcId="{88DF54C3-E2F6-49C1-B3B5-DD574FC1C00A}" destId="{F0D394DE-3300-436B-8276-CEC362C36191}" srcOrd="1" destOrd="0" presId="urn:microsoft.com/office/officeart/2005/8/layout/vList4"/>
    <dgm:cxn modelId="{A734860A-9146-4728-B58F-CE212ABF547E}" type="presParOf" srcId="{88DF54C3-E2F6-49C1-B3B5-DD574FC1C00A}" destId="{48CD0316-C7A5-49AD-B965-75FB3D643AEF}" srcOrd="2" destOrd="0" presId="urn:microsoft.com/office/officeart/2005/8/layout/vList4"/>
    <dgm:cxn modelId="{D1837413-A391-4340-BD50-609550C96417}" type="presParOf" srcId="{8BA90E52-94B3-4D0B-B857-07035718B2B2}" destId="{6B0C8917-2FD0-4711-9D35-3051D0188E55}" srcOrd="3" destOrd="0" presId="urn:microsoft.com/office/officeart/2005/8/layout/vList4"/>
    <dgm:cxn modelId="{A4562B43-FEF2-4A52-9FD4-F20F53831C00}" type="presParOf" srcId="{8BA90E52-94B3-4D0B-B857-07035718B2B2}" destId="{3C98D264-19D5-4ED8-81F5-1C66E1231D3D}" srcOrd="4" destOrd="0" presId="urn:microsoft.com/office/officeart/2005/8/layout/vList4"/>
    <dgm:cxn modelId="{41CB1A4D-E893-41F7-9DD5-AE6FDF20578C}" type="presParOf" srcId="{3C98D264-19D5-4ED8-81F5-1C66E1231D3D}" destId="{86E8CC7E-780F-4F1A-AFDF-2F3A3B4073EB}" srcOrd="0" destOrd="0" presId="urn:microsoft.com/office/officeart/2005/8/layout/vList4"/>
    <dgm:cxn modelId="{2ED41FAC-9D86-436E-A511-AAEB19F0CE6E}" type="presParOf" srcId="{3C98D264-19D5-4ED8-81F5-1C66E1231D3D}" destId="{7EDDE0A9-3480-4EE2-9E8F-A62F3BEA5E75}" srcOrd="1" destOrd="0" presId="urn:microsoft.com/office/officeart/2005/8/layout/vList4"/>
    <dgm:cxn modelId="{15E971A9-C356-43DB-95D5-6257215A9BA4}" type="presParOf" srcId="{3C98D264-19D5-4ED8-81F5-1C66E1231D3D}" destId="{C83EA02D-13E0-420E-A5A9-41B63195DDC7}" srcOrd="2" destOrd="0" presId="urn:microsoft.com/office/officeart/2005/8/layout/vList4"/>
    <dgm:cxn modelId="{63316F5D-EE8F-4641-B1D1-7EE258E9B311}" type="presParOf" srcId="{8BA90E52-94B3-4D0B-B857-07035718B2B2}" destId="{6B6B7178-FBFB-43FA-90A2-B36964C970E5}" srcOrd="5" destOrd="0" presId="urn:microsoft.com/office/officeart/2005/8/layout/vList4"/>
    <dgm:cxn modelId="{998D98A8-1064-42E7-BFAE-FDEFE95140B8}" type="presParOf" srcId="{8BA90E52-94B3-4D0B-B857-07035718B2B2}" destId="{A367DC88-D7DE-4E27-84BE-25E8C0B83D0A}" srcOrd="6" destOrd="0" presId="urn:microsoft.com/office/officeart/2005/8/layout/vList4"/>
    <dgm:cxn modelId="{8F95687E-E652-49FF-8D16-E84A55A9251A}" type="presParOf" srcId="{A367DC88-D7DE-4E27-84BE-25E8C0B83D0A}" destId="{F0F1FF31-820A-4B31-A199-3CB9FF2681D7}" srcOrd="0" destOrd="0" presId="urn:microsoft.com/office/officeart/2005/8/layout/vList4"/>
    <dgm:cxn modelId="{234CC4A5-EBE8-4188-831A-39EF06B7EAE3}" type="presParOf" srcId="{A367DC88-D7DE-4E27-84BE-25E8C0B83D0A}" destId="{056633D5-1C5E-412F-AB4E-0CE801485D81}" srcOrd="1" destOrd="0" presId="urn:microsoft.com/office/officeart/2005/8/layout/vList4"/>
    <dgm:cxn modelId="{B7D6CB52-D3F3-4E99-A2B2-A3FF789F3BC4}" type="presParOf" srcId="{A367DC88-D7DE-4E27-84BE-25E8C0B83D0A}" destId="{C62A79C6-344C-4D3B-A620-4B8E96F5B7C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446824-7E28-4079-A37D-6B96E5B6844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F12C401B-BEA9-4208-B407-57271ADE6343}">
      <dgm:prSet phldrT="[Text]"/>
      <dgm:spPr/>
      <dgm:t>
        <a:bodyPr/>
        <a:lstStyle/>
        <a:p>
          <a:r>
            <a:rPr lang="en-US" dirty="0" smtClean="0"/>
            <a:t>Ad </a:t>
          </a:r>
          <a:r>
            <a:rPr lang="en-US" dirty="0" err="1" smtClean="0"/>
            <a:t>libitum</a:t>
          </a:r>
          <a:endParaRPr lang="en-US" dirty="0"/>
        </a:p>
      </dgm:t>
    </dgm:pt>
    <dgm:pt modelId="{D474CCCD-BC1D-45E0-AB58-E76101A4D433}" type="parTrans" cxnId="{A103DDBB-1B85-4395-BE65-DBE6A808A2F6}">
      <dgm:prSet/>
      <dgm:spPr/>
      <dgm:t>
        <a:bodyPr/>
        <a:lstStyle/>
        <a:p>
          <a:endParaRPr lang="en-US"/>
        </a:p>
      </dgm:t>
    </dgm:pt>
    <dgm:pt modelId="{B569FC05-3CCE-482D-8A6D-29AED89A0463}" type="sibTrans" cxnId="{A103DDBB-1B85-4395-BE65-DBE6A808A2F6}">
      <dgm:prSet/>
      <dgm:spPr/>
      <dgm:t>
        <a:bodyPr/>
        <a:lstStyle/>
        <a:p>
          <a:endParaRPr lang="en-US"/>
        </a:p>
      </dgm:t>
    </dgm:pt>
    <dgm:pt modelId="{BF16D8A5-E04F-4A03-B4E7-F86C6976F67C}">
      <dgm:prSet phldrT="[Text]"/>
      <dgm:spPr/>
      <dgm:t>
        <a:bodyPr/>
        <a:lstStyle/>
        <a:p>
          <a:r>
            <a:rPr lang="en-US" dirty="0" smtClean="0"/>
            <a:t>Focal animal</a:t>
          </a:r>
          <a:endParaRPr lang="en-US" dirty="0"/>
        </a:p>
      </dgm:t>
    </dgm:pt>
    <dgm:pt modelId="{FF24E818-84D7-4632-9426-D5FDF165A234}" type="parTrans" cxnId="{1FA4B573-F359-42F4-8371-AE15E37888B0}">
      <dgm:prSet/>
      <dgm:spPr/>
      <dgm:t>
        <a:bodyPr/>
        <a:lstStyle/>
        <a:p>
          <a:endParaRPr lang="en-US"/>
        </a:p>
      </dgm:t>
    </dgm:pt>
    <dgm:pt modelId="{9EF1B50A-93E8-4AD8-B9FC-4AB6C58628D8}" type="sibTrans" cxnId="{1FA4B573-F359-42F4-8371-AE15E37888B0}">
      <dgm:prSet/>
      <dgm:spPr/>
      <dgm:t>
        <a:bodyPr/>
        <a:lstStyle/>
        <a:p>
          <a:endParaRPr lang="en-US"/>
        </a:p>
      </dgm:t>
    </dgm:pt>
    <dgm:pt modelId="{BDCAF08C-0882-4096-8605-3A6FA541FA7A}">
      <dgm:prSet phldrT="[Text]"/>
      <dgm:spPr/>
      <dgm:t>
        <a:bodyPr/>
        <a:lstStyle/>
        <a:p>
          <a:r>
            <a:rPr lang="en-US" dirty="0" smtClean="0"/>
            <a:t>Scan or </a:t>
          </a:r>
          <a:r>
            <a:rPr lang="en-US" dirty="0" err="1" smtClean="0"/>
            <a:t>instaneous</a:t>
          </a:r>
          <a:r>
            <a:rPr lang="en-US" dirty="0" smtClean="0"/>
            <a:t> sampling</a:t>
          </a:r>
          <a:endParaRPr lang="en-US" dirty="0"/>
        </a:p>
      </dgm:t>
    </dgm:pt>
    <dgm:pt modelId="{3E65DF05-BC62-4ACF-8A79-E06C0CC041D8}" type="parTrans" cxnId="{39EEEEF4-302E-4AEC-BEB8-43E5A1019F3A}">
      <dgm:prSet/>
      <dgm:spPr/>
      <dgm:t>
        <a:bodyPr/>
        <a:lstStyle/>
        <a:p>
          <a:endParaRPr lang="en-US"/>
        </a:p>
      </dgm:t>
    </dgm:pt>
    <dgm:pt modelId="{59BEEF83-2D1B-4C5E-B145-7B6B647E0663}" type="sibTrans" cxnId="{39EEEEF4-302E-4AEC-BEB8-43E5A1019F3A}">
      <dgm:prSet/>
      <dgm:spPr/>
      <dgm:t>
        <a:bodyPr/>
        <a:lstStyle/>
        <a:p>
          <a:endParaRPr lang="en-US"/>
        </a:p>
      </dgm:t>
    </dgm:pt>
    <dgm:pt modelId="{FED4ABF6-8189-444F-9C29-865412522207}">
      <dgm:prSet phldrT="[Text]"/>
      <dgm:spPr/>
      <dgm:t>
        <a:bodyPr/>
        <a:lstStyle/>
        <a:p>
          <a:r>
            <a:rPr lang="en-US" dirty="0" smtClean="0"/>
            <a:t>All occurrences,</a:t>
          </a:r>
          <a:endParaRPr lang="en-US" dirty="0"/>
        </a:p>
      </dgm:t>
    </dgm:pt>
    <dgm:pt modelId="{F4E0C31C-5A08-4054-BE7B-72B192D29BC5}" type="parTrans" cxnId="{A6A65A97-57E9-451D-8674-5192166FBDD6}">
      <dgm:prSet/>
      <dgm:spPr/>
      <dgm:t>
        <a:bodyPr/>
        <a:lstStyle/>
        <a:p>
          <a:endParaRPr lang="en-US"/>
        </a:p>
      </dgm:t>
    </dgm:pt>
    <dgm:pt modelId="{3F13F875-FB1C-4715-8A87-F7B52824D488}" type="sibTrans" cxnId="{A6A65A97-57E9-451D-8674-5192166FBDD6}">
      <dgm:prSet/>
      <dgm:spPr/>
      <dgm:t>
        <a:bodyPr/>
        <a:lstStyle/>
        <a:p>
          <a:endParaRPr lang="en-US"/>
        </a:p>
      </dgm:t>
    </dgm:pt>
    <dgm:pt modelId="{A2F31847-9930-431D-BCAA-AEDDE29D1177}">
      <dgm:prSet phldrT="[Text]"/>
      <dgm:spPr/>
      <dgm:t>
        <a:bodyPr/>
        <a:lstStyle/>
        <a:p>
          <a:r>
            <a:rPr lang="en-US" dirty="0" smtClean="0"/>
            <a:t>Sequence</a:t>
          </a:r>
          <a:endParaRPr lang="en-US" dirty="0"/>
        </a:p>
      </dgm:t>
    </dgm:pt>
    <dgm:pt modelId="{0FEC2B94-17AD-436B-AE00-BF25D5D0D707}" type="parTrans" cxnId="{207D0149-FFED-4F1B-A9C5-EB03138052F7}">
      <dgm:prSet/>
      <dgm:spPr/>
      <dgm:t>
        <a:bodyPr/>
        <a:lstStyle/>
        <a:p>
          <a:endParaRPr lang="en-US"/>
        </a:p>
      </dgm:t>
    </dgm:pt>
    <dgm:pt modelId="{3162E51F-0827-499A-9DCB-841EAC3119FC}" type="sibTrans" cxnId="{207D0149-FFED-4F1B-A9C5-EB03138052F7}">
      <dgm:prSet/>
      <dgm:spPr/>
      <dgm:t>
        <a:bodyPr/>
        <a:lstStyle/>
        <a:p>
          <a:endParaRPr lang="en-US"/>
        </a:p>
      </dgm:t>
    </dgm:pt>
    <dgm:pt modelId="{BA885CFB-64F5-4DC1-A18E-FC400BA442B4}">
      <dgm:prSet phldrT="[Text]"/>
      <dgm:spPr/>
      <dgm:t>
        <a:bodyPr/>
        <a:lstStyle/>
        <a:p>
          <a:r>
            <a:rPr lang="en-US" dirty="0" smtClean="0"/>
            <a:t>One zero</a:t>
          </a:r>
          <a:endParaRPr lang="en-US" dirty="0"/>
        </a:p>
      </dgm:t>
    </dgm:pt>
    <dgm:pt modelId="{36AAA7BD-9FEF-42BA-9E31-884AED552BFF}" type="parTrans" cxnId="{07B2C59B-FA6D-4DC6-8188-F4E21E3C3C61}">
      <dgm:prSet/>
      <dgm:spPr/>
      <dgm:t>
        <a:bodyPr/>
        <a:lstStyle/>
        <a:p>
          <a:endParaRPr lang="en-US"/>
        </a:p>
      </dgm:t>
    </dgm:pt>
    <dgm:pt modelId="{7197E4CB-533C-4BDF-A531-1324E7A87D52}" type="sibTrans" cxnId="{07B2C59B-FA6D-4DC6-8188-F4E21E3C3C61}">
      <dgm:prSet/>
      <dgm:spPr/>
      <dgm:t>
        <a:bodyPr/>
        <a:lstStyle/>
        <a:p>
          <a:endParaRPr lang="en-US"/>
        </a:p>
      </dgm:t>
    </dgm:pt>
    <dgm:pt modelId="{5A58BAEB-1845-469B-AC1F-35EDC15D7800}" type="pres">
      <dgm:prSet presAssocID="{D4446824-7E28-4079-A37D-6B96E5B68448}" presName="linear" presStyleCnt="0">
        <dgm:presLayoutVars>
          <dgm:dir/>
          <dgm:animLvl val="lvl"/>
          <dgm:resizeHandles val="exact"/>
        </dgm:presLayoutVars>
      </dgm:prSet>
      <dgm:spPr/>
      <dgm:t>
        <a:bodyPr/>
        <a:lstStyle/>
        <a:p>
          <a:endParaRPr lang="en-US"/>
        </a:p>
      </dgm:t>
    </dgm:pt>
    <dgm:pt modelId="{2C126C98-A705-4FFD-8140-8A2490CD1471}" type="pres">
      <dgm:prSet presAssocID="{F12C401B-BEA9-4208-B407-57271ADE6343}" presName="parentLin" presStyleCnt="0"/>
      <dgm:spPr/>
    </dgm:pt>
    <dgm:pt modelId="{ABA20090-4594-4E2B-8619-CB9EC1BF8FF3}" type="pres">
      <dgm:prSet presAssocID="{F12C401B-BEA9-4208-B407-57271ADE6343}" presName="parentLeftMargin" presStyleLbl="node1" presStyleIdx="0" presStyleCnt="6"/>
      <dgm:spPr/>
      <dgm:t>
        <a:bodyPr/>
        <a:lstStyle/>
        <a:p>
          <a:endParaRPr lang="en-US"/>
        </a:p>
      </dgm:t>
    </dgm:pt>
    <dgm:pt modelId="{9989D064-BC80-450D-A5E2-C87EC85DE4C7}" type="pres">
      <dgm:prSet presAssocID="{F12C401B-BEA9-4208-B407-57271ADE6343}" presName="parentText" presStyleLbl="node1" presStyleIdx="0" presStyleCnt="6">
        <dgm:presLayoutVars>
          <dgm:chMax val="0"/>
          <dgm:bulletEnabled val="1"/>
        </dgm:presLayoutVars>
      </dgm:prSet>
      <dgm:spPr/>
      <dgm:t>
        <a:bodyPr/>
        <a:lstStyle/>
        <a:p>
          <a:endParaRPr lang="en-US"/>
        </a:p>
      </dgm:t>
    </dgm:pt>
    <dgm:pt modelId="{DF83241C-2A5D-404F-A849-18C7C33946C1}" type="pres">
      <dgm:prSet presAssocID="{F12C401B-BEA9-4208-B407-57271ADE6343}" presName="negativeSpace" presStyleCnt="0"/>
      <dgm:spPr/>
    </dgm:pt>
    <dgm:pt modelId="{83EA9636-861D-4363-88F4-83DF1D568D7C}" type="pres">
      <dgm:prSet presAssocID="{F12C401B-BEA9-4208-B407-57271ADE6343}" presName="childText" presStyleLbl="conFgAcc1" presStyleIdx="0" presStyleCnt="6">
        <dgm:presLayoutVars>
          <dgm:bulletEnabled val="1"/>
        </dgm:presLayoutVars>
      </dgm:prSet>
      <dgm:spPr/>
    </dgm:pt>
    <dgm:pt modelId="{2120E197-ECFC-4288-B8F3-948C5C707425}" type="pres">
      <dgm:prSet presAssocID="{B569FC05-3CCE-482D-8A6D-29AED89A0463}" presName="spaceBetweenRectangles" presStyleCnt="0"/>
      <dgm:spPr/>
    </dgm:pt>
    <dgm:pt modelId="{6B267705-8FCD-4B37-A126-E30E5B1103CC}" type="pres">
      <dgm:prSet presAssocID="{BF16D8A5-E04F-4A03-B4E7-F86C6976F67C}" presName="parentLin" presStyleCnt="0"/>
      <dgm:spPr/>
    </dgm:pt>
    <dgm:pt modelId="{AC218D0C-0E57-42BF-A6F7-4E56E7409A19}" type="pres">
      <dgm:prSet presAssocID="{BF16D8A5-E04F-4A03-B4E7-F86C6976F67C}" presName="parentLeftMargin" presStyleLbl="node1" presStyleIdx="0" presStyleCnt="6"/>
      <dgm:spPr/>
      <dgm:t>
        <a:bodyPr/>
        <a:lstStyle/>
        <a:p>
          <a:endParaRPr lang="en-US"/>
        </a:p>
      </dgm:t>
    </dgm:pt>
    <dgm:pt modelId="{A1CF0321-71BC-4D7B-B994-A867E0104B43}" type="pres">
      <dgm:prSet presAssocID="{BF16D8A5-E04F-4A03-B4E7-F86C6976F67C}" presName="parentText" presStyleLbl="node1" presStyleIdx="1" presStyleCnt="6">
        <dgm:presLayoutVars>
          <dgm:chMax val="0"/>
          <dgm:bulletEnabled val="1"/>
        </dgm:presLayoutVars>
      </dgm:prSet>
      <dgm:spPr/>
      <dgm:t>
        <a:bodyPr/>
        <a:lstStyle/>
        <a:p>
          <a:endParaRPr lang="en-US"/>
        </a:p>
      </dgm:t>
    </dgm:pt>
    <dgm:pt modelId="{CA60DB34-77D3-4989-A94D-986F3637C8B9}" type="pres">
      <dgm:prSet presAssocID="{BF16D8A5-E04F-4A03-B4E7-F86C6976F67C}" presName="negativeSpace" presStyleCnt="0"/>
      <dgm:spPr/>
    </dgm:pt>
    <dgm:pt modelId="{06C63A20-B54D-49A9-B4EC-DF8A3F27A173}" type="pres">
      <dgm:prSet presAssocID="{BF16D8A5-E04F-4A03-B4E7-F86C6976F67C}" presName="childText" presStyleLbl="conFgAcc1" presStyleIdx="1" presStyleCnt="6">
        <dgm:presLayoutVars>
          <dgm:bulletEnabled val="1"/>
        </dgm:presLayoutVars>
      </dgm:prSet>
      <dgm:spPr/>
    </dgm:pt>
    <dgm:pt modelId="{92E4287C-EE73-424D-AFAA-868D722068C4}" type="pres">
      <dgm:prSet presAssocID="{9EF1B50A-93E8-4AD8-B9FC-4AB6C58628D8}" presName="spaceBetweenRectangles" presStyleCnt="0"/>
      <dgm:spPr/>
    </dgm:pt>
    <dgm:pt modelId="{B1F848CD-EEBF-4B2B-B71C-66070BA0D935}" type="pres">
      <dgm:prSet presAssocID="{BDCAF08C-0882-4096-8605-3A6FA541FA7A}" presName="parentLin" presStyleCnt="0"/>
      <dgm:spPr/>
    </dgm:pt>
    <dgm:pt modelId="{F0AEB244-1934-4557-AFC9-D9ADC66ED724}" type="pres">
      <dgm:prSet presAssocID="{BDCAF08C-0882-4096-8605-3A6FA541FA7A}" presName="parentLeftMargin" presStyleLbl="node1" presStyleIdx="1" presStyleCnt="6"/>
      <dgm:spPr/>
      <dgm:t>
        <a:bodyPr/>
        <a:lstStyle/>
        <a:p>
          <a:endParaRPr lang="en-US"/>
        </a:p>
      </dgm:t>
    </dgm:pt>
    <dgm:pt modelId="{979C9499-FAC1-4C5F-98BF-6EC5AE5937FE}" type="pres">
      <dgm:prSet presAssocID="{BDCAF08C-0882-4096-8605-3A6FA541FA7A}" presName="parentText" presStyleLbl="node1" presStyleIdx="2" presStyleCnt="6">
        <dgm:presLayoutVars>
          <dgm:chMax val="0"/>
          <dgm:bulletEnabled val="1"/>
        </dgm:presLayoutVars>
      </dgm:prSet>
      <dgm:spPr/>
      <dgm:t>
        <a:bodyPr/>
        <a:lstStyle/>
        <a:p>
          <a:endParaRPr lang="en-US"/>
        </a:p>
      </dgm:t>
    </dgm:pt>
    <dgm:pt modelId="{EEC3799A-850E-4F52-A019-1807641B0F0E}" type="pres">
      <dgm:prSet presAssocID="{BDCAF08C-0882-4096-8605-3A6FA541FA7A}" presName="negativeSpace" presStyleCnt="0"/>
      <dgm:spPr/>
    </dgm:pt>
    <dgm:pt modelId="{BCD0D0E7-F1A6-447A-9703-EEFDDAB694BE}" type="pres">
      <dgm:prSet presAssocID="{BDCAF08C-0882-4096-8605-3A6FA541FA7A}" presName="childText" presStyleLbl="conFgAcc1" presStyleIdx="2" presStyleCnt="6">
        <dgm:presLayoutVars>
          <dgm:bulletEnabled val="1"/>
        </dgm:presLayoutVars>
      </dgm:prSet>
      <dgm:spPr/>
    </dgm:pt>
    <dgm:pt modelId="{E840C33D-84FA-47C6-81C7-93D352C1904F}" type="pres">
      <dgm:prSet presAssocID="{59BEEF83-2D1B-4C5E-B145-7B6B647E0663}" presName="spaceBetweenRectangles" presStyleCnt="0"/>
      <dgm:spPr/>
    </dgm:pt>
    <dgm:pt modelId="{061CBEA0-7D72-47B5-B198-0163D0C1D555}" type="pres">
      <dgm:prSet presAssocID="{FED4ABF6-8189-444F-9C29-865412522207}" presName="parentLin" presStyleCnt="0"/>
      <dgm:spPr/>
    </dgm:pt>
    <dgm:pt modelId="{03DFCCA1-B5E5-488D-98FA-1D94C4F675FD}" type="pres">
      <dgm:prSet presAssocID="{FED4ABF6-8189-444F-9C29-865412522207}" presName="parentLeftMargin" presStyleLbl="node1" presStyleIdx="2" presStyleCnt="6"/>
      <dgm:spPr/>
      <dgm:t>
        <a:bodyPr/>
        <a:lstStyle/>
        <a:p>
          <a:endParaRPr lang="en-US"/>
        </a:p>
      </dgm:t>
    </dgm:pt>
    <dgm:pt modelId="{99F8AC93-BDBB-4176-BA44-064F34917AB7}" type="pres">
      <dgm:prSet presAssocID="{FED4ABF6-8189-444F-9C29-865412522207}" presName="parentText" presStyleLbl="node1" presStyleIdx="3" presStyleCnt="6">
        <dgm:presLayoutVars>
          <dgm:chMax val="0"/>
          <dgm:bulletEnabled val="1"/>
        </dgm:presLayoutVars>
      </dgm:prSet>
      <dgm:spPr/>
      <dgm:t>
        <a:bodyPr/>
        <a:lstStyle/>
        <a:p>
          <a:endParaRPr lang="en-US"/>
        </a:p>
      </dgm:t>
    </dgm:pt>
    <dgm:pt modelId="{01F7C8B7-A792-43B8-BA75-87428E0AD10F}" type="pres">
      <dgm:prSet presAssocID="{FED4ABF6-8189-444F-9C29-865412522207}" presName="negativeSpace" presStyleCnt="0"/>
      <dgm:spPr/>
    </dgm:pt>
    <dgm:pt modelId="{C7564ACC-A336-46C1-915E-FAB16EFB32FA}" type="pres">
      <dgm:prSet presAssocID="{FED4ABF6-8189-444F-9C29-865412522207}" presName="childText" presStyleLbl="conFgAcc1" presStyleIdx="3" presStyleCnt="6">
        <dgm:presLayoutVars>
          <dgm:bulletEnabled val="1"/>
        </dgm:presLayoutVars>
      </dgm:prSet>
      <dgm:spPr/>
    </dgm:pt>
    <dgm:pt modelId="{76127037-F7F2-488A-9FD2-AC6185981CA7}" type="pres">
      <dgm:prSet presAssocID="{3F13F875-FB1C-4715-8A87-F7B52824D488}" presName="spaceBetweenRectangles" presStyleCnt="0"/>
      <dgm:spPr/>
    </dgm:pt>
    <dgm:pt modelId="{72F055A5-C428-4C1F-8934-C00A709A29B2}" type="pres">
      <dgm:prSet presAssocID="{A2F31847-9930-431D-BCAA-AEDDE29D1177}" presName="parentLin" presStyleCnt="0"/>
      <dgm:spPr/>
    </dgm:pt>
    <dgm:pt modelId="{3E18AA34-036C-4E6A-A682-F6F7CB359A2C}" type="pres">
      <dgm:prSet presAssocID="{A2F31847-9930-431D-BCAA-AEDDE29D1177}" presName="parentLeftMargin" presStyleLbl="node1" presStyleIdx="3" presStyleCnt="6"/>
      <dgm:spPr/>
      <dgm:t>
        <a:bodyPr/>
        <a:lstStyle/>
        <a:p>
          <a:endParaRPr lang="en-US"/>
        </a:p>
      </dgm:t>
    </dgm:pt>
    <dgm:pt modelId="{10964D33-A1C4-40B2-A17F-04D28B873F6B}" type="pres">
      <dgm:prSet presAssocID="{A2F31847-9930-431D-BCAA-AEDDE29D1177}" presName="parentText" presStyleLbl="node1" presStyleIdx="4" presStyleCnt="6">
        <dgm:presLayoutVars>
          <dgm:chMax val="0"/>
          <dgm:bulletEnabled val="1"/>
        </dgm:presLayoutVars>
      </dgm:prSet>
      <dgm:spPr/>
      <dgm:t>
        <a:bodyPr/>
        <a:lstStyle/>
        <a:p>
          <a:endParaRPr lang="en-US"/>
        </a:p>
      </dgm:t>
    </dgm:pt>
    <dgm:pt modelId="{AB64F3CD-7738-4B2A-AAA2-514421D8F04C}" type="pres">
      <dgm:prSet presAssocID="{A2F31847-9930-431D-BCAA-AEDDE29D1177}" presName="negativeSpace" presStyleCnt="0"/>
      <dgm:spPr/>
    </dgm:pt>
    <dgm:pt modelId="{D9E355E1-63B5-4670-BC31-81C55FAABB91}" type="pres">
      <dgm:prSet presAssocID="{A2F31847-9930-431D-BCAA-AEDDE29D1177}" presName="childText" presStyleLbl="conFgAcc1" presStyleIdx="4" presStyleCnt="6">
        <dgm:presLayoutVars>
          <dgm:bulletEnabled val="1"/>
        </dgm:presLayoutVars>
      </dgm:prSet>
      <dgm:spPr/>
    </dgm:pt>
    <dgm:pt modelId="{D007E513-3964-4C58-9A06-2BAAD7FB094D}" type="pres">
      <dgm:prSet presAssocID="{3162E51F-0827-499A-9DCB-841EAC3119FC}" presName="spaceBetweenRectangles" presStyleCnt="0"/>
      <dgm:spPr/>
    </dgm:pt>
    <dgm:pt modelId="{33AEDF35-C443-4023-88F1-0C495E832836}" type="pres">
      <dgm:prSet presAssocID="{BA885CFB-64F5-4DC1-A18E-FC400BA442B4}" presName="parentLin" presStyleCnt="0"/>
      <dgm:spPr/>
    </dgm:pt>
    <dgm:pt modelId="{CBC05819-6CA3-4AAB-BDAE-789BC9CCFEB0}" type="pres">
      <dgm:prSet presAssocID="{BA885CFB-64F5-4DC1-A18E-FC400BA442B4}" presName="parentLeftMargin" presStyleLbl="node1" presStyleIdx="4" presStyleCnt="6"/>
      <dgm:spPr/>
      <dgm:t>
        <a:bodyPr/>
        <a:lstStyle/>
        <a:p>
          <a:endParaRPr lang="en-US"/>
        </a:p>
      </dgm:t>
    </dgm:pt>
    <dgm:pt modelId="{555A8177-D371-4900-A177-DE79B9FD63BD}" type="pres">
      <dgm:prSet presAssocID="{BA885CFB-64F5-4DC1-A18E-FC400BA442B4}" presName="parentText" presStyleLbl="node1" presStyleIdx="5" presStyleCnt="6">
        <dgm:presLayoutVars>
          <dgm:chMax val="0"/>
          <dgm:bulletEnabled val="1"/>
        </dgm:presLayoutVars>
      </dgm:prSet>
      <dgm:spPr/>
      <dgm:t>
        <a:bodyPr/>
        <a:lstStyle/>
        <a:p>
          <a:endParaRPr lang="en-US"/>
        </a:p>
      </dgm:t>
    </dgm:pt>
    <dgm:pt modelId="{A2158EEF-6026-4590-817A-52F26AC7F7BC}" type="pres">
      <dgm:prSet presAssocID="{BA885CFB-64F5-4DC1-A18E-FC400BA442B4}" presName="negativeSpace" presStyleCnt="0"/>
      <dgm:spPr/>
    </dgm:pt>
    <dgm:pt modelId="{EAB783B8-3091-4CA8-8587-392F314C5646}" type="pres">
      <dgm:prSet presAssocID="{BA885CFB-64F5-4DC1-A18E-FC400BA442B4}" presName="childText" presStyleLbl="conFgAcc1" presStyleIdx="5" presStyleCnt="6">
        <dgm:presLayoutVars>
          <dgm:bulletEnabled val="1"/>
        </dgm:presLayoutVars>
      </dgm:prSet>
      <dgm:spPr/>
    </dgm:pt>
  </dgm:ptLst>
  <dgm:cxnLst>
    <dgm:cxn modelId="{7A390EAE-0D95-4A1F-82CD-9A43A77AF4E0}" type="presOf" srcId="{BF16D8A5-E04F-4A03-B4E7-F86C6976F67C}" destId="{AC218D0C-0E57-42BF-A6F7-4E56E7409A19}" srcOrd="0" destOrd="0" presId="urn:microsoft.com/office/officeart/2005/8/layout/list1"/>
    <dgm:cxn modelId="{F813D192-500A-415E-8699-6ADC651F48D1}" type="presOf" srcId="{BDCAF08C-0882-4096-8605-3A6FA541FA7A}" destId="{F0AEB244-1934-4557-AFC9-D9ADC66ED724}" srcOrd="0" destOrd="0" presId="urn:microsoft.com/office/officeart/2005/8/layout/list1"/>
    <dgm:cxn modelId="{207D0149-FFED-4F1B-A9C5-EB03138052F7}" srcId="{D4446824-7E28-4079-A37D-6B96E5B68448}" destId="{A2F31847-9930-431D-BCAA-AEDDE29D1177}" srcOrd="4" destOrd="0" parTransId="{0FEC2B94-17AD-436B-AE00-BF25D5D0D707}" sibTransId="{3162E51F-0827-499A-9DCB-841EAC3119FC}"/>
    <dgm:cxn modelId="{700D22F4-8492-4F63-9F29-08CEC412EB0D}" type="presOf" srcId="{FED4ABF6-8189-444F-9C29-865412522207}" destId="{99F8AC93-BDBB-4176-BA44-064F34917AB7}" srcOrd="1" destOrd="0" presId="urn:microsoft.com/office/officeart/2005/8/layout/list1"/>
    <dgm:cxn modelId="{A103DDBB-1B85-4395-BE65-DBE6A808A2F6}" srcId="{D4446824-7E28-4079-A37D-6B96E5B68448}" destId="{F12C401B-BEA9-4208-B407-57271ADE6343}" srcOrd="0" destOrd="0" parTransId="{D474CCCD-BC1D-45E0-AB58-E76101A4D433}" sibTransId="{B569FC05-3CCE-482D-8A6D-29AED89A0463}"/>
    <dgm:cxn modelId="{39EEEEF4-302E-4AEC-BEB8-43E5A1019F3A}" srcId="{D4446824-7E28-4079-A37D-6B96E5B68448}" destId="{BDCAF08C-0882-4096-8605-3A6FA541FA7A}" srcOrd="2" destOrd="0" parTransId="{3E65DF05-BC62-4ACF-8A79-E06C0CC041D8}" sibTransId="{59BEEF83-2D1B-4C5E-B145-7B6B647E0663}"/>
    <dgm:cxn modelId="{A6A65A97-57E9-451D-8674-5192166FBDD6}" srcId="{D4446824-7E28-4079-A37D-6B96E5B68448}" destId="{FED4ABF6-8189-444F-9C29-865412522207}" srcOrd="3" destOrd="0" parTransId="{F4E0C31C-5A08-4054-BE7B-72B192D29BC5}" sibTransId="{3F13F875-FB1C-4715-8A87-F7B52824D488}"/>
    <dgm:cxn modelId="{BA7AD554-D7A3-4379-99E0-150E4DBD154D}" type="presOf" srcId="{BA885CFB-64F5-4DC1-A18E-FC400BA442B4}" destId="{CBC05819-6CA3-4AAB-BDAE-789BC9CCFEB0}" srcOrd="0" destOrd="0" presId="urn:microsoft.com/office/officeart/2005/8/layout/list1"/>
    <dgm:cxn modelId="{714E57E0-62C9-459D-93DB-94A2EE05F6C4}" type="presOf" srcId="{BDCAF08C-0882-4096-8605-3A6FA541FA7A}" destId="{979C9499-FAC1-4C5F-98BF-6EC5AE5937FE}" srcOrd="1" destOrd="0" presId="urn:microsoft.com/office/officeart/2005/8/layout/list1"/>
    <dgm:cxn modelId="{1FA4B573-F359-42F4-8371-AE15E37888B0}" srcId="{D4446824-7E28-4079-A37D-6B96E5B68448}" destId="{BF16D8A5-E04F-4A03-B4E7-F86C6976F67C}" srcOrd="1" destOrd="0" parTransId="{FF24E818-84D7-4632-9426-D5FDF165A234}" sibTransId="{9EF1B50A-93E8-4AD8-B9FC-4AB6C58628D8}"/>
    <dgm:cxn modelId="{C7E8081C-FB3F-408C-A37A-B30819233302}" type="presOf" srcId="{F12C401B-BEA9-4208-B407-57271ADE6343}" destId="{ABA20090-4594-4E2B-8619-CB9EC1BF8FF3}" srcOrd="0" destOrd="0" presId="urn:microsoft.com/office/officeart/2005/8/layout/list1"/>
    <dgm:cxn modelId="{FF7604D3-6CBC-474A-9DAB-808321B99BA9}" type="presOf" srcId="{BA885CFB-64F5-4DC1-A18E-FC400BA442B4}" destId="{555A8177-D371-4900-A177-DE79B9FD63BD}" srcOrd="1" destOrd="0" presId="urn:microsoft.com/office/officeart/2005/8/layout/list1"/>
    <dgm:cxn modelId="{DBEA8D25-1A5E-4E8B-992D-542121F29269}" type="presOf" srcId="{FED4ABF6-8189-444F-9C29-865412522207}" destId="{03DFCCA1-B5E5-488D-98FA-1D94C4F675FD}" srcOrd="0" destOrd="0" presId="urn:microsoft.com/office/officeart/2005/8/layout/list1"/>
    <dgm:cxn modelId="{07B2C59B-FA6D-4DC6-8188-F4E21E3C3C61}" srcId="{D4446824-7E28-4079-A37D-6B96E5B68448}" destId="{BA885CFB-64F5-4DC1-A18E-FC400BA442B4}" srcOrd="5" destOrd="0" parTransId="{36AAA7BD-9FEF-42BA-9E31-884AED552BFF}" sibTransId="{7197E4CB-533C-4BDF-A531-1324E7A87D52}"/>
    <dgm:cxn modelId="{FAE7D8D3-5401-414F-8C4D-05CFBD4BA81A}" type="presOf" srcId="{A2F31847-9930-431D-BCAA-AEDDE29D1177}" destId="{3E18AA34-036C-4E6A-A682-F6F7CB359A2C}" srcOrd="0" destOrd="0" presId="urn:microsoft.com/office/officeart/2005/8/layout/list1"/>
    <dgm:cxn modelId="{21034D4E-E0D0-49B3-9F8C-244EB6DE931A}" type="presOf" srcId="{D4446824-7E28-4079-A37D-6B96E5B68448}" destId="{5A58BAEB-1845-469B-AC1F-35EDC15D7800}" srcOrd="0" destOrd="0" presId="urn:microsoft.com/office/officeart/2005/8/layout/list1"/>
    <dgm:cxn modelId="{B2AE7E35-68A4-4C11-B06B-140368440E94}" type="presOf" srcId="{A2F31847-9930-431D-BCAA-AEDDE29D1177}" destId="{10964D33-A1C4-40B2-A17F-04D28B873F6B}" srcOrd="1" destOrd="0" presId="urn:microsoft.com/office/officeart/2005/8/layout/list1"/>
    <dgm:cxn modelId="{FF597EB7-7CF2-42EC-BF95-3B5F58110FAA}" type="presOf" srcId="{F12C401B-BEA9-4208-B407-57271ADE6343}" destId="{9989D064-BC80-450D-A5E2-C87EC85DE4C7}" srcOrd="1" destOrd="0" presId="urn:microsoft.com/office/officeart/2005/8/layout/list1"/>
    <dgm:cxn modelId="{5DBD21D6-6E69-4DAE-85BA-31A363FAFA75}" type="presOf" srcId="{BF16D8A5-E04F-4A03-B4E7-F86C6976F67C}" destId="{A1CF0321-71BC-4D7B-B994-A867E0104B43}" srcOrd="1" destOrd="0" presId="urn:microsoft.com/office/officeart/2005/8/layout/list1"/>
    <dgm:cxn modelId="{43839587-3126-4A8E-91D4-12B37F428033}" type="presParOf" srcId="{5A58BAEB-1845-469B-AC1F-35EDC15D7800}" destId="{2C126C98-A705-4FFD-8140-8A2490CD1471}" srcOrd="0" destOrd="0" presId="urn:microsoft.com/office/officeart/2005/8/layout/list1"/>
    <dgm:cxn modelId="{91199D4A-627A-447E-9DD8-B91DDE6006DD}" type="presParOf" srcId="{2C126C98-A705-4FFD-8140-8A2490CD1471}" destId="{ABA20090-4594-4E2B-8619-CB9EC1BF8FF3}" srcOrd="0" destOrd="0" presId="urn:microsoft.com/office/officeart/2005/8/layout/list1"/>
    <dgm:cxn modelId="{F8C62976-6F00-4C3B-964E-E2C1432627D1}" type="presParOf" srcId="{2C126C98-A705-4FFD-8140-8A2490CD1471}" destId="{9989D064-BC80-450D-A5E2-C87EC85DE4C7}" srcOrd="1" destOrd="0" presId="urn:microsoft.com/office/officeart/2005/8/layout/list1"/>
    <dgm:cxn modelId="{9E1E6030-17C6-418A-8574-9D4BED7DF683}" type="presParOf" srcId="{5A58BAEB-1845-469B-AC1F-35EDC15D7800}" destId="{DF83241C-2A5D-404F-A849-18C7C33946C1}" srcOrd="1" destOrd="0" presId="urn:microsoft.com/office/officeart/2005/8/layout/list1"/>
    <dgm:cxn modelId="{A1AB83BD-A999-4D2E-A799-98826AE8DCEF}" type="presParOf" srcId="{5A58BAEB-1845-469B-AC1F-35EDC15D7800}" destId="{83EA9636-861D-4363-88F4-83DF1D568D7C}" srcOrd="2" destOrd="0" presId="urn:microsoft.com/office/officeart/2005/8/layout/list1"/>
    <dgm:cxn modelId="{49276854-359A-49F0-A448-37C051432906}" type="presParOf" srcId="{5A58BAEB-1845-469B-AC1F-35EDC15D7800}" destId="{2120E197-ECFC-4288-B8F3-948C5C707425}" srcOrd="3" destOrd="0" presId="urn:microsoft.com/office/officeart/2005/8/layout/list1"/>
    <dgm:cxn modelId="{A0FE94F1-516D-4C52-AD01-13F238E876F1}" type="presParOf" srcId="{5A58BAEB-1845-469B-AC1F-35EDC15D7800}" destId="{6B267705-8FCD-4B37-A126-E30E5B1103CC}" srcOrd="4" destOrd="0" presId="urn:microsoft.com/office/officeart/2005/8/layout/list1"/>
    <dgm:cxn modelId="{280F91E8-04DA-4D15-8E5D-8228F3F6E2D1}" type="presParOf" srcId="{6B267705-8FCD-4B37-A126-E30E5B1103CC}" destId="{AC218D0C-0E57-42BF-A6F7-4E56E7409A19}" srcOrd="0" destOrd="0" presId="urn:microsoft.com/office/officeart/2005/8/layout/list1"/>
    <dgm:cxn modelId="{229AA86B-120D-4BAB-B39A-599EF91EA626}" type="presParOf" srcId="{6B267705-8FCD-4B37-A126-E30E5B1103CC}" destId="{A1CF0321-71BC-4D7B-B994-A867E0104B43}" srcOrd="1" destOrd="0" presId="urn:microsoft.com/office/officeart/2005/8/layout/list1"/>
    <dgm:cxn modelId="{17318503-B104-4DC2-9D80-4077DB86126C}" type="presParOf" srcId="{5A58BAEB-1845-469B-AC1F-35EDC15D7800}" destId="{CA60DB34-77D3-4989-A94D-986F3637C8B9}" srcOrd="5" destOrd="0" presId="urn:microsoft.com/office/officeart/2005/8/layout/list1"/>
    <dgm:cxn modelId="{496FDB36-CC97-4A8C-BBD9-F107B80FC4F0}" type="presParOf" srcId="{5A58BAEB-1845-469B-AC1F-35EDC15D7800}" destId="{06C63A20-B54D-49A9-B4EC-DF8A3F27A173}" srcOrd="6" destOrd="0" presId="urn:microsoft.com/office/officeart/2005/8/layout/list1"/>
    <dgm:cxn modelId="{B1C8EC8F-BA3D-451D-83F8-022F801BDADB}" type="presParOf" srcId="{5A58BAEB-1845-469B-AC1F-35EDC15D7800}" destId="{92E4287C-EE73-424D-AFAA-868D722068C4}" srcOrd="7" destOrd="0" presId="urn:microsoft.com/office/officeart/2005/8/layout/list1"/>
    <dgm:cxn modelId="{2072FCCA-AF7D-4F93-9169-6911E0552B31}" type="presParOf" srcId="{5A58BAEB-1845-469B-AC1F-35EDC15D7800}" destId="{B1F848CD-EEBF-4B2B-B71C-66070BA0D935}" srcOrd="8" destOrd="0" presId="urn:microsoft.com/office/officeart/2005/8/layout/list1"/>
    <dgm:cxn modelId="{06D29F1C-28F6-483F-A863-681675FF4286}" type="presParOf" srcId="{B1F848CD-EEBF-4B2B-B71C-66070BA0D935}" destId="{F0AEB244-1934-4557-AFC9-D9ADC66ED724}" srcOrd="0" destOrd="0" presId="urn:microsoft.com/office/officeart/2005/8/layout/list1"/>
    <dgm:cxn modelId="{EFCC4577-108E-4643-A7FC-3852AC6AAAB9}" type="presParOf" srcId="{B1F848CD-EEBF-4B2B-B71C-66070BA0D935}" destId="{979C9499-FAC1-4C5F-98BF-6EC5AE5937FE}" srcOrd="1" destOrd="0" presId="urn:microsoft.com/office/officeart/2005/8/layout/list1"/>
    <dgm:cxn modelId="{7D315210-74B4-41B8-9204-D978787F9E94}" type="presParOf" srcId="{5A58BAEB-1845-469B-AC1F-35EDC15D7800}" destId="{EEC3799A-850E-4F52-A019-1807641B0F0E}" srcOrd="9" destOrd="0" presId="urn:microsoft.com/office/officeart/2005/8/layout/list1"/>
    <dgm:cxn modelId="{EF746179-994A-4BAB-AB88-780D03482021}" type="presParOf" srcId="{5A58BAEB-1845-469B-AC1F-35EDC15D7800}" destId="{BCD0D0E7-F1A6-447A-9703-EEFDDAB694BE}" srcOrd="10" destOrd="0" presId="urn:microsoft.com/office/officeart/2005/8/layout/list1"/>
    <dgm:cxn modelId="{238C7BE8-E81E-487F-83D5-22F2B957499B}" type="presParOf" srcId="{5A58BAEB-1845-469B-AC1F-35EDC15D7800}" destId="{E840C33D-84FA-47C6-81C7-93D352C1904F}" srcOrd="11" destOrd="0" presId="urn:microsoft.com/office/officeart/2005/8/layout/list1"/>
    <dgm:cxn modelId="{78DF9F15-926C-4351-B4DE-B643A6355DCB}" type="presParOf" srcId="{5A58BAEB-1845-469B-AC1F-35EDC15D7800}" destId="{061CBEA0-7D72-47B5-B198-0163D0C1D555}" srcOrd="12" destOrd="0" presId="urn:microsoft.com/office/officeart/2005/8/layout/list1"/>
    <dgm:cxn modelId="{15922DDA-349F-42F2-9B47-45EE2A4066CC}" type="presParOf" srcId="{061CBEA0-7D72-47B5-B198-0163D0C1D555}" destId="{03DFCCA1-B5E5-488D-98FA-1D94C4F675FD}" srcOrd="0" destOrd="0" presId="urn:microsoft.com/office/officeart/2005/8/layout/list1"/>
    <dgm:cxn modelId="{410B466E-A9DF-4A95-8117-359AFCEE28B2}" type="presParOf" srcId="{061CBEA0-7D72-47B5-B198-0163D0C1D555}" destId="{99F8AC93-BDBB-4176-BA44-064F34917AB7}" srcOrd="1" destOrd="0" presId="urn:microsoft.com/office/officeart/2005/8/layout/list1"/>
    <dgm:cxn modelId="{8E03BABE-A87D-4482-9289-EA73C7E721E1}" type="presParOf" srcId="{5A58BAEB-1845-469B-AC1F-35EDC15D7800}" destId="{01F7C8B7-A792-43B8-BA75-87428E0AD10F}" srcOrd="13" destOrd="0" presId="urn:microsoft.com/office/officeart/2005/8/layout/list1"/>
    <dgm:cxn modelId="{E0531FE1-8B51-490F-9A07-531606CA3C59}" type="presParOf" srcId="{5A58BAEB-1845-469B-AC1F-35EDC15D7800}" destId="{C7564ACC-A336-46C1-915E-FAB16EFB32FA}" srcOrd="14" destOrd="0" presId="urn:microsoft.com/office/officeart/2005/8/layout/list1"/>
    <dgm:cxn modelId="{9C4CEA1A-A9C2-44F1-ACDB-B34330167104}" type="presParOf" srcId="{5A58BAEB-1845-469B-AC1F-35EDC15D7800}" destId="{76127037-F7F2-488A-9FD2-AC6185981CA7}" srcOrd="15" destOrd="0" presId="urn:microsoft.com/office/officeart/2005/8/layout/list1"/>
    <dgm:cxn modelId="{8D7EFB41-4BA7-48E9-BD54-A49307A64039}" type="presParOf" srcId="{5A58BAEB-1845-469B-AC1F-35EDC15D7800}" destId="{72F055A5-C428-4C1F-8934-C00A709A29B2}" srcOrd="16" destOrd="0" presId="urn:microsoft.com/office/officeart/2005/8/layout/list1"/>
    <dgm:cxn modelId="{8D57F9E1-1367-464B-B2F3-8E18C922AEF1}" type="presParOf" srcId="{72F055A5-C428-4C1F-8934-C00A709A29B2}" destId="{3E18AA34-036C-4E6A-A682-F6F7CB359A2C}" srcOrd="0" destOrd="0" presId="urn:microsoft.com/office/officeart/2005/8/layout/list1"/>
    <dgm:cxn modelId="{200FAAD7-D30A-4CC2-A625-CB282475642D}" type="presParOf" srcId="{72F055A5-C428-4C1F-8934-C00A709A29B2}" destId="{10964D33-A1C4-40B2-A17F-04D28B873F6B}" srcOrd="1" destOrd="0" presId="urn:microsoft.com/office/officeart/2005/8/layout/list1"/>
    <dgm:cxn modelId="{62D07F42-0A97-4EFC-A805-83D273A4A70C}" type="presParOf" srcId="{5A58BAEB-1845-469B-AC1F-35EDC15D7800}" destId="{AB64F3CD-7738-4B2A-AAA2-514421D8F04C}" srcOrd="17" destOrd="0" presId="urn:microsoft.com/office/officeart/2005/8/layout/list1"/>
    <dgm:cxn modelId="{F45C65A1-4B8E-482C-92E5-5D3A8739B085}" type="presParOf" srcId="{5A58BAEB-1845-469B-AC1F-35EDC15D7800}" destId="{D9E355E1-63B5-4670-BC31-81C55FAABB91}" srcOrd="18" destOrd="0" presId="urn:microsoft.com/office/officeart/2005/8/layout/list1"/>
    <dgm:cxn modelId="{9EB11869-0C5C-4350-9B91-BC86AEFE0708}" type="presParOf" srcId="{5A58BAEB-1845-469B-AC1F-35EDC15D7800}" destId="{D007E513-3964-4C58-9A06-2BAAD7FB094D}" srcOrd="19" destOrd="0" presId="urn:microsoft.com/office/officeart/2005/8/layout/list1"/>
    <dgm:cxn modelId="{E92F24A5-32CD-4EEF-A4E8-D36B47078AF2}" type="presParOf" srcId="{5A58BAEB-1845-469B-AC1F-35EDC15D7800}" destId="{33AEDF35-C443-4023-88F1-0C495E832836}" srcOrd="20" destOrd="0" presId="urn:microsoft.com/office/officeart/2005/8/layout/list1"/>
    <dgm:cxn modelId="{BA15A4A7-D1CD-4B0E-A63A-5A96F44CE3CB}" type="presParOf" srcId="{33AEDF35-C443-4023-88F1-0C495E832836}" destId="{CBC05819-6CA3-4AAB-BDAE-789BC9CCFEB0}" srcOrd="0" destOrd="0" presId="urn:microsoft.com/office/officeart/2005/8/layout/list1"/>
    <dgm:cxn modelId="{FF3D4D79-6847-41BE-8459-444D529BF3F2}" type="presParOf" srcId="{33AEDF35-C443-4023-88F1-0C495E832836}" destId="{555A8177-D371-4900-A177-DE79B9FD63BD}" srcOrd="1" destOrd="0" presId="urn:microsoft.com/office/officeart/2005/8/layout/list1"/>
    <dgm:cxn modelId="{34B14E38-F7BE-42DB-B103-9B2BEF0614A2}" type="presParOf" srcId="{5A58BAEB-1845-469B-AC1F-35EDC15D7800}" destId="{A2158EEF-6026-4590-817A-52F26AC7F7BC}" srcOrd="21" destOrd="0" presId="urn:microsoft.com/office/officeart/2005/8/layout/list1"/>
    <dgm:cxn modelId="{00F7B193-2083-46E2-81B3-13E164002C3D}" type="presParOf" srcId="{5A58BAEB-1845-469B-AC1F-35EDC15D7800}" destId="{EAB783B8-3091-4CA8-8587-392F314C5646}"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3309C6-1F39-4B8F-8A81-D6C2683E6546}"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6869A1A-739E-48BB-9D34-01B1BE6AC4E7}">
      <dgm:prSet phldrT="[Text]"/>
      <dgm:spPr/>
      <dgm:t>
        <a:bodyPr/>
        <a:lstStyle/>
        <a:p>
          <a:r>
            <a:rPr lang="en-US" dirty="0" smtClean="0"/>
            <a:t>Natural marks</a:t>
          </a:r>
          <a:endParaRPr lang="en-US" dirty="0"/>
        </a:p>
      </dgm:t>
    </dgm:pt>
    <dgm:pt modelId="{A8BD0DCF-3134-4A07-BE97-AD97800D6961}" type="parTrans" cxnId="{4D283A5C-51A7-4AFA-A9A2-D1732B29DAE6}">
      <dgm:prSet/>
      <dgm:spPr/>
      <dgm:t>
        <a:bodyPr/>
        <a:lstStyle/>
        <a:p>
          <a:endParaRPr lang="en-US"/>
        </a:p>
      </dgm:t>
    </dgm:pt>
    <dgm:pt modelId="{8CBA688F-6313-4A1A-9693-359AE3702E50}" type="sibTrans" cxnId="{4D283A5C-51A7-4AFA-A9A2-D1732B29DAE6}">
      <dgm:prSet/>
      <dgm:spPr/>
      <dgm:t>
        <a:bodyPr/>
        <a:lstStyle/>
        <a:p>
          <a:endParaRPr lang="en-US"/>
        </a:p>
      </dgm:t>
    </dgm:pt>
    <dgm:pt modelId="{6D84989F-2249-473C-A942-F851A17F8423}">
      <dgm:prSet phldrT="[Text]"/>
      <dgm:spPr/>
      <dgm:t>
        <a:bodyPr/>
        <a:lstStyle/>
        <a:p>
          <a:r>
            <a:rPr lang="en-US" dirty="0" smtClean="0"/>
            <a:t>Artificial marking</a:t>
          </a:r>
          <a:endParaRPr lang="en-US" dirty="0"/>
        </a:p>
      </dgm:t>
    </dgm:pt>
    <dgm:pt modelId="{F39DCD05-4496-432B-A8EE-2DCBB9F24465}" type="parTrans" cxnId="{45AF4FD8-0261-4597-AB02-946867F95858}">
      <dgm:prSet/>
      <dgm:spPr/>
      <dgm:t>
        <a:bodyPr/>
        <a:lstStyle/>
        <a:p>
          <a:endParaRPr lang="en-US"/>
        </a:p>
      </dgm:t>
    </dgm:pt>
    <dgm:pt modelId="{65BC4479-A273-4F46-B88C-5B1B32D97478}" type="sibTrans" cxnId="{45AF4FD8-0261-4597-AB02-946867F95858}">
      <dgm:prSet/>
      <dgm:spPr/>
      <dgm:t>
        <a:bodyPr/>
        <a:lstStyle/>
        <a:p>
          <a:endParaRPr lang="en-US"/>
        </a:p>
      </dgm:t>
    </dgm:pt>
    <dgm:pt modelId="{EF6D45E0-5CD3-4B7F-AC90-B1FADAA84B21}">
      <dgm:prSet phldrT="[Text]"/>
      <dgm:spPr/>
      <dgm:t>
        <a:bodyPr/>
        <a:lstStyle/>
        <a:p>
          <a:r>
            <a:rPr lang="en-US" dirty="0" smtClean="0"/>
            <a:t>Trapping</a:t>
          </a:r>
          <a:endParaRPr lang="en-US" dirty="0"/>
        </a:p>
      </dgm:t>
    </dgm:pt>
    <dgm:pt modelId="{0ACCB75C-D14A-4783-89A1-565854F9F98D}" type="parTrans" cxnId="{17337CD3-8F77-4DEC-9A26-D0C825C4A951}">
      <dgm:prSet/>
      <dgm:spPr/>
      <dgm:t>
        <a:bodyPr/>
        <a:lstStyle/>
        <a:p>
          <a:endParaRPr lang="en-US"/>
        </a:p>
      </dgm:t>
    </dgm:pt>
    <dgm:pt modelId="{139AA1A7-E984-4714-80D6-5686F06390AC}" type="sibTrans" cxnId="{17337CD3-8F77-4DEC-9A26-D0C825C4A951}">
      <dgm:prSet/>
      <dgm:spPr/>
      <dgm:t>
        <a:bodyPr/>
        <a:lstStyle/>
        <a:p>
          <a:endParaRPr lang="en-US"/>
        </a:p>
      </dgm:t>
    </dgm:pt>
    <dgm:pt modelId="{5D1E11F8-2F04-4DCD-8D54-9D6138524BEC}">
      <dgm:prSet phldrT="[Text]"/>
      <dgm:spPr/>
      <dgm:t>
        <a:bodyPr/>
        <a:lstStyle/>
        <a:p>
          <a:r>
            <a:rPr lang="en-US" dirty="0" smtClean="0"/>
            <a:t>Darting</a:t>
          </a:r>
          <a:endParaRPr lang="en-US" dirty="0"/>
        </a:p>
      </dgm:t>
    </dgm:pt>
    <dgm:pt modelId="{77EC13F1-620A-4B71-9AF0-32F1B3C48BEF}" type="parTrans" cxnId="{E8149EA1-F575-425E-8454-7A2779E7F979}">
      <dgm:prSet/>
      <dgm:spPr/>
      <dgm:t>
        <a:bodyPr/>
        <a:lstStyle/>
        <a:p>
          <a:endParaRPr lang="en-US"/>
        </a:p>
      </dgm:t>
    </dgm:pt>
    <dgm:pt modelId="{82C35CE6-8440-4992-89F0-1DB09E885231}" type="sibTrans" cxnId="{E8149EA1-F575-425E-8454-7A2779E7F979}">
      <dgm:prSet/>
      <dgm:spPr/>
      <dgm:t>
        <a:bodyPr/>
        <a:lstStyle/>
        <a:p>
          <a:endParaRPr lang="en-US"/>
        </a:p>
      </dgm:t>
    </dgm:pt>
    <dgm:pt modelId="{F689BB24-87FA-4011-A4AD-E374D6529DB3}">
      <dgm:prSet phldrT="[Text]"/>
      <dgm:spPr/>
      <dgm:t>
        <a:bodyPr/>
        <a:lstStyle/>
        <a:p>
          <a:r>
            <a:rPr lang="en-US" dirty="0" smtClean="0"/>
            <a:t>Netting</a:t>
          </a:r>
          <a:endParaRPr lang="en-US" dirty="0"/>
        </a:p>
      </dgm:t>
    </dgm:pt>
    <dgm:pt modelId="{430C6927-F22B-46FD-8EC0-C2F655FC723E}" type="parTrans" cxnId="{B5E10FA5-070F-4694-8162-A69A06085ACE}">
      <dgm:prSet/>
      <dgm:spPr/>
      <dgm:t>
        <a:bodyPr/>
        <a:lstStyle/>
        <a:p>
          <a:endParaRPr lang="en-US"/>
        </a:p>
      </dgm:t>
    </dgm:pt>
    <dgm:pt modelId="{62EFE007-09D6-4DD1-86A7-1F7C83E7F4CD}" type="sibTrans" cxnId="{B5E10FA5-070F-4694-8162-A69A06085ACE}">
      <dgm:prSet/>
      <dgm:spPr/>
      <dgm:t>
        <a:bodyPr/>
        <a:lstStyle/>
        <a:p>
          <a:endParaRPr lang="en-US"/>
        </a:p>
      </dgm:t>
    </dgm:pt>
    <dgm:pt modelId="{49F22E7E-1AF8-4144-8CDD-8524CCE9E893}">
      <dgm:prSet phldrT="[Text]"/>
      <dgm:spPr/>
      <dgm:t>
        <a:bodyPr/>
        <a:lstStyle/>
        <a:p>
          <a:r>
            <a:rPr lang="en-US" dirty="0" smtClean="0"/>
            <a:t>Ear notches and ear tags</a:t>
          </a:r>
          <a:endParaRPr lang="en-US" dirty="0"/>
        </a:p>
      </dgm:t>
    </dgm:pt>
    <dgm:pt modelId="{1C7D075D-B6C7-4F48-B1B6-3A7CEDAEF8F8}" type="parTrans" cxnId="{0FE23665-DD5D-453B-BBAE-A8B27D004518}">
      <dgm:prSet/>
      <dgm:spPr/>
      <dgm:t>
        <a:bodyPr/>
        <a:lstStyle/>
        <a:p>
          <a:endParaRPr lang="en-US"/>
        </a:p>
      </dgm:t>
    </dgm:pt>
    <dgm:pt modelId="{3864DAA8-E0F0-4103-A5D2-610749009CC1}" type="sibTrans" cxnId="{0FE23665-DD5D-453B-BBAE-A8B27D004518}">
      <dgm:prSet/>
      <dgm:spPr/>
      <dgm:t>
        <a:bodyPr/>
        <a:lstStyle/>
        <a:p>
          <a:endParaRPr lang="en-US"/>
        </a:p>
      </dgm:t>
    </dgm:pt>
    <dgm:pt modelId="{28571428-690A-4B62-93F9-1DC75CC88A3A}">
      <dgm:prSet phldrT="[Text]"/>
      <dgm:spPr/>
      <dgm:t>
        <a:bodyPr/>
        <a:lstStyle/>
        <a:p>
          <a:r>
            <a:rPr lang="en-US" dirty="0" err="1" smtClean="0"/>
            <a:t>tatoos</a:t>
          </a:r>
          <a:endParaRPr lang="en-US" dirty="0"/>
        </a:p>
      </dgm:t>
    </dgm:pt>
    <dgm:pt modelId="{AAA1A470-14C6-41D6-A4D3-B9282169B181}" type="parTrans" cxnId="{9E0949A1-176F-4080-973F-C9393C97785A}">
      <dgm:prSet/>
      <dgm:spPr/>
      <dgm:t>
        <a:bodyPr/>
        <a:lstStyle/>
        <a:p>
          <a:endParaRPr lang="en-US"/>
        </a:p>
      </dgm:t>
    </dgm:pt>
    <dgm:pt modelId="{AA6EF32F-9A35-486E-84C3-C408F30D29A5}" type="sibTrans" cxnId="{9E0949A1-176F-4080-973F-C9393C97785A}">
      <dgm:prSet/>
      <dgm:spPr/>
      <dgm:t>
        <a:bodyPr/>
        <a:lstStyle/>
        <a:p>
          <a:endParaRPr lang="en-US"/>
        </a:p>
      </dgm:t>
    </dgm:pt>
    <dgm:pt modelId="{4752EE2F-BECE-4AD8-9B1A-479380C69EA2}" type="pres">
      <dgm:prSet presAssocID="{0B3309C6-1F39-4B8F-8A81-D6C2683E6546}" presName="hierChild1" presStyleCnt="0">
        <dgm:presLayoutVars>
          <dgm:chPref val="1"/>
          <dgm:dir/>
          <dgm:animOne val="branch"/>
          <dgm:animLvl val="lvl"/>
          <dgm:resizeHandles/>
        </dgm:presLayoutVars>
      </dgm:prSet>
      <dgm:spPr/>
      <dgm:t>
        <a:bodyPr/>
        <a:lstStyle/>
        <a:p>
          <a:endParaRPr lang="en-US"/>
        </a:p>
      </dgm:t>
    </dgm:pt>
    <dgm:pt modelId="{EF1A28AC-7B60-4BDB-B9C5-DD43433DA59F}" type="pres">
      <dgm:prSet presAssocID="{16869A1A-739E-48BB-9D34-01B1BE6AC4E7}" presName="hierRoot1" presStyleCnt="0"/>
      <dgm:spPr/>
    </dgm:pt>
    <dgm:pt modelId="{A032841E-FA90-4107-8373-AC060ED655C1}" type="pres">
      <dgm:prSet presAssocID="{16869A1A-739E-48BB-9D34-01B1BE6AC4E7}" presName="composite" presStyleCnt="0"/>
      <dgm:spPr/>
    </dgm:pt>
    <dgm:pt modelId="{D5291637-B5C0-4A7D-94EA-824C27ABA01E}" type="pres">
      <dgm:prSet presAssocID="{16869A1A-739E-48BB-9D34-01B1BE6AC4E7}" presName="background" presStyleLbl="node0" presStyleIdx="0" presStyleCnt="2"/>
      <dgm:spPr/>
    </dgm:pt>
    <dgm:pt modelId="{41064397-E5A5-4BAB-B7BB-A48E9DD08AF4}" type="pres">
      <dgm:prSet presAssocID="{16869A1A-739E-48BB-9D34-01B1BE6AC4E7}" presName="text" presStyleLbl="fgAcc0" presStyleIdx="0" presStyleCnt="2" custLinFactY="-1639" custLinFactNeighborX="-94623" custLinFactNeighborY="-100000">
        <dgm:presLayoutVars>
          <dgm:chPref val="3"/>
        </dgm:presLayoutVars>
      </dgm:prSet>
      <dgm:spPr/>
      <dgm:t>
        <a:bodyPr/>
        <a:lstStyle/>
        <a:p>
          <a:endParaRPr lang="en-US"/>
        </a:p>
      </dgm:t>
    </dgm:pt>
    <dgm:pt modelId="{509AA2E0-1B3C-4B0F-A67D-3666CAB66C59}" type="pres">
      <dgm:prSet presAssocID="{16869A1A-739E-48BB-9D34-01B1BE6AC4E7}" presName="hierChild2" presStyleCnt="0"/>
      <dgm:spPr/>
    </dgm:pt>
    <dgm:pt modelId="{EC75B882-BE4F-4117-8B65-29447A2C06B1}" type="pres">
      <dgm:prSet presAssocID="{6D84989F-2249-473C-A942-F851A17F8423}" presName="hierRoot1" presStyleCnt="0"/>
      <dgm:spPr/>
    </dgm:pt>
    <dgm:pt modelId="{760FB242-1FA0-48D4-A827-195F50B84BA2}" type="pres">
      <dgm:prSet presAssocID="{6D84989F-2249-473C-A942-F851A17F8423}" presName="composite" presStyleCnt="0"/>
      <dgm:spPr/>
    </dgm:pt>
    <dgm:pt modelId="{FA6A3BAF-1D72-4BDD-83A8-AA20BFDE1E10}" type="pres">
      <dgm:prSet presAssocID="{6D84989F-2249-473C-A942-F851A17F8423}" presName="background" presStyleLbl="node0" presStyleIdx="1" presStyleCnt="2"/>
      <dgm:spPr/>
    </dgm:pt>
    <dgm:pt modelId="{A5FC3755-4072-497C-99D6-365474B53930}" type="pres">
      <dgm:prSet presAssocID="{6D84989F-2249-473C-A942-F851A17F8423}" presName="text" presStyleLbl="fgAcc0" presStyleIdx="1" presStyleCnt="2" custLinFactX="5597" custLinFactY="-1639" custLinFactNeighborX="100000" custLinFactNeighborY="-100000">
        <dgm:presLayoutVars>
          <dgm:chPref val="3"/>
        </dgm:presLayoutVars>
      </dgm:prSet>
      <dgm:spPr/>
      <dgm:t>
        <a:bodyPr/>
        <a:lstStyle/>
        <a:p>
          <a:endParaRPr lang="en-US"/>
        </a:p>
      </dgm:t>
    </dgm:pt>
    <dgm:pt modelId="{6D1E9AD1-B301-478F-A412-B64A094E8A0D}" type="pres">
      <dgm:prSet presAssocID="{6D84989F-2249-473C-A942-F851A17F8423}" presName="hierChild2" presStyleCnt="0"/>
      <dgm:spPr/>
    </dgm:pt>
    <dgm:pt modelId="{9E7D06BF-AFEA-48B8-BFA2-D7C8A2F95441}" type="pres">
      <dgm:prSet presAssocID="{0ACCB75C-D14A-4783-89A1-565854F9F98D}" presName="Name10" presStyleLbl="parChTrans1D2" presStyleIdx="0" presStyleCnt="5"/>
      <dgm:spPr/>
      <dgm:t>
        <a:bodyPr/>
        <a:lstStyle/>
        <a:p>
          <a:endParaRPr lang="en-US"/>
        </a:p>
      </dgm:t>
    </dgm:pt>
    <dgm:pt modelId="{293899AC-1E43-4493-8670-E90E08954E57}" type="pres">
      <dgm:prSet presAssocID="{EF6D45E0-5CD3-4B7F-AC90-B1FADAA84B21}" presName="hierRoot2" presStyleCnt="0"/>
      <dgm:spPr/>
    </dgm:pt>
    <dgm:pt modelId="{9369F35D-2C84-46BA-BA12-0F9391DB1FAF}" type="pres">
      <dgm:prSet presAssocID="{EF6D45E0-5CD3-4B7F-AC90-B1FADAA84B21}" presName="composite2" presStyleCnt="0"/>
      <dgm:spPr/>
    </dgm:pt>
    <dgm:pt modelId="{DAF4AB62-320D-49A5-B102-5E0DF025E3E6}" type="pres">
      <dgm:prSet presAssocID="{EF6D45E0-5CD3-4B7F-AC90-B1FADAA84B21}" presName="background2" presStyleLbl="node2" presStyleIdx="0" presStyleCnt="5"/>
      <dgm:spPr/>
    </dgm:pt>
    <dgm:pt modelId="{5B4BC7D1-C0F2-4737-92CD-D2034854001C}" type="pres">
      <dgm:prSet presAssocID="{EF6D45E0-5CD3-4B7F-AC90-B1FADAA84B21}" presName="text2" presStyleLbl="fgAcc2" presStyleIdx="0" presStyleCnt="5">
        <dgm:presLayoutVars>
          <dgm:chPref val="3"/>
        </dgm:presLayoutVars>
      </dgm:prSet>
      <dgm:spPr/>
      <dgm:t>
        <a:bodyPr/>
        <a:lstStyle/>
        <a:p>
          <a:endParaRPr lang="en-US"/>
        </a:p>
      </dgm:t>
    </dgm:pt>
    <dgm:pt modelId="{4E414A4F-1AB4-43AA-8572-992346B77AF9}" type="pres">
      <dgm:prSet presAssocID="{EF6D45E0-5CD3-4B7F-AC90-B1FADAA84B21}" presName="hierChild3" presStyleCnt="0"/>
      <dgm:spPr/>
    </dgm:pt>
    <dgm:pt modelId="{EED65C70-265C-4091-A713-E477EE823C63}" type="pres">
      <dgm:prSet presAssocID="{77EC13F1-620A-4B71-9AF0-32F1B3C48BEF}" presName="Name10" presStyleLbl="parChTrans1D2" presStyleIdx="1" presStyleCnt="5"/>
      <dgm:spPr/>
      <dgm:t>
        <a:bodyPr/>
        <a:lstStyle/>
        <a:p>
          <a:endParaRPr lang="en-US"/>
        </a:p>
      </dgm:t>
    </dgm:pt>
    <dgm:pt modelId="{FE31148C-091B-4363-B507-144E3FB5799E}" type="pres">
      <dgm:prSet presAssocID="{5D1E11F8-2F04-4DCD-8D54-9D6138524BEC}" presName="hierRoot2" presStyleCnt="0"/>
      <dgm:spPr/>
    </dgm:pt>
    <dgm:pt modelId="{377EBB16-CBDE-4486-B576-0FBE4F71FA9C}" type="pres">
      <dgm:prSet presAssocID="{5D1E11F8-2F04-4DCD-8D54-9D6138524BEC}" presName="composite2" presStyleCnt="0"/>
      <dgm:spPr/>
    </dgm:pt>
    <dgm:pt modelId="{AD146D06-5155-4F13-AF40-40C3B8824364}" type="pres">
      <dgm:prSet presAssocID="{5D1E11F8-2F04-4DCD-8D54-9D6138524BEC}" presName="background2" presStyleLbl="node2" presStyleIdx="1" presStyleCnt="5"/>
      <dgm:spPr/>
    </dgm:pt>
    <dgm:pt modelId="{25682B85-C711-4A71-8F93-B6F277BA9211}" type="pres">
      <dgm:prSet presAssocID="{5D1E11F8-2F04-4DCD-8D54-9D6138524BEC}" presName="text2" presStyleLbl="fgAcc2" presStyleIdx="1" presStyleCnt="5">
        <dgm:presLayoutVars>
          <dgm:chPref val="3"/>
        </dgm:presLayoutVars>
      </dgm:prSet>
      <dgm:spPr/>
      <dgm:t>
        <a:bodyPr/>
        <a:lstStyle/>
        <a:p>
          <a:endParaRPr lang="en-US"/>
        </a:p>
      </dgm:t>
    </dgm:pt>
    <dgm:pt modelId="{38474344-E1CC-4941-B2B1-FDEFADC5C42F}" type="pres">
      <dgm:prSet presAssocID="{5D1E11F8-2F04-4DCD-8D54-9D6138524BEC}" presName="hierChild3" presStyleCnt="0"/>
      <dgm:spPr/>
    </dgm:pt>
    <dgm:pt modelId="{FCC026E0-120E-4017-B2F4-1BAD058762DF}" type="pres">
      <dgm:prSet presAssocID="{430C6927-F22B-46FD-8EC0-C2F655FC723E}" presName="Name10" presStyleLbl="parChTrans1D2" presStyleIdx="2" presStyleCnt="5"/>
      <dgm:spPr/>
      <dgm:t>
        <a:bodyPr/>
        <a:lstStyle/>
        <a:p>
          <a:endParaRPr lang="en-US"/>
        </a:p>
      </dgm:t>
    </dgm:pt>
    <dgm:pt modelId="{1C82E5AF-F6B1-46B8-9CB2-E8DA14F135D9}" type="pres">
      <dgm:prSet presAssocID="{F689BB24-87FA-4011-A4AD-E374D6529DB3}" presName="hierRoot2" presStyleCnt="0"/>
      <dgm:spPr/>
    </dgm:pt>
    <dgm:pt modelId="{E0F0D626-E50D-44EC-BFDD-723A080B1285}" type="pres">
      <dgm:prSet presAssocID="{F689BB24-87FA-4011-A4AD-E374D6529DB3}" presName="composite2" presStyleCnt="0"/>
      <dgm:spPr/>
    </dgm:pt>
    <dgm:pt modelId="{73AFD23A-ED0F-4304-9C4C-FFCF4FDF0142}" type="pres">
      <dgm:prSet presAssocID="{F689BB24-87FA-4011-A4AD-E374D6529DB3}" presName="background2" presStyleLbl="node2" presStyleIdx="2" presStyleCnt="5"/>
      <dgm:spPr/>
    </dgm:pt>
    <dgm:pt modelId="{17643776-6AF9-4D90-8E13-260F33D0FB50}" type="pres">
      <dgm:prSet presAssocID="{F689BB24-87FA-4011-A4AD-E374D6529DB3}" presName="text2" presStyleLbl="fgAcc2" presStyleIdx="2" presStyleCnt="5">
        <dgm:presLayoutVars>
          <dgm:chPref val="3"/>
        </dgm:presLayoutVars>
      </dgm:prSet>
      <dgm:spPr/>
      <dgm:t>
        <a:bodyPr/>
        <a:lstStyle/>
        <a:p>
          <a:endParaRPr lang="en-US"/>
        </a:p>
      </dgm:t>
    </dgm:pt>
    <dgm:pt modelId="{51CABD83-CFE1-4A45-A0E2-00D6F9052D36}" type="pres">
      <dgm:prSet presAssocID="{F689BB24-87FA-4011-A4AD-E374D6529DB3}" presName="hierChild3" presStyleCnt="0"/>
      <dgm:spPr/>
    </dgm:pt>
    <dgm:pt modelId="{D5FA7614-5DDD-4B5C-9030-25B978F54EA0}" type="pres">
      <dgm:prSet presAssocID="{1C7D075D-B6C7-4F48-B1B6-3A7CEDAEF8F8}" presName="Name10" presStyleLbl="parChTrans1D2" presStyleIdx="3" presStyleCnt="5"/>
      <dgm:spPr/>
      <dgm:t>
        <a:bodyPr/>
        <a:lstStyle/>
        <a:p>
          <a:endParaRPr lang="en-US"/>
        </a:p>
      </dgm:t>
    </dgm:pt>
    <dgm:pt modelId="{1AEE56D3-F7CD-4437-9133-79FCE22A3392}" type="pres">
      <dgm:prSet presAssocID="{49F22E7E-1AF8-4144-8CDD-8524CCE9E893}" presName="hierRoot2" presStyleCnt="0"/>
      <dgm:spPr/>
    </dgm:pt>
    <dgm:pt modelId="{3E064D01-47A6-40A2-B444-6E75A2718336}" type="pres">
      <dgm:prSet presAssocID="{49F22E7E-1AF8-4144-8CDD-8524CCE9E893}" presName="composite2" presStyleCnt="0"/>
      <dgm:spPr/>
    </dgm:pt>
    <dgm:pt modelId="{47190C72-DAEA-454B-8169-EC08B99EE900}" type="pres">
      <dgm:prSet presAssocID="{49F22E7E-1AF8-4144-8CDD-8524CCE9E893}" presName="background2" presStyleLbl="node2" presStyleIdx="3" presStyleCnt="5"/>
      <dgm:spPr/>
    </dgm:pt>
    <dgm:pt modelId="{1B41F601-C6E2-4118-80A1-542E9B2AFDC7}" type="pres">
      <dgm:prSet presAssocID="{49F22E7E-1AF8-4144-8CDD-8524CCE9E893}" presName="text2" presStyleLbl="fgAcc2" presStyleIdx="3" presStyleCnt="5">
        <dgm:presLayoutVars>
          <dgm:chPref val="3"/>
        </dgm:presLayoutVars>
      </dgm:prSet>
      <dgm:spPr/>
      <dgm:t>
        <a:bodyPr/>
        <a:lstStyle/>
        <a:p>
          <a:endParaRPr lang="en-US"/>
        </a:p>
      </dgm:t>
    </dgm:pt>
    <dgm:pt modelId="{0E9C686E-408F-4B3B-BAC1-8C76B73B63F2}" type="pres">
      <dgm:prSet presAssocID="{49F22E7E-1AF8-4144-8CDD-8524CCE9E893}" presName="hierChild3" presStyleCnt="0"/>
      <dgm:spPr/>
    </dgm:pt>
    <dgm:pt modelId="{E0C6B2EB-6025-432E-A1A0-5F29707BC0F0}" type="pres">
      <dgm:prSet presAssocID="{AAA1A470-14C6-41D6-A4D3-B9282169B181}" presName="Name10" presStyleLbl="parChTrans1D2" presStyleIdx="4" presStyleCnt="5"/>
      <dgm:spPr/>
      <dgm:t>
        <a:bodyPr/>
        <a:lstStyle/>
        <a:p>
          <a:endParaRPr lang="en-US"/>
        </a:p>
      </dgm:t>
    </dgm:pt>
    <dgm:pt modelId="{052CAA85-38D6-4E88-BA00-6F6B89E8D187}" type="pres">
      <dgm:prSet presAssocID="{28571428-690A-4B62-93F9-1DC75CC88A3A}" presName="hierRoot2" presStyleCnt="0"/>
      <dgm:spPr/>
    </dgm:pt>
    <dgm:pt modelId="{82115A4D-5BCC-4777-A84B-F3720F536541}" type="pres">
      <dgm:prSet presAssocID="{28571428-690A-4B62-93F9-1DC75CC88A3A}" presName="composite2" presStyleCnt="0"/>
      <dgm:spPr/>
    </dgm:pt>
    <dgm:pt modelId="{3C7B75E8-D716-40C1-A8DB-58BF06E57582}" type="pres">
      <dgm:prSet presAssocID="{28571428-690A-4B62-93F9-1DC75CC88A3A}" presName="background2" presStyleLbl="node2" presStyleIdx="4" presStyleCnt="5"/>
      <dgm:spPr/>
    </dgm:pt>
    <dgm:pt modelId="{7F17576D-6B0B-4FBF-8402-6F0984BF006F}" type="pres">
      <dgm:prSet presAssocID="{28571428-690A-4B62-93F9-1DC75CC88A3A}" presName="text2" presStyleLbl="fgAcc2" presStyleIdx="4" presStyleCnt="5">
        <dgm:presLayoutVars>
          <dgm:chPref val="3"/>
        </dgm:presLayoutVars>
      </dgm:prSet>
      <dgm:spPr/>
      <dgm:t>
        <a:bodyPr/>
        <a:lstStyle/>
        <a:p>
          <a:endParaRPr lang="en-US"/>
        </a:p>
      </dgm:t>
    </dgm:pt>
    <dgm:pt modelId="{66F44387-290A-46C7-806D-B8B007E5AA9A}" type="pres">
      <dgm:prSet presAssocID="{28571428-690A-4B62-93F9-1DC75CC88A3A}" presName="hierChild3" presStyleCnt="0"/>
      <dgm:spPr/>
    </dgm:pt>
  </dgm:ptLst>
  <dgm:cxnLst>
    <dgm:cxn modelId="{4D283A5C-51A7-4AFA-A9A2-D1732B29DAE6}" srcId="{0B3309C6-1F39-4B8F-8A81-D6C2683E6546}" destId="{16869A1A-739E-48BB-9D34-01B1BE6AC4E7}" srcOrd="0" destOrd="0" parTransId="{A8BD0DCF-3134-4A07-BE97-AD97800D6961}" sibTransId="{8CBA688F-6313-4A1A-9693-359AE3702E50}"/>
    <dgm:cxn modelId="{17337CD3-8F77-4DEC-9A26-D0C825C4A951}" srcId="{6D84989F-2249-473C-A942-F851A17F8423}" destId="{EF6D45E0-5CD3-4B7F-AC90-B1FADAA84B21}" srcOrd="0" destOrd="0" parTransId="{0ACCB75C-D14A-4783-89A1-565854F9F98D}" sibTransId="{139AA1A7-E984-4714-80D6-5686F06390AC}"/>
    <dgm:cxn modelId="{97DF9C39-19AE-40E6-9261-186AD6359C01}" type="presOf" srcId="{49F22E7E-1AF8-4144-8CDD-8524CCE9E893}" destId="{1B41F601-C6E2-4118-80A1-542E9B2AFDC7}" srcOrd="0" destOrd="0" presId="urn:microsoft.com/office/officeart/2005/8/layout/hierarchy1"/>
    <dgm:cxn modelId="{194D9360-310B-46FE-8340-34A797078B09}" type="presOf" srcId="{1C7D075D-B6C7-4F48-B1B6-3A7CEDAEF8F8}" destId="{D5FA7614-5DDD-4B5C-9030-25B978F54EA0}" srcOrd="0" destOrd="0" presId="urn:microsoft.com/office/officeart/2005/8/layout/hierarchy1"/>
    <dgm:cxn modelId="{F7844045-90AF-420C-B33D-5E7FB35F8138}" type="presOf" srcId="{EF6D45E0-5CD3-4B7F-AC90-B1FADAA84B21}" destId="{5B4BC7D1-C0F2-4737-92CD-D2034854001C}" srcOrd="0" destOrd="0" presId="urn:microsoft.com/office/officeart/2005/8/layout/hierarchy1"/>
    <dgm:cxn modelId="{C4D8B511-05E1-406B-9F1B-04092099B6A8}" type="presOf" srcId="{0ACCB75C-D14A-4783-89A1-565854F9F98D}" destId="{9E7D06BF-AFEA-48B8-BFA2-D7C8A2F95441}" srcOrd="0" destOrd="0" presId="urn:microsoft.com/office/officeart/2005/8/layout/hierarchy1"/>
    <dgm:cxn modelId="{08B9AD02-37DF-4429-B557-A58632B6250F}" type="presOf" srcId="{16869A1A-739E-48BB-9D34-01B1BE6AC4E7}" destId="{41064397-E5A5-4BAB-B7BB-A48E9DD08AF4}" srcOrd="0" destOrd="0" presId="urn:microsoft.com/office/officeart/2005/8/layout/hierarchy1"/>
    <dgm:cxn modelId="{6D80A773-75C5-4F44-809C-9EB80F6F7A04}" type="presOf" srcId="{5D1E11F8-2F04-4DCD-8D54-9D6138524BEC}" destId="{25682B85-C711-4A71-8F93-B6F277BA9211}" srcOrd="0" destOrd="0" presId="urn:microsoft.com/office/officeart/2005/8/layout/hierarchy1"/>
    <dgm:cxn modelId="{ABE97AC8-5540-4645-A1B7-DB3BDB885DE1}" type="presOf" srcId="{77EC13F1-620A-4B71-9AF0-32F1B3C48BEF}" destId="{EED65C70-265C-4091-A713-E477EE823C63}" srcOrd="0" destOrd="0" presId="urn:microsoft.com/office/officeart/2005/8/layout/hierarchy1"/>
    <dgm:cxn modelId="{016E8482-D8E4-42E0-A468-76744F80721A}" type="presOf" srcId="{F689BB24-87FA-4011-A4AD-E374D6529DB3}" destId="{17643776-6AF9-4D90-8E13-260F33D0FB50}" srcOrd="0" destOrd="0" presId="urn:microsoft.com/office/officeart/2005/8/layout/hierarchy1"/>
    <dgm:cxn modelId="{E8149EA1-F575-425E-8454-7A2779E7F979}" srcId="{6D84989F-2249-473C-A942-F851A17F8423}" destId="{5D1E11F8-2F04-4DCD-8D54-9D6138524BEC}" srcOrd="1" destOrd="0" parTransId="{77EC13F1-620A-4B71-9AF0-32F1B3C48BEF}" sibTransId="{82C35CE6-8440-4992-89F0-1DB09E885231}"/>
    <dgm:cxn modelId="{348459AD-40EB-430D-8150-780A29C8E31A}" type="presOf" srcId="{6D84989F-2249-473C-A942-F851A17F8423}" destId="{A5FC3755-4072-497C-99D6-365474B53930}" srcOrd="0" destOrd="0" presId="urn:microsoft.com/office/officeart/2005/8/layout/hierarchy1"/>
    <dgm:cxn modelId="{98393C71-8687-4779-901C-97F35D6F01B5}" type="presOf" srcId="{0B3309C6-1F39-4B8F-8A81-D6C2683E6546}" destId="{4752EE2F-BECE-4AD8-9B1A-479380C69EA2}" srcOrd="0" destOrd="0" presId="urn:microsoft.com/office/officeart/2005/8/layout/hierarchy1"/>
    <dgm:cxn modelId="{D1524D36-BED5-4816-9F66-FEB444EEB77A}" type="presOf" srcId="{28571428-690A-4B62-93F9-1DC75CC88A3A}" destId="{7F17576D-6B0B-4FBF-8402-6F0984BF006F}" srcOrd="0" destOrd="0" presId="urn:microsoft.com/office/officeart/2005/8/layout/hierarchy1"/>
    <dgm:cxn modelId="{45AF4FD8-0261-4597-AB02-946867F95858}" srcId="{0B3309C6-1F39-4B8F-8A81-D6C2683E6546}" destId="{6D84989F-2249-473C-A942-F851A17F8423}" srcOrd="1" destOrd="0" parTransId="{F39DCD05-4496-432B-A8EE-2DCBB9F24465}" sibTransId="{65BC4479-A273-4F46-B88C-5B1B32D97478}"/>
    <dgm:cxn modelId="{B5E10FA5-070F-4694-8162-A69A06085ACE}" srcId="{6D84989F-2249-473C-A942-F851A17F8423}" destId="{F689BB24-87FA-4011-A4AD-E374D6529DB3}" srcOrd="2" destOrd="0" parTransId="{430C6927-F22B-46FD-8EC0-C2F655FC723E}" sibTransId="{62EFE007-09D6-4DD1-86A7-1F7C83E7F4CD}"/>
    <dgm:cxn modelId="{0FE23665-DD5D-453B-BBAE-A8B27D004518}" srcId="{6D84989F-2249-473C-A942-F851A17F8423}" destId="{49F22E7E-1AF8-4144-8CDD-8524CCE9E893}" srcOrd="3" destOrd="0" parTransId="{1C7D075D-B6C7-4F48-B1B6-3A7CEDAEF8F8}" sibTransId="{3864DAA8-E0F0-4103-A5D2-610749009CC1}"/>
    <dgm:cxn modelId="{9E0949A1-176F-4080-973F-C9393C97785A}" srcId="{6D84989F-2249-473C-A942-F851A17F8423}" destId="{28571428-690A-4B62-93F9-1DC75CC88A3A}" srcOrd="4" destOrd="0" parTransId="{AAA1A470-14C6-41D6-A4D3-B9282169B181}" sibTransId="{AA6EF32F-9A35-486E-84C3-C408F30D29A5}"/>
    <dgm:cxn modelId="{FF80B837-888E-43FB-ADD5-F544717F0428}" type="presOf" srcId="{AAA1A470-14C6-41D6-A4D3-B9282169B181}" destId="{E0C6B2EB-6025-432E-A1A0-5F29707BC0F0}" srcOrd="0" destOrd="0" presId="urn:microsoft.com/office/officeart/2005/8/layout/hierarchy1"/>
    <dgm:cxn modelId="{67A5D3D9-91E9-47BC-AE0B-C28D7C49C277}" type="presOf" srcId="{430C6927-F22B-46FD-8EC0-C2F655FC723E}" destId="{FCC026E0-120E-4017-B2F4-1BAD058762DF}" srcOrd="0" destOrd="0" presId="urn:microsoft.com/office/officeart/2005/8/layout/hierarchy1"/>
    <dgm:cxn modelId="{CD24905E-CC03-40C8-BD65-5FD44FED3B56}" type="presParOf" srcId="{4752EE2F-BECE-4AD8-9B1A-479380C69EA2}" destId="{EF1A28AC-7B60-4BDB-B9C5-DD43433DA59F}" srcOrd="0" destOrd="0" presId="urn:microsoft.com/office/officeart/2005/8/layout/hierarchy1"/>
    <dgm:cxn modelId="{49DB1F9A-744D-4AE3-9EA6-5592256CDA84}" type="presParOf" srcId="{EF1A28AC-7B60-4BDB-B9C5-DD43433DA59F}" destId="{A032841E-FA90-4107-8373-AC060ED655C1}" srcOrd="0" destOrd="0" presId="urn:microsoft.com/office/officeart/2005/8/layout/hierarchy1"/>
    <dgm:cxn modelId="{B3BCF04A-DAC2-4BFE-BC59-5309679E5648}" type="presParOf" srcId="{A032841E-FA90-4107-8373-AC060ED655C1}" destId="{D5291637-B5C0-4A7D-94EA-824C27ABA01E}" srcOrd="0" destOrd="0" presId="urn:microsoft.com/office/officeart/2005/8/layout/hierarchy1"/>
    <dgm:cxn modelId="{05C7815F-7276-4068-A89B-DA8BC14D29D5}" type="presParOf" srcId="{A032841E-FA90-4107-8373-AC060ED655C1}" destId="{41064397-E5A5-4BAB-B7BB-A48E9DD08AF4}" srcOrd="1" destOrd="0" presId="urn:microsoft.com/office/officeart/2005/8/layout/hierarchy1"/>
    <dgm:cxn modelId="{8CAFD273-A48B-48AE-BA7D-E6C7EF9A88E9}" type="presParOf" srcId="{EF1A28AC-7B60-4BDB-B9C5-DD43433DA59F}" destId="{509AA2E0-1B3C-4B0F-A67D-3666CAB66C59}" srcOrd="1" destOrd="0" presId="urn:microsoft.com/office/officeart/2005/8/layout/hierarchy1"/>
    <dgm:cxn modelId="{046E7DC0-71A7-4E7E-9CC8-AD434EDD8265}" type="presParOf" srcId="{4752EE2F-BECE-4AD8-9B1A-479380C69EA2}" destId="{EC75B882-BE4F-4117-8B65-29447A2C06B1}" srcOrd="1" destOrd="0" presId="urn:microsoft.com/office/officeart/2005/8/layout/hierarchy1"/>
    <dgm:cxn modelId="{5D9476A8-804B-4451-B525-50D6BE6D274D}" type="presParOf" srcId="{EC75B882-BE4F-4117-8B65-29447A2C06B1}" destId="{760FB242-1FA0-48D4-A827-195F50B84BA2}" srcOrd="0" destOrd="0" presId="urn:microsoft.com/office/officeart/2005/8/layout/hierarchy1"/>
    <dgm:cxn modelId="{D330D3DE-94E5-480D-A342-2CEDB4F0179F}" type="presParOf" srcId="{760FB242-1FA0-48D4-A827-195F50B84BA2}" destId="{FA6A3BAF-1D72-4BDD-83A8-AA20BFDE1E10}" srcOrd="0" destOrd="0" presId="urn:microsoft.com/office/officeart/2005/8/layout/hierarchy1"/>
    <dgm:cxn modelId="{0AF21F1C-B220-47B5-A396-74C100716738}" type="presParOf" srcId="{760FB242-1FA0-48D4-A827-195F50B84BA2}" destId="{A5FC3755-4072-497C-99D6-365474B53930}" srcOrd="1" destOrd="0" presId="urn:microsoft.com/office/officeart/2005/8/layout/hierarchy1"/>
    <dgm:cxn modelId="{A1387414-E72B-4867-9A41-606CE267D85D}" type="presParOf" srcId="{EC75B882-BE4F-4117-8B65-29447A2C06B1}" destId="{6D1E9AD1-B301-478F-A412-B64A094E8A0D}" srcOrd="1" destOrd="0" presId="urn:microsoft.com/office/officeart/2005/8/layout/hierarchy1"/>
    <dgm:cxn modelId="{AFC11058-8755-42C0-B43B-9C7A5A6D0840}" type="presParOf" srcId="{6D1E9AD1-B301-478F-A412-B64A094E8A0D}" destId="{9E7D06BF-AFEA-48B8-BFA2-D7C8A2F95441}" srcOrd="0" destOrd="0" presId="urn:microsoft.com/office/officeart/2005/8/layout/hierarchy1"/>
    <dgm:cxn modelId="{A7529171-B5B4-4A26-BA1F-DC5A50671F27}" type="presParOf" srcId="{6D1E9AD1-B301-478F-A412-B64A094E8A0D}" destId="{293899AC-1E43-4493-8670-E90E08954E57}" srcOrd="1" destOrd="0" presId="urn:microsoft.com/office/officeart/2005/8/layout/hierarchy1"/>
    <dgm:cxn modelId="{2ED1DA15-3F6B-4AEE-9D05-4596904EAFE6}" type="presParOf" srcId="{293899AC-1E43-4493-8670-E90E08954E57}" destId="{9369F35D-2C84-46BA-BA12-0F9391DB1FAF}" srcOrd="0" destOrd="0" presId="urn:microsoft.com/office/officeart/2005/8/layout/hierarchy1"/>
    <dgm:cxn modelId="{57082488-EF22-47DE-A324-3F19C2EC5466}" type="presParOf" srcId="{9369F35D-2C84-46BA-BA12-0F9391DB1FAF}" destId="{DAF4AB62-320D-49A5-B102-5E0DF025E3E6}" srcOrd="0" destOrd="0" presId="urn:microsoft.com/office/officeart/2005/8/layout/hierarchy1"/>
    <dgm:cxn modelId="{29DD9624-F41B-4F4E-B40B-C0EB9BD7D2CA}" type="presParOf" srcId="{9369F35D-2C84-46BA-BA12-0F9391DB1FAF}" destId="{5B4BC7D1-C0F2-4737-92CD-D2034854001C}" srcOrd="1" destOrd="0" presId="urn:microsoft.com/office/officeart/2005/8/layout/hierarchy1"/>
    <dgm:cxn modelId="{95F54345-FF17-467A-A212-8B6C616BBC38}" type="presParOf" srcId="{293899AC-1E43-4493-8670-E90E08954E57}" destId="{4E414A4F-1AB4-43AA-8572-992346B77AF9}" srcOrd="1" destOrd="0" presId="urn:microsoft.com/office/officeart/2005/8/layout/hierarchy1"/>
    <dgm:cxn modelId="{A0F81B00-9D09-497A-9182-6BFB15446DE0}" type="presParOf" srcId="{6D1E9AD1-B301-478F-A412-B64A094E8A0D}" destId="{EED65C70-265C-4091-A713-E477EE823C63}" srcOrd="2" destOrd="0" presId="urn:microsoft.com/office/officeart/2005/8/layout/hierarchy1"/>
    <dgm:cxn modelId="{1AB0A4BF-FA85-4EFA-B7B2-D75BD27BE345}" type="presParOf" srcId="{6D1E9AD1-B301-478F-A412-B64A094E8A0D}" destId="{FE31148C-091B-4363-B507-144E3FB5799E}" srcOrd="3" destOrd="0" presId="urn:microsoft.com/office/officeart/2005/8/layout/hierarchy1"/>
    <dgm:cxn modelId="{F6D251F7-4D7E-497A-B0C1-B47B6C885D0D}" type="presParOf" srcId="{FE31148C-091B-4363-B507-144E3FB5799E}" destId="{377EBB16-CBDE-4486-B576-0FBE4F71FA9C}" srcOrd="0" destOrd="0" presId="urn:microsoft.com/office/officeart/2005/8/layout/hierarchy1"/>
    <dgm:cxn modelId="{436077E0-4C20-4E23-9A6D-48ED5A738B3A}" type="presParOf" srcId="{377EBB16-CBDE-4486-B576-0FBE4F71FA9C}" destId="{AD146D06-5155-4F13-AF40-40C3B8824364}" srcOrd="0" destOrd="0" presId="urn:microsoft.com/office/officeart/2005/8/layout/hierarchy1"/>
    <dgm:cxn modelId="{4BDDBE7C-C756-410D-AEE1-8C2624D05225}" type="presParOf" srcId="{377EBB16-CBDE-4486-B576-0FBE4F71FA9C}" destId="{25682B85-C711-4A71-8F93-B6F277BA9211}" srcOrd="1" destOrd="0" presId="urn:microsoft.com/office/officeart/2005/8/layout/hierarchy1"/>
    <dgm:cxn modelId="{6774C8DF-CCC6-4561-A36D-D3EF7FF6381D}" type="presParOf" srcId="{FE31148C-091B-4363-B507-144E3FB5799E}" destId="{38474344-E1CC-4941-B2B1-FDEFADC5C42F}" srcOrd="1" destOrd="0" presId="urn:microsoft.com/office/officeart/2005/8/layout/hierarchy1"/>
    <dgm:cxn modelId="{89697839-4DAB-4DEB-8AA5-C171801B454A}" type="presParOf" srcId="{6D1E9AD1-B301-478F-A412-B64A094E8A0D}" destId="{FCC026E0-120E-4017-B2F4-1BAD058762DF}" srcOrd="4" destOrd="0" presId="urn:microsoft.com/office/officeart/2005/8/layout/hierarchy1"/>
    <dgm:cxn modelId="{3CFBEAF1-510D-492B-9497-65028152C07B}" type="presParOf" srcId="{6D1E9AD1-B301-478F-A412-B64A094E8A0D}" destId="{1C82E5AF-F6B1-46B8-9CB2-E8DA14F135D9}" srcOrd="5" destOrd="0" presId="urn:microsoft.com/office/officeart/2005/8/layout/hierarchy1"/>
    <dgm:cxn modelId="{EB743C4E-5A7D-4381-A71D-23E5CC0D2932}" type="presParOf" srcId="{1C82E5AF-F6B1-46B8-9CB2-E8DA14F135D9}" destId="{E0F0D626-E50D-44EC-BFDD-723A080B1285}" srcOrd="0" destOrd="0" presId="urn:microsoft.com/office/officeart/2005/8/layout/hierarchy1"/>
    <dgm:cxn modelId="{F80654A2-08F9-4BE3-A9BF-67475CA8C2E0}" type="presParOf" srcId="{E0F0D626-E50D-44EC-BFDD-723A080B1285}" destId="{73AFD23A-ED0F-4304-9C4C-FFCF4FDF0142}" srcOrd="0" destOrd="0" presId="urn:microsoft.com/office/officeart/2005/8/layout/hierarchy1"/>
    <dgm:cxn modelId="{EE80C0C4-7974-422C-9BFC-D0D47868B424}" type="presParOf" srcId="{E0F0D626-E50D-44EC-BFDD-723A080B1285}" destId="{17643776-6AF9-4D90-8E13-260F33D0FB50}" srcOrd="1" destOrd="0" presId="urn:microsoft.com/office/officeart/2005/8/layout/hierarchy1"/>
    <dgm:cxn modelId="{5BFC83F1-278C-4C46-8767-C923F46BB0F7}" type="presParOf" srcId="{1C82E5AF-F6B1-46B8-9CB2-E8DA14F135D9}" destId="{51CABD83-CFE1-4A45-A0E2-00D6F9052D36}" srcOrd="1" destOrd="0" presId="urn:microsoft.com/office/officeart/2005/8/layout/hierarchy1"/>
    <dgm:cxn modelId="{75F4C713-657A-418D-8F1D-854A85BB009F}" type="presParOf" srcId="{6D1E9AD1-B301-478F-A412-B64A094E8A0D}" destId="{D5FA7614-5DDD-4B5C-9030-25B978F54EA0}" srcOrd="6" destOrd="0" presId="urn:microsoft.com/office/officeart/2005/8/layout/hierarchy1"/>
    <dgm:cxn modelId="{5245CAD3-9BA5-4FE9-AF82-904EE7BF4CC1}" type="presParOf" srcId="{6D1E9AD1-B301-478F-A412-B64A094E8A0D}" destId="{1AEE56D3-F7CD-4437-9133-79FCE22A3392}" srcOrd="7" destOrd="0" presId="urn:microsoft.com/office/officeart/2005/8/layout/hierarchy1"/>
    <dgm:cxn modelId="{8E0DEFF3-5624-4756-87F5-7775BB540345}" type="presParOf" srcId="{1AEE56D3-F7CD-4437-9133-79FCE22A3392}" destId="{3E064D01-47A6-40A2-B444-6E75A2718336}" srcOrd="0" destOrd="0" presId="urn:microsoft.com/office/officeart/2005/8/layout/hierarchy1"/>
    <dgm:cxn modelId="{FF66C4AC-94B9-4135-9122-A60A9D1E4A70}" type="presParOf" srcId="{3E064D01-47A6-40A2-B444-6E75A2718336}" destId="{47190C72-DAEA-454B-8169-EC08B99EE900}" srcOrd="0" destOrd="0" presId="urn:microsoft.com/office/officeart/2005/8/layout/hierarchy1"/>
    <dgm:cxn modelId="{8803A48E-4260-42D2-AAFB-DF7E8DF4C61E}" type="presParOf" srcId="{3E064D01-47A6-40A2-B444-6E75A2718336}" destId="{1B41F601-C6E2-4118-80A1-542E9B2AFDC7}" srcOrd="1" destOrd="0" presId="urn:microsoft.com/office/officeart/2005/8/layout/hierarchy1"/>
    <dgm:cxn modelId="{0E4A6CEB-1AED-4273-83F5-56606BC5FA6E}" type="presParOf" srcId="{1AEE56D3-F7CD-4437-9133-79FCE22A3392}" destId="{0E9C686E-408F-4B3B-BAC1-8C76B73B63F2}" srcOrd="1" destOrd="0" presId="urn:microsoft.com/office/officeart/2005/8/layout/hierarchy1"/>
    <dgm:cxn modelId="{EEED15B9-A234-450B-8A34-E88A569A4267}" type="presParOf" srcId="{6D1E9AD1-B301-478F-A412-B64A094E8A0D}" destId="{E0C6B2EB-6025-432E-A1A0-5F29707BC0F0}" srcOrd="8" destOrd="0" presId="urn:microsoft.com/office/officeart/2005/8/layout/hierarchy1"/>
    <dgm:cxn modelId="{AC9E0DBC-FDC1-497F-AA7A-CFE337D6F805}" type="presParOf" srcId="{6D1E9AD1-B301-478F-A412-B64A094E8A0D}" destId="{052CAA85-38D6-4E88-BA00-6F6B89E8D187}" srcOrd="9" destOrd="0" presId="urn:microsoft.com/office/officeart/2005/8/layout/hierarchy1"/>
    <dgm:cxn modelId="{FDC0AFA1-98BF-4EDE-8567-CDF2B01B5E0F}" type="presParOf" srcId="{052CAA85-38D6-4E88-BA00-6F6B89E8D187}" destId="{82115A4D-5BCC-4777-A84B-F3720F536541}" srcOrd="0" destOrd="0" presId="urn:microsoft.com/office/officeart/2005/8/layout/hierarchy1"/>
    <dgm:cxn modelId="{93ED31E7-802B-4AA6-A279-C1300EA9F2A3}" type="presParOf" srcId="{82115A4D-5BCC-4777-A84B-F3720F536541}" destId="{3C7B75E8-D716-40C1-A8DB-58BF06E57582}" srcOrd="0" destOrd="0" presId="urn:microsoft.com/office/officeart/2005/8/layout/hierarchy1"/>
    <dgm:cxn modelId="{6A404746-2587-4835-80D7-EA7EEC3F49F5}" type="presParOf" srcId="{82115A4D-5BCC-4777-A84B-F3720F536541}" destId="{7F17576D-6B0B-4FBF-8402-6F0984BF006F}" srcOrd="1" destOrd="0" presId="urn:microsoft.com/office/officeart/2005/8/layout/hierarchy1"/>
    <dgm:cxn modelId="{2EC0BE06-593C-46E1-A910-DBD968B3CF52}" type="presParOf" srcId="{052CAA85-38D6-4E88-BA00-6F6B89E8D187}" destId="{66F44387-290A-46C7-806D-B8B007E5AA9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FB41D-29C6-47CA-9289-32C476014CD4}">
      <dsp:nvSpPr>
        <dsp:cNvPr id="0" name=""/>
        <dsp:cNvSpPr/>
      </dsp:nvSpPr>
      <dsp:spPr>
        <a:xfrm>
          <a:off x="0" y="344181"/>
          <a:ext cx="8229600" cy="504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AC4E4-10AC-4FB1-8EDE-CAB69B0D42EB}">
      <dsp:nvSpPr>
        <dsp:cNvPr id="0" name=""/>
        <dsp:cNvSpPr/>
      </dsp:nvSpPr>
      <dsp:spPr>
        <a:xfrm>
          <a:off x="411480" y="48981"/>
          <a:ext cx="576072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Species level (e.g. courtship </a:t>
          </a:r>
          <a:r>
            <a:rPr lang="en-US" sz="2000" kern="1200" dirty="0" err="1" smtClean="0"/>
            <a:t>behaviour</a:t>
          </a:r>
          <a:r>
            <a:rPr lang="en-US" sz="2000" kern="1200" dirty="0" smtClean="0"/>
            <a:t>)</a:t>
          </a:r>
          <a:endParaRPr lang="en-US" sz="2000" kern="1200" dirty="0"/>
        </a:p>
      </dsp:txBody>
      <dsp:txXfrm>
        <a:off x="440301" y="77802"/>
        <a:ext cx="5703078" cy="532758"/>
      </dsp:txXfrm>
    </dsp:sp>
    <dsp:sp modelId="{EAD93F5B-ADBD-4479-86C4-3CCA35147C15}">
      <dsp:nvSpPr>
        <dsp:cNvPr id="0" name=""/>
        <dsp:cNvSpPr/>
      </dsp:nvSpPr>
      <dsp:spPr>
        <a:xfrm>
          <a:off x="0" y="1251381"/>
          <a:ext cx="8229600" cy="504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21095-B80F-4920-AB24-14E5159B83DE}">
      <dsp:nvSpPr>
        <dsp:cNvPr id="0" name=""/>
        <dsp:cNvSpPr/>
      </dsp:nvSpPr>
      <dsp:spPr>
        <a:xfrm>
          <a:off x="411480" y="956181"/>
          <a:ext cx="5760720" cy="590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Population level (migration </a:t>
          </a:r>
          <a:r>
            <a:rPr lang="en-US" sz="2000" kern="1200" dirty="0" err="1" smtClean="0"/>
            <a:t>behaviour</a:t>
          </a:r>
          <a:r>
            <a:rPr lang="en-US" sz="2000" kern="1200" dirty="0" smtClean="0"/>
            <a:t>)</a:t>
          </a:r>
          <a:endParaRPr lang="en-US" sz="2000" kern="1200" dirty="0"/>
        </a:p>
      </dsp:txBody>
      <dsp:txXfrm>
        <a:off x="440301" y="985002"/>
        <a:ext cx="5703078" cy="532758"/>
      </dsp:txXfrm>
    </dsp:sp>
    <dsp:sp modelId="{EB21C4F1-3946-4A40-A99B-9281185E9545}">
      <dsp:nvSpPr>
        <dsp:cNvPr id="0" name=""/>
        <dsp:cNvSpPr/>
      </dsp:nvSpPr>
      <dsp:spPr>
        <a:xfrm>
          <a:off x="0" y="2158581"/>
          <a:ext cx="8229600" cy="504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26BBD-78F2-4064-B96D-84F1C735EAFA}">
      <dsp:nvSpPr>
        <dsp:cNvPr id="0" name=""/>
        <dsp:cNvSpPr/>
      </dsp:nvSpPr>
      <dsp:spPr>
        <a:xfrm>
          <a:off x="411480" y="1863381"/>
          <a:ext cx="5760720" cy="5904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Family group (searching for food)</a:t>
          </a:r>
          <a:endParaRPr lang="en-US" sz="2000" kern="1200" dirty="0"/>
        </a:p>
      </dsp:txBody>
      <dsp:txXfrm>
        <a:off x="440301" y="1892202"/>
        <a:ext cx="5703078" cy="532758"/>
      </dsp:txXfrm>
    </dsp:sp>
    <dsp:sp modelId="{7D61B1E4-9EA7-4BCB-9DB2-F8081BDE03A8}">
      <dsp:nvSpPr>
        <dsp:cNvPr id="0" name=""/>
        <dsp:cNvSpPr/>
      </dsp:nvSpPr>
      <dsp:spPr>
        <a:xfrm>
          <a:off x="0" y="3065781"/>
          <a:ext cx="8229600" cy="504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08D3B-4D16-44A5-A679-C04928E9D684}">
      <dsp:nvSpPr>
        <dsp:cNvPr id="0" name=""/>
        <dsp:cNvSpPr/>
      </dsp:nvSpPr>
      <dsp:spPr>
        <a:xfrm>
          <a:off x="411480" y="2770581"/>
          <a:ext cx="5760720" cy="590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smtClean="0"/>
            <a:t>Individual (how the animal is swimming)</a:t>
          </a:r>
          <a:endParaRPr lang="en-US" sz="2000" kern="1200" dirty="0"/>
        </a:p>
      </dsp:txBody>
      <dsp:txXfrm>
        <a:off x="440301" y="2799402"/>
        <a:ext cx="5703078" cy="532758"/>
      </dsp:txXfrm>
    </dsp:sp>
    <dsp:sp modelId="{DFC73EB9-783B-4A6D-B922-42E9D39DF724}">
      <dsp:nvSpPr>
        <dsp:cNvPr id="0" name=""/>
        <dsp:cNvSpPr/>
      </dsp:nvSpPr>
      <dsp:spPr>
        <a:xfrm>
          <a:off x="0" y="3972981"/>
          <a:ext cx="8229600" cy="504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DAD26-693F-4858-84B3-53D48C5539C6}">
      <dsp:nvSpPr>
        <dsp:cNvPr id="0" name=""/>
        <dsp:cNvSpPr/>
      </dsp:nvSpPr>
      <dsp:spPr>
        <a:xfrm>
          <a:off x="411480" y="3677781"/>
          <a:ext cx="5760720" cy="590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err="1" smtClean="0"/>
            <a:t>Behavioural</a:t>
          </a:r>
          <a:r>
            <a:rPr lang="en-US" sz="2000" kern="1200" dirty="0" smtClean="0"/>
            <a:t> type (way of feeding)</a:t>
          </a:r>
          <a:endParaRPr lang="en-US" sz="2000" kern="1200" dirty="0"/>
        </a:p>
      </dsp:txBody>
      <dsp:txXfrm>
        <a:off x="440301" y="3706602"/>
        <a:ext cx="5703078" cy="5327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7673C-FFB1-4CF5-8981-65527186325C}">
      <dsp:nvSpPr>
        <dsp:cNvPr id="0" name=""/>
        <dsp:cNvSpPr/>
      </dsp:nvSpPr>
      <dsp:spPr>
        <a:xfrm rot="16200000">
          <a:off x="-1063873" y="1064617"/>
          <a:ext cx="4064000" cy="1934765"/>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6279" bIns="0" numCol="1" spcCol="1270" anchor="ctr" anchorCtr="0">
          <a:noAutofit/>
        </a:bodyPr>
        <a:lstStyle/>
        <a:p>
          <a:pPr lvl="0" algn="ctr" defTabSz="933450">
            <a:lnSpc>
              <a:spcPct val="90000"/>
            </a:lnSpc>
            <a:spcBef>
              <a:spcPct val="0"/>
            </a:spcBef>
            <a:spcAft>
              <a:spcPct val="35000"/>
            </a:spcAft>
          </a:pPr>
          <a:r>
            <a:rPr lang="en-US" sz="2100" kern="1200" dirty="0" smtClean="0"/>
            <a:t>Following on foot</a:t>
          </a:r>
          <a:endParaRPr lang="en-US" sz="2100" kern="1200" dirty="0"/>
        </a:p>
      </dsp:txBody>
      <dsp:txXfrm rot="5400000">
        <a:off x="744" y="812800"/>
        <a:ext cx="1934765" cy="2438400"/>
      </dsp:txXfrm>
    </dsp:sp>
    <dsp:sp modelId="{D9AC9DAF-6966-42C3-9534-9289789B2016}">
      <dsp:nvSpPr>
        <dsp:cNvPr id="0" name=""/>
        <dsp:cNvSpPr/>
      </dsp:nvSpPr>
      <dsp:spPr>
        <a:xfrm rot="16200000">
          <a:off x="1016000" y="1064617"/>
          <a:ext cx="4064000" cy="1934765"/>
        </a:xfrm>
        <a:prstGeom prst="flowChartManualOperation">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6279" bIns="0" numCol="1" spcCol="1270" anchor="ctr" anchorCtr="0">
          <a:noAutofit/>
        </a:bodyPr>
        <a:lstStyle/>
        <a:p>
          <a:pPr lvl="0" algn="ctr" defTabSz="933450">
            <a:lnSpc>
              <a:spcPct val="90000"/>
            </a:lnSpc>
            <a:spcBef>
              <a:spcPct val="0"/>
            </a:spcBef>
            <a:spcAft>
              <a:spcPct val="35000"/>
            </a:spcAft>
          </a:pPr>
          <a:r>
            <a:rPr lang="en-US" sz="2100" kern="1200" dirty="0" smtClean="0"/>
            <a:t>Biotelemetry or </a:t>
          </a:r>
          <a:r>
            <a:rPr lang="en-US" sz="2100" kern="1200" dirty="0" err="1" smtClean="0"/>
            <a:t>radiotelemetry</a:t>
          </a:r>
          <a:endParaRPr lang="en-US" sz="2100" kern="1200" dirty="0"/>
        </a:p>
      </dsp:txBody>
      <dsp:txXfrm rot="5400000">
        <a:off x="2080617" y="812800"/>
        <a:ext cx="1934765" cy="2438400"/>
      </dsp:txXfrm>
    </dsp:sp>
    <dsp:sp modelId="{08248C89-B6D0-41EA-AC9B-ECAB3753DDB0}">
      <dsp:nvSpPr>
        <dsp:cNvPr id="0" name=""/>
        <dsp:cNvSpPr/>
      </dsp:nvSpPr>
      <dsp:spPr>
        <a:xfrm rot="16200000">
          <a:off x="3095873" y="1064617"/>
          <a:ext cx="4064000" cy="1934765"/>
        </a:xfrm>
        <a:prstGeom prst="flowChartManualOperati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6279" bIns="0" numCol="1" spcCol="1270" anchor="ctr" anchorCtr="0">
          <a:noAutofit/>
        </a:bodyPr>
        <a:lstStyle/>
        <a:p>
          <a:pPr lvl="0" algn="ctr" defTabSz="933450">
            <a:lnSpc>
              <a:spcPct val="90000"/>
            </a:lnSpc>
            <a:spcBef>
              <a:spcPct val="0"/>
            </a:spcBef>
            <a:spcAft>
              <a:spcPct val="35000"/>
            </a:spcAft>
          </a:pPr>
          <a:r>
            <a:rPr lang="en-US" sz="2100" kern="1200" dirty="0" smtClean="0"/>
            <a:t>Satellite telemetry system</a:t>
          </a:r>
          <a:endParaRPr lang="en-US" sz="2100" kern="1200" dirty="0"/>
        </a:p>
      </dsp:txBody>
      <dsp:txXfrm rot="5400000">
        <a:off x="4160490" y="812800"/>
        <a:ext cx="1934765" cy="2438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FB41D-29C6-47CA-9289-32C476014CD4}">
      <dsp:nvSpPr>
        <dsp:cNvPr id="0" name=""/>
        <dsp:cNvSpPr/>
      </dsp:nvSpPr>
      <dsp:spPr>
        <a:xfrm>
          <a:off x="0" y="1736139"/>
          <a:ext cx="4343400"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AC4E4-10AC-4FB1-8EDE-CAB69B0D42EB}">
      <dsp:nvSpPr>
        <dsp:cNvPr id="0" name=""/>
        <dsp:cNvSpPr/>
      </dsp:nvSpPr>
      <dsp:spPr>
        <a:xfrm>
          <a:off x="206778" y="835340"/>
          <a:ext cx="4135557" cy="10926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Species level (e.g. courtship </a:t>
          </a:r>
          <a:r>
            <a:rPr lang="en-US" sz="1300" kern="1200" dirty="0" err="1" smtClean="0"/>
            <a:t>behaviour</a:t>
          </a:r>
          <a:r>
            <a:rPr lang="en-US" sz="1300" kern="1200" dirty="0" smtClean="0"/>
            <a:t>)</a:t>
          </a:r>
          <a:endParaRPr lang="en-US" sz="1300" kern="1200" dirty="0"/>
        </a:p>
      </dsp:txBody>
      <dsp:txXfrm>
        <a:off x="260118" y="888680"/>
        <a:ext cx="4028877" cy="985999"/>
      </dsp:txXfrm>
    </dsp:sp>
    <dsp:sp modelId="{EAD93F5B-ADBD-4479-86C4-3CCA35147C15}">
      <dsp:nvSpPr>
        <dsp:cNvPr id="0" name=""/>
        <dsp:cNvSpPr/>
      </dsp:nvSpPr>
      <dsp:spPr>
        <a:xfrm>
          <a:off x="0" y="2325819"/>
          <a:ext cx="4343400" cy="327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21095-B80F-4920-AB24-14E5159B83DE}">
      <dsp:nvSpPr>
        <dsp:cNvPr id="0" name=""/>
        <dsp:cNvSpPr/>
      </dsp:nvSpPr>
      <dsp:spPr>
        <a:xfrm>
          <a:off x="217170" y="2133939"/>
          <a:ext cx="3040380"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Population level (migration </a:t>
          </a:r>
          <a:r>
            <a:rPr lang="en-US" sz="1300" kern="1200" dirty="0" err="1" smtClean="0"/>
            <a:t>behaviour</a:t>
          </a:r>
          <a:r>
            <a:rPr lang="en-US" sz="1300" kern="1200" dirty="0" smtClean="0"/>
            <a:t>)</a:t>
          </a:r>
          <a:endParaRPr lang="en-US" sz="1300" kern="1200" dirty="0"/>
        </a:p>
      </dsp:txBody>
      <dsp:txXfrm>
        <a:off x="235904" y="2152673"/>
        <a:ext cx="3002912" cy="346292"/>
      </dsp:txXfrm>
    </dsp:sp>
    <dsp:sp modelId="{EB21C4F1-3946-4A40-A99B-9281185E9545}">
      <dsp:nvSpPr>
        <dsp:cNvPr id="0" name=""/>
        <dsp:cNvSpPr/>
      </dsp:nvSpPr>
      <dsp:spPr>
        <a:xfrm>
          <a:off x="0" y="2915499"/>
          <a:ext cx="4343400" cy="327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26BBD-78F2-4064-B96D-84F1C735EAFA}">
      <dsp:nvSpPr>
        <dsp:cNvPr id="0" name=""/>
        <dsp:cNvSpPr/>
      </dsp:nvSpPr>
      <dsp:spPr>
        <a:xfrm>
          <a:off x="217170" y="2723619"/>
          <a:ext cx="3040380" cy="3837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Family group (searching for food)</a:t>
          </a:r>
          <a:endParaRPr lang="en-US" sz="1300" kern="1200" dirty="0"/>
        </a:p>
      </dsp:txBody>
      <dsp:txXfrm>
        <a:off x="235904" y="2742353"/>
        <a:ext cx="3002912" cy="346292"/>
      </dsp:txXfrm>
    </dsp:sp>
    <dsp:sp modelId="{7D61B1E4-9EA7-4BCB-9DB2-F8081BDE03A8}">
      <dsp:nvSpPr>
        <dsp:cNvPr id="0" name=""/>
        <dsp:cNvSpPr/>
      </dsp:nvSpPr>
      <dsp:spPr>
        <a:xfrm>
          <a:off x="0" y="3505179"/>
          <a:ext cx="43434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08D3B-4D16-44A5-A679-C04928E9D684}">
      <dsp:nvSpPr>
        <dsp:cNvPr id="0" name=""/>
        <dsp:cNvSpPr/>
      </dsp:nvSpPr>
      <dsp:spPr>
        <a:xfrm>
          <a:off x="217170" y="3313299"/>
          <a:ext cx="304038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Individual (how the animal is swimming)</a:t>
          </a:r>
          <a:endParaRPr lang="en-US" sz="1300" kern="1200" dirty="0"/>
        </a:p>
      </dsp:txBody>
      <dsp:txXfrm>
        <a:off x="235904" y="3332033"/>
        <a:ext cx="3002912" cy="346292"/>
      </dsp:txXfrm>
    </dsp:sp>
    <dsp:sp modelId="{DFC73EB9-783B-4A6D-B922-42E9D39DF724}">
      <dsp:nvSpPr>
        <dsp:cNvPr id="0" name=""/>
        <dsp:cNvSpPr/>
      </dsp:nvSpPr>
      <dsp:spPr>
        <a:xfrm>
          <a:off x="0" y="4094859"/>
          <a:ext cx="4343400" cy="3276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DAD26-693F-4858-84B3-53D48C5539C6}">
      <dsp:nvSpPr>
        <dsp:cNvPr id="0" name=""/>
        <dsp:cNvSpPr/>
      </dsp:nvSpPr>
      <dsp:spPr>
        <a:xfrm>
          <a:off x="217170" y="3902979"/>
          <a:ext cx="3040380" cy="3837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err="1" smtClean="0"/>
            <a:t>Behavioural</a:t>
          </a:r>
          <a:r>
            <a:rPr lang="en-US" sz="1300" kern="1200" dirty="0" smtClean="0"/>
            <a:t> type (way of feeding)</a:t>
          </a:r>
          <a:endParaRPr lang="en-US" sz="1300" kern="1200" dirty="0"/>
        </a:p>
      </dsp:txBody>
      <dsp:txXfrm>
        <a:off x="235904" y="3921713"/>
        <a:ext cx="3002912"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FB41D-29C6-47CA-9289-32C476014CD4}">
      <dsp:nvSpPr>
        <dsp:cNvPr id="0" name=""/>
        <dsp:cNvSpPr/>
      </dsp:nvSpPr>
      <dsp:spPr>
        <a:xfrm>
          <a:off x="0" y="964623"/>
          <a:ext cx="4876800" cy="35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AC4E4-10AC-4FB1-8EDE-CAB69B0D42EB}">
      <dsp:nvSpPr>
        <dsp:cNvPr id="0" name=""/>
        <dsp:cNvSpPr/>
      </dsp:nvSpPr>
      <dsp:spPr>
        <a:xfrm>
          <a:off x="243840" y="757983"/>
          <a:ext cx="3413760"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032" tIns="0" rIns="129032" bIns="0" numCol="1" spcCol="1270" anchor="ctr" anchorCtr="0">
          <a:noAutofit/>
        </a:bodyPr>
        <a:lstStyle/>
        <a:p>
          <a:pPr lvl="0" algn="l" defTabSz="622300">
            <a:lnSpc>
              <a:spcPct val="90000"/>
            </a:lnSpc>
            <a:spcBef>
              <a:spcPct val="0"/>
            </a:spcBef>
            <a:spcAft>
              <a:spcPct val="35000"/>
            </a:spcAft>
          </a:pPr>
          <a:r>
            <a:rPr lang="en-US" sz="1400" kern="1200" dirty="0" smtClean="0"/>
            <a:t>Species level (e.g. courtship </a:t>
          </a:r>
          <a:r>
            <a:rPr lang="en-US" sz="1400" kern="1200" dirty="0" err="1" smtClean="0"/>
            <a:t>behaviour</a:t>
          </a:r>
          <a:r>
            <a:rPr lang="en-US" sz="1400" kern="1200" dirty="0" smtClean="0"/>
            <a:t>)</a:t>
          </a:r>
          <a:endParaRPr lang="en-US" sz="1400" kern="1200" dirty="0"/>
        </a:p>
      </dsp:txBody>
      <dsp:txXfrm>
        <a:off x="264015" y="778158"/>
        <a:ext cx="3373410" cy="372930"/>
      </dsp:txXfrm>
    </dsp:sp>
    <dsp:sp modelId="{EAD93F5B-ADBD-4479-86C4-3CCA35147C15}">
      <dsp:nvSpPr>
        <dsp:cNvPr id="0" name=""/>
        <dsp:cNvSpPr/>
      </dsp:nvSpPr>
      <dsp:spPr>
        <a:xfrm>
          <a:off x="0" y="2241896"/>
          <a:ext cx="4876800" cy="352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21095-B80F-4920-AB24-14E5159B83DE}">
      <dsp:nvSpPr>
        <dsp:cNvPr id="0" name=""/>
        <dsp:cNvSpPr/>
      </dsp:nvSpPr>
      <dsp:spPr>
        <a:xfrm>
          <a:off x="234553" y="1393023"/>
          <a:ext cx="4641670" cy="10555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032" tIns="0" rIns="129032" bIns="0" numCol="1" spcCol="1270" anchor="ctr" anchorCtr="0">
          <a:noAutofit/>
        </a:bodyPr>
        <a:lstStyle/>
        <a:p>
          <a:pPr lvl="0" algn="l" defTabSz="622300">
            <a:lnSpc>
              <a:spcPct val="90000"/>
            </a:lnSpc>
            <a:spcBef>
              <a:spcPct val="0"/>
            </a:spcBef>
            <a:spcAft>
              <a:spcPct val="35000"/>
            </a:spcAft>
          </a:pPr>
          <a:r>
            <a:rPr lang="en-US" sz="1400" kern="1200" dirty="0" smtClean="0"/>
            <a:t>Population level (migration </a:t>
          </a:r>
          <a:r>
            <a:rPr lang="en-US" sz="1400" kern="1200" dirty="0" err="1" smtClean="0"/>
            <a:t>behaviour</a:t>
          </a:r>
          <a:r>
            <a:rPr lang="en-US" sz="1400" kern="1200" dirty="0" smtClean="0"/>
            <a:t>)</a:t>
          </a:r>
          <a:endParaRPr lang="en-US" sz="1400" kern="1200" dirty="0"/>
        </a:p>
      </dsp:txBody>
      <dsp:txXfrm>
        <a:off x="286079" y="1444549"/>
        <a:ext cx="4538618" cy="952460"/>
      </dsp:txXfrm>
    </dsp:sp>
    <dsp:sp modelId="{EB21C4F1-3946-4A40-A99B-9281185E9545}">
      <dsp:nvSpPr>
        <dsp:cNvPr id="0" name=""/>
        <dsp:cNvSpPr/>
      </dsp:nvSpPr>
      <dsp:spPr>
        <a:xfrm>
          <a:off x="0" y="2876936"/>
          <a:ext cx="4876800" cy="352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26BBD-78F2-4064-B96D-84F1C735EAFA}">
      <dsp:nvSpPr>
        <dsp:cNvPr id="0" name=""/>
        <dsp:cNvSpPr/>
      </dsp:nvSpPr>
      <dsp:spPr>
        <a:xfrm>
          <a:off x="243840" y="2670296"/>
          <a:ext cx="3413760" cy="4132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032" tIns="0" rIns="129032" bIns="0" numCol="1" spcCol="1270" anchor="ctr" anchorCtr="0">
          <a:noAutofit/>
        </a:bodyPr>
        <a:lstStyle/>
        <a:p>
          <a:pPr lvl="0" algn="l" defTabSz="622300">
            <a:lnSpc>
              <a:spcPct val="90000"/>
            </a:lnSpc>
            <a:spcBef>
              <a:spcPct val="0"/>
            </a:spcBef>
            <a:spcAft>
              <a:spcPct val="35000"/>
            </a:spcAft>
          </a:pPr>
          <a:r>
            <a:rPr lang="en-US" sz="1400" kern="1200" dirty="0" smtClean="0"/>
            <a:t>Family group (searching for food)</a:t>
          </a:r>
          <a:endParaRPr lang="en-US" sz="1400" kern="1200" dirty="0"/>
        </a:p>
      </dsp:txBody>
      <dsp:txXfrm>
        <a:off x="264015" y="2690471"/>
        <a:ext cx="3373410" cy="372930"/>
      </dsp:txXfrm>
    </dsp:sp>
    <dsp:sp modelId="{7D61B1E4-9EA7-4BCB-9DB2-F8081BDE03A8}">
      <dsp:nvSpPr>
        <dsp:cNvPr id="0" name=""/>
        <dsp:cNvSpPr/>
      </dsp:nvSpPr>
      <dsp:spPr>
        <a:xfrm>
          <a:off x="0" y="3511976"/>
          <a:ext cx="4876800" cy="352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08D3B-4D16-44A5-A679-C04928E9D684}">
      <dsp:nvSpPr>
        <dsp:cNvPr id="0" name=""/>
        <dsp:cNvSpPr/>
      </dsp:nvSpPr>
      <dsp:spPr>
        <a:xfrm>
          <a:off x="243840" y="3305336"/>
          <a:ext cx="3413760"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032" tIns="0" rIns="129032" bIns="0" numCol="1" spcCol="1270" anchor="ctr" anchorCtr="0">
          <a:noAutofit/>
        </a:bodyPr>
        <a:lstStyle/>
        <a:p>
          <a:pPr lvl="0" algn="l" defTabSz="622300">
            <a:lnSpc>
              <a:spcPct val="90000"/>
            </a:lnSpc>
            <a:spcBef>
              <a:spcPct val="0"/>
            </a:spcBef>
            <a:spcAft>
              <a:spcPct val="35000"/>
            </a:spcAft>
          </a:pPr>
          <a:r>
            <a:rPr lang="en-US" sz="1400" kern="1200" dirty="0" smtClean="0"/>
            <a:t>Individual (how the animal is swimming)</a:t>
          </a:r>
          <a:endParaRPr lang="en-US" sz="1400" kern="1200" dirty="0"/>
        </a:p>
      </dsp:txBody>
      <dsp:txXfrm>
        <a:off x="264015" y="3325511"/>
        <a:ext cx="3373410" cy="372930"/>
      </dsp:txXfrm>
    </dsp:sp>
    <dsp:sp modelId="{DFC73EB9-783B-4A6D-B922-42E9D39DF724}">
      <dsp:nvSpPr>
        <dsp:cNvPr id="0" name=""/>
        <dsp:cNvSpPr/>
      </dsp:nvSpPr>
      <dsp:spPr>
        <a:xfrm>
          <a:off x="0" y="4147016"/>
          <a:ext cx="4876800" cy="3528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DAD26-693F-4858-84B3-53D48C5539C6}">
      <dsp:nvSpPr>
        <dsp:cNvPr id="0" name=""/>
        <dsp:cNvSpPr/>
      </dsp:nvSpPr>
      <dsp:spPr>
        <a:xfrm>
          <a:off x="243840" y="3940376"/>
          <a:ext cx="3413760" cy="413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032" tIns="0" rIns="129032" bIns="0" numCol="1" spcCol="1270" anchor="ctr" anchorCtr="0">
          <a:noAutofit/>
        </a:bodyPr>
        <a:lstStyle/>
        <a:p>
          <a:pPr lvl="0" algn="l" defTabSz="622300">
            <a:lnSpc>
              <a:spcPct val="90000"/>
            </a:lnSpc>
            <a:spcBef>
              <a:spcPct val="0"/>
            </a:spcBef>
            <a:spcAft>
              <a:spcPct val="35000"/>
            </a:spcAft>
          </a:pPr>
          <a:r>
            <a:rPr lang="en-US" sz="1400" kern="1200" dirty="0" err="1" smtClean="0"/>
            <a:t>Behavioural</a:t>
          </a:r>
          <a:r>
            <a:rPr lang="en-US" sz="1400" kern="1200" dirty="0" smtClean="0"/>
            <a:t> type (way of feeding)</a:t>
          </a:r>
          <a:endParaRPr lang="en-US" sz="1400" kern="1200" dirty="0"/>
        </a:p>
      </dsp:txBody>
      <dsp:txXfrm>
        <a:off x="264015" y="3960551"/>
        <a:ext cx="3373410"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FB41D-29C6-47CA-9289-32C476014CD4}">
      <dsp:nvSpPr>
        <dsp:cNvPr id="0" name=""/>
        <dsp:cNvSpPr/>
      </dsp:nvSpPr>
      <dsp:spPr>
        <a:xfrm>
          <a:off x="0" y="644480"/>
          <a:ext cx="4343400"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AC4E4-10AC-4FB1-8EDE-CAB69B0D42EB}">
      <dsp:nvSpPr>
        <dsp:cNvPr id="0" name=""/>
        <dsp:cNvSpPr/>
      </dsp:nvSpPr>
      <dsp:spPr>
        <a:xfrm>
          <a:off x="217170" y="452600"/>
          <a:ext cx="3040380"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Species level (e.g. courtship </a:t>
          </a:r>
          <a:r>
            <a:rPr lang="en-US" sz="1300" kern="1200" dirty="0" err="1" smtClean="0"/>
            <a:t>behaviour</a:t>
          </a:r>
          <a:r>
            <a:rPr lang="en-US" sz="1300" kern="1200" dirty="0" smtClean="0"/>
            <a:t>)</a:t>
          </a:r>
          <a:endParaRPr lang="en-US" sz="1300" kern="1200" dirty="0"/>
        </a:p>
      </dsp:txBody>
      <dsp:txXfrm>
        <a:off x="235904" y="471334"/>
        <a:ext cx="3002912" cy="346292"/>
      </dsp:txXfrm>
    </dsp:sp>
    <dsp:sp modelId="{EAD93F5B-ADBD-4479-86C4-3CCA35147C15}">
      <dsp:nvSpPr>
        <dsp:cNvPr id="0" name=""/>
        <dsp:cNvSpPr/>
      </dsp:nvSpPr>
      <dsp:spPr>
        <a:xfrm>
          <a:off x="0" y="1234160"/>
          <a:ext cx="4343400" cy="327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21095-B80F-4920-AB24-14E5159B83DE}">
      <dsp:nvSpPr>
        <dsp:cNvPr id="0" name=""/>
        <dsp:cNvSpPr/>
      </dsp:nvSpPr>
      <dsp:spPr>
        <a:xfrm>
          <a:off x="217170" y="1042280"/>
          <a:ext cx="3040380"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Population level (migration </a:t>
          </a:r>
          <a:r>
            <a:rPr lang="en-US" sz="1300" kern="1200" dirty="0" err="1" smtClean="0"/>
            <a:t>behaviour</a:t>
          </a:r>
          <a:r>
            <a:rPr lang="en-US" sz="1300" kern="1200" dirty="0" smtClean="0"/>
            <a:t>)</a:t>
          </a:r>
          <a:endParaRPr lang="en-US" sz="1300" kern="1200" dirty="0"/>
        </a:p>
      </dsp:txBody>
      <dsp:txXfrm>
        <a:off x="235904" y="1061014"/>
        <a:ext cx="3002912" cy="346292"/>
      </dsp:txXfrm>
    </dsp:sp>
    <dsp:sp modelId="{EB21C4F1-3946-4A40-A99B-9281185E9545}">
      <dsp:nvSpPr>
        <dsp:cNvPr id="0" name=""/>
        <dsp:cNvSpPr/>
      </dsp:nvSpPr>
      <dsp:spPr>
        <a:xfrm>
          <a:off x="0" y="2612439"/>
          <a:ext cx="4343400" cy="327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26BBD-78F2-4064-B96D-84F1C735EAFA}">
      <dsp:nvSpPr>
        <dsp:cNvPr id="0" name=""/>
        <dsp:cNvSpPr/>
      </dsp:nvSpPr>
      <dsp:spPr>
        <a:xfrm>
          <a:off x="205717" y="1631960"/>
          <a:ext cx="4134538" cy="117235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Family group (searching for food)</a:t>
          </a:r>
          <a:endParaRPr lang="en-US" sz="1300" kern="1200" dirty="0"/>
        </a:p>
      </dsp:txBody>
      <dsp:txXfrm>
        <a:off x="262947" y="1689190"/>
        <a:ext cx="4020078" cy="1057899"/>
      </dsp:txXfrm>
    </dsp:sp>
    <dsp:sp modelId="{7D61B1E4-9EA7-4BCB-9DB2-F8081BDE03A8}">
      <dsp:nvSpPr>
        <dsp:cNvPr id="0" name=""/>
        <dsp:cNvSpPr/>
      </dsp:nvSpPr>
      <dsp:spPr>
        <a:xfrm>
          <a:off x="0" y="3202119"/>
          <a:ext cx="43434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08D3B-4D16-44A5-A679-C04928E9D684}">
      <dsp:nvSpPr>
        <dsp:cNvPr id="0" name=""/>
        <dsp:cNvSpPr/>
      </dsp:nvSpPr>
      <dsp:spPr>
        <a:xfrm>
          <a:off x="217170" y="3010239"/>
          <a:ext cx="304038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Individual (how the animal is swimming)</a:t>
          </a:r>
          <a:endParaRPr lang="en-US" sz="1300" kern="1200" dirty="0"/>
        </a:p>
      </dsp:txBody>
      <dsp:txXfrm>
        <a:off x="235904" y="3028973"/>
        <a:ext cx="3002912" cy="346292"/>
      </dsp:txXfrm>
    </dsp:sp>
    <dsp:sp modelId="{DFC73EB9-783B-4A6D-B922-42E9D39DF724}">
      <dsp:nvSpPr>
        <dsp:cNvPr id="0" name=""/>
        <dsp:cNvSpPr/>
      </dsp:nvSpPr>
      <dsp:spPr>
        <a:xfrm>
          <a:off x="0" y="3791799"/>
          <a:ext cx="4343400" cy="3276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DAD26-693F-4858-84B3-53D48C5539C6}">
      <dsp:nvSpPr>
        <dsp:cNvPr id="0" name=""/>
        <dsp:cNvSpPr/>
      </dsp:nvSpPr>
      <dsp:spPr>
        <a:xfrm>
          <a:off x="217170" y="3599919"/>
          <a:ext cx="3040380" cy="3837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err="1" smtClean="0"/>
            <a:t>Behavioural</a:t>
          </a:r>
          <a:r>
            <a:rPr lang="en-US" sz="1300" kern="1200" dirty="0" smtClean="0"/>
            <a:t> type (way of feeding)</a:t>
          </a:r>
          <a:endParaRPr lang="en-US" sz="1300" kern="1200" dirty="0"/>
        </a:p>
      </dsp:txBody>
      <dsp:txXfrm>
        <a:off x="235904" y="3618653"/>
        <a:ext cx="3002912"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FB41D-29C6-47CA-9289-32C476014CD4}">
      <dsp:nvSpPr>
        <dsp:cNvPr id="0" name=""/>
        <dsp:cNvSpPr/>
      </dsp:nvSpPr>
      <dsp:spPr>
        <a:xfrm>
          <a:off x="0" y="738861"/>
          <a:ext cx="4343400"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AC4E4-10AC-4FB1-8EDE-CAB69B0D42EB}">
      <dsp:nvSpPr>
        <dsp:cNvPr id="0" name=""/>
        <dsp:cNvSpPr/>
      </dsp:nvSpPr>
      <dsp:spPr>
        <a:xfrm>
          <a:off x="217170" y="546981"/>
          <a:ext cx="3040380"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Species level (e.g. courtship </a:t>
          </a:r>
          <a:r>
            <a:rPr lang="en-US" sz="1300" kern="1200" dirty="0" err="1" smtClean="0"/>
            <a:t>behaviour</a:t>
          </a:r>
          <a:r>
            <a:rPr lang="en-US" sz="1300" kern="1200" dirty="0" smtClean="0"/>
            <a:t>)</a:t>
          </a:r>
          <a:endParaRPr lang="en-US" sz="1300" kern="1200" dirty="0"/>
        </a:p>
      </dsp:txBody>
      <dsp:txXfrm>
        <a:off x="235904" y="565715"/>
        <a:ext cx="3002912" cy="346292"/>
      </dsp:txXfrm>
    </dsp:sp>
    <dsp:sp modelId="{EAD93F5B-ADBD-4479-86C4-3CCA35147C15}">
      <dsp:nvSpPr>
        <dsp:cNvPr id="0" name=""/>
        <dsp:cNvSpPr/>
      </dsp:nvSpPr>
      <dsp:spPr>
        <a:xfrm>
          <a:off x="0" y="1328541"/>
          <a:ext cx="4343400" cy="327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21095-B80F-4920-AB24-14E5159B83DE}">
      <dsp:nvSpPr>
        <dsp:cNvPr id="0" name=""/>
        <dsp:cNvSpPr/>
      </dsp:nvSpPr>
      <dsp:spPr>
        <a:xfrm>
          <a:off x="217170" y="1136661"/>
          <a:ext cx="3040380"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Population level (migration </a:t>
          </a:r>
          <a:r>
            <a:rPr lang="en-US" sz="1300" kern="1200" dirty="0" err="1" smtClean="0"/>
            <a:t>behaviour</a:t>
          </a:r>
          <a:r>
            <a:rPr lang="en-US" sz="1300" kern="1200" dirty="0" smtClean="0"/>
            <a:t>)</a:t>
          </a:r>
          <a:endParaRPr lang="en-US" sz="1300" kern="1200" dirty="0"/>
        </a:p>
      </dsp:txBody>
      <dsp:txXfrm>
        <a:off x="235904" y="1155395"/>
        <a:ext cx="3002912" cy="346292"/>
      </dsp:txXfrm>
    </dsp:sp>
    <dsp:sp modelId="{EB21C4F1-3946-4A40-A99B-9281185E9545}">
      <dsp:nvSpPr>
        <dsp:cNvPr id="0" name=""/>
        <dsp:cNvSpPr/>
      </dsp:nvSpPr>
      <dsp:spPr>
        <a:xfrm>
          <a:off x="0" y="1918221"/>
          <a:ext cx="4343400" cy="327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26BBD-78F2-4064-B96D-84F1C735EAFA}">
      <dsp:nvSpPr>
        <dsp:cNvPr id="0" name=""/>
        <dsp:cNvSpPr/>
      </dsp:nvSpPr>
      <dsp:spPr>
        <a:xfrm>
          <a:off x="217170" y="1726341"/>
          <a:ext cx="3040380" cy="3837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Family group (searching for food)</a:t>
          </a:r>
          <a:endParaRPr lang="en-US" sz="1300" kern="1200" dirty="0"/>
        </a:p>
      </dsp:txBody>
      <dsp:txXfrm>
        <a:off x="235904" y="1745075"/>
        <a:ext cx="3002912" cy="346292"/>
      </dsp:txXfrm>
    </dsp:sp>
    <dsp:sp modelId="{7D61B1E4-9EA7-4BCB-9DB2-F8081BDE03A8}">
      <dsp:nvSpPr>
        <dsp:cNvPr id="0" name=""/>
        <dsp:cNvSpPr/>
      </dsp:nvSpPr>
      <dsp:spPr>
        <a:xfrm>
          <a:off x="0" y="3488738"/>
          <a:ext cx="43434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08D3B-4D16-44A5-A679-C04928E9D684}">
      <dsp:nvSpPr>
        <dsp:cNvPr id="0" name=""/>
        <dsp:cNvSpPr/>
      </dsp:nvSpPr>
      <dsp:spPr>
        <a:xfrm>
          <a:off x="208898" y="2316021"/>
          <a:ext cx="4133987" cy="13645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Individual (how the animal is swimming)</a:t>
          </a:r>
          <a:endParaRPr lang="en-US" sz="1300" kern="1200" dirty="0"/>
        </a:p>
      </dsp:txBody>
      <dsp:txXfrm>
        <a:off x="275512" y="2382635"/>
        <a:ext cx="4000759" cy="1231368"/>
      </dsp:txXfrm>
    </dsp:sp>
    <dsp:sp modelId="{DFC73EB9-783B-4A6D-B922-42E9D39DF724}">
      <dsp:nvSpPr>
        <dsp:cNvPr id="0" name=""/>
        <dsp:cNvSpPr/>
      </dsp:nvSpPr>
      <dsp:spPr>
        <a:xfrm>
          <a:off x="0" y="4078418"/>
          <a:ext cx="4343400" cy="3276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DAD26-693F-4858-84B3-53D48C5539C6}">
      <dsp:nvSpPr>
        <dsp:cNvPr id="0" name=""/>
        <dsp:cNvSpPr/>
      </dsp:nvSpPr>
      <dsp:spPr>
        <a:xfrm>
          <a:off x="217170" y="3886538"/>
          <a:ext cx="3040380" cy="3837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err="1" smtClean="0"/>
            <a:t>Behavioural</a:t>
          </a:r>
          <a:r>
            <a:rPr lang="en-US" sz="1300" kern="1200" dirty="0" smtClean="0"/>
            <a:t> type (way of feeding)</a:t>
          </a:r>
          <a:endParaRPr lang="en-US" sz="1300" kern="1200" dirty="0"/>
        </a:p>
      </dsp:txBody>
      <dsp:txXfrm>
        <a:off x="235904" y="3905272"/>
        <a:ext cx="3002912"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FB41D-29C6-47CA-9289-32C476014CD4}">
      <dsp:nvSpPr>
        <dsp:cNvPr id="0" name=""/>
        <dsp:cNvSpPr/>
      </dsp:nvSpPr>
      <dsp:spPr>
        <a:xfrm>
          <a:off x="0" y="1008759"/>
          <a:ext cx="4343400"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5AC4E4-10AC-4FB1-8EDE-CAB69B0D42EB}">
      <dsp:nvSpPr>
        <dsp:cNvPr id="0" name=""/>
        <dsp:cNvSpPr/>
      </dsp:nvSpPr>
      <dsp:spPr>
        <a:xfrm>
          <a:off x="217170" y="717562"/>
          <a:ext cx="3367828" cy="4830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Species level (e.g. courtship </a:t>
          </a:r>
          <a:r>
            <a:rPr lang="en-US" sz="1300" kern="1200" dirty="0" err="1" smtClean="0"/>
            <a:t>behaviour</a:t>
          </a:r>
          <a:r>
            <a:rPr lang="en-US" sz="1300" kern="1200" dirty="0" smtClean="0"/>
            <a:t>)</a:t>
          </a:r>
          <a:endParaRPr lang="en-US" sz="1300" kern="1200" dirty="0"/>
        </a:p>
      </dsp:txBody>
      <dsp:txXfrm>
        <a:off x="240752" y="741144"/>
        <a:ext cx="3320664" cy="435913"/>
      </dsp:txXfrm>
    </dsp:sp>
    <dsp:sp modelId="{EAD93F5B-ADBD-4479-86C4-3CCA35147C15}">
      <dsp:nvSpPr>
        <dsp:cNvPr id="0" name=""/>
        <dsp:cNvSpPr/>
      </dsp:nvSpPr>
      <dsp:spPr>
        <a:xfrm>
          <a:off x="0" y="1598439"/>
          <a:ext cx="4343400" cy="327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421095-B80F-4920-AB24-14E5159B83DE}">
      <dsp:nvSpPr>
        <dsp:cNvPr id="0" name=""/>
        <dsp:cNvSpPr/>
      </dsp:nvSpPr>
      <dsp:spPr>
        <a:xfrm>
          <a:off x="217170" y="1406559"/>
          <a:ext cx="3040380"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Population level (migration </a:t>
          </a:r>
          <a:r>
            <a:rPr lang="en-US" sz="1300" kern="1200" dirty="0" err="1" smtClean="0"/>
            <a:t>behaviour</a:t>
          </a:r>
          <a:r>
            <a:rPr lang="en-US" sz="1300" kern="1200" dirty="0" smtClean="0"/>
            <a:t>)</a:t>
          </a:r>
          <a:endParaRPr lang="en-US" sz="1300" kern="1200" dirty="0"/>
        </a:p>
      </dsp:txBody>
      <dsp:txXfrm>
        <a:off x="235904" y="1425293"/>
        <a:ext cx="3002912" cy="346292"/>
      </dsp:txXfrm>
    </dsp:sp>
    <dsp:sp modelId="{EB21C4F1-3946-4A40-A99B-9281185E9545}">
      <dsp:nvSpPr>
        <dsp:cNvPr id="0" name=""/>
        <dsp:cNvSpPr/>
      </dsp:nvSpPr>
      <dsp:spPr>
        <a:xfrm>
          <a:off x="0" y="2188119"/>
          <a:ext cx="4343400" cy="327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26BBD-78F2-4064-B96D-84F1C735EAFA}">
      <dsp:nvSpPr>
        <dsp:cNvPr id="0" name=""/>
        <dsp:cNvSpPr/>
      </dsp:nvSpPr>
      <dsp:spPr>
        <a:xfrm>
          <a:off x="217170" y="1996239"/>
          <a:ext cx="3040380" cy="3837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Family group (searching for food)</a:t>
          </a:r>
          <a:endParaRPr lang="en-US" sz="1300" kern="1200" dirty="0"/>
        </a:p>
      </dsp:txBody>
      <dsp:txXfrm>
        <a:off x="235904" y="2014973"/>
        <a:ext cx="3002912" cy="346292"/>
      </dsp:txXfrm>
    </dsp:sp>
    <dsp:sp modelId="{7D61B1E4-9EA7-4BCB-9DB2-F8081BDE03A8}">
      <dsp:nvSpPr>
        <dsp:cNvPr id="0" name=""/>
        <dsp:cNvSpPr/>
      </dsp:nvSpPr>
      <dsp:spPr>
        <a:xfrm>
          <a:off x="0" y="2777799"/>
          <a:ext cx="43434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C08D3B-4D16-44A5-A679-C04928E9D684}">
      <dsp:nvSpPr>
        <dsp:cNvPr id="0" name=""/>
        <dsp:cNvSpPr/>
      </dsp:nvSpPr>
      <dsp:spPr>
        <a:xfrm>
          <a:off x="217170" y="2585919"/>
          <a:ext cx="3040380" cy="383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smtClean="0"/>
            <a:t>Individual (how the animal is swimming)</a:t>
          </a:r>
          <a:endParaRPr lang="en-US" sz="1300" kern="1200" dirty="0"/>
        </a:p>
      </dsp:txBody>
      <dsp:txXfrm>
        <a:off x="235904" y="2604653"/>
        <a:ext cx="3002912" cy="346292"/>
      </dsp:txXfrm>
    </dsp:sp>
    <dsp:sp modelId="{DFC73EB9-783B-4A6D-B922-42E9D39DF724}">
      <dsp:nvSpPr>
        <dsp:cNvPr id="0" name=""/>
        <dsp:cNvSpPr/>
      </dsp:nvSpPr>
      <dsp:spPr>
        <a:xfrm>
          <a:off x="0" y="4288837"/>
          <a:ext cx="4343400" cy="3276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4DAD26-693F-4858-84B3-53D48C5539C6}">
      <dsp:nvSpPr>
        <dsp:cNvPr id="0" name=""/>
        <dsp:cNvSpPr/>
      </dsp:nvSpPr>
      <dsp:spPr>
        <a:xfrm>
          <a:off x="208898" y="3175599"/>
          <a:ext cx="4133987" cy="130511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919" tIns="0" rIns="114919" bIns="0" numCol="1" spcCol="1270" anchor="ctr" anchorCtr="0">
          <a:noAutofit/>
        </a:bodyPr>
        <a:lstStyle/>
        <a:p>
          <a:pPr lvl="0" algn="l" defTabSz="577850">
            <a:lnSpc>
              <a:spcPct val="90000"/>
            </a:lnSpc>
            <a:spcBef>
              <a:spcPct val="0"/>
            </a:spcBef>
            <a:spcAft>
              <a:spcPct val="35000"/>
            </a:spcAft>
          </a:pPr>
          <a:r>
            <a:rPr lang="en-US" sz="1300" kern="1200" dirty="0" err="1" smtClean="0"/>
            <a:t>Behavioural</a:t>
          </a:r>
          <a:r>
            <a:rPr lang="en-US" sz="1300" kern="1200" dirty="0" smtClean="0"/>
            <a:t> type (way of feeding)</a:t>
          </a:r>
          <a:endParaRPr lang="en-US" sz="1300" kern="1200" dirty="0"/>
        </a:p>
      </dsp:txBody>
      <dsp:txXfrm>
        <a:off x="272609" y="3239310"/>
        <a:ext cx="4006565" cy="11776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CEDB7-2ADB-4B0C-A9BE-CDA2C1AF00AC}">
      <dsp:nvSpPr>
        <dsp:cNvPr id="0" name=""/>
        <dsp:cNvSpPr/>
      </dsp:nvSpPr>
      <dsp:spPr>
        <a:xfrm>
          <a:off x="0" y="0"/>
          <a:ext cx="8153400" cy="12043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Level of organization</a:t>
          </a:r>
          <a:endParaRPr lang="en-US" sz="2000" kern="1200" dirty="0"/>
        </a:p>
        <a:p>
          <a:pPr marL="171450" lvl="1" indent="-171450" algn="l" defTabSz="711200">
            <a:lnSpc>
              <a:spcPct val="90000"/>
            </a:lnSpc>
            <a:spcBef>
              <a:spcPct val="0"/>
            </a:spcBef>
            <a:spcAft>
              <a:spcPct val="15000"/>
            </a:spcAft>
            <a:buChar char="••"/>
          </a:pPr>
          <a:r>
            <a:rPr lang="en-US" sz="1600" kern="1200" dirty="0" smtClean="0"/>
            <a:t>At the species level or</a:t>
          </a:r>
          <a:endParaRPr lang="en-US" sz="1600" kern="1200" dirty="0"/>
        </a:p>
        <a:p>
          <a:pPr marL="171450" lvl="1" indent="-171450" algn="l" defTabSz="711200">
            <a:lnSpc>
              <a:spcPct val="90000"/>
            </a:lnSpc>
            <a:spcBef>
              <a:spcPct val="0"/>
            </a:spcBef>
            <a:spcAft>
              <a:spcPct val="15000"/>
            </a:spcAft>
            <a:buChar char="••"/>
          </a:pPr>
          <a:r>
            <a:rPr lang="en-US" sz="1600" kern="1200" dirty="0" smtClean="0"/>
            <a:t>At the individual level.</a:t>
          </a:r>
          <a:endParaRPr lang="en-US" sz="1600" kern="1200" dirty="0"/>
        </a:p>
      </dsp:txBody>
      <dsp:txXfrm>
        <a:off x="1751111" y="0"/>
        <a:ext cx="6402288" cy="1204317"/>
      </dsp:txXfrm>
    </dsp:sp>
    <dsp:sp modelId="{2549F161-BBA2-470B-AD4F-A0050048C325}">
      <dsp:nvSpPr>
        <dsp:cNvPr id="0" name=""/>
        <dsp:cNvSpPr/>
      </dsp:nvSpPr>
      <dsp:spPr>
        <a:xfrm>
          <a:off x="120431" y="120431"/>
          <a:ext cx="1630680" cy="963453"/>
        </a:xfrm>
        <a:prstGeom prst="roundRect">
          <a:avLst>
            <a:gd name="adj" fmla="val 1000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48FA28-66C8-4DE4-A173-E611C75E4962}">
      <dsp:nvSpPr>
        <dsp:cNvPr id="0" name=""/>
        <dsp:cNvSpPr/>
      </dsp:nvSpPr>
      <dsp:spPr>
        <a:xfrm>
          <a:off x="0" y="1324748"/>
          <a:ext cx="8153400" cy="1204317"/>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Unit of </a:t>
          </a:r>
          <a:r>
            <a:rPr lang="en-US" sz="2000" kern="1200" dirty="0" err="1" smtClean="0"/>
            <a:t>behaviour</a:t>
          </a:r>
          <a:endParaRPr lang="en-US" sz="2000" kern="1200" dirty="0"/>
        </a:p>
        <a:p>
          <a:pPr marL="171450" lvl="1" indent="-171450" algn="l" defTabSz="711200">
            <a:lnSpc>
              <a:spcPct val="90000"/>
            </a:lnSpc>
            <a:spcBef>
              <a:spcPct val="0"/>
            </a:spcBef>
            <a:spcAft>
              <a:spcPct val="15000"/>
            </a:spcAft>
            <a:buChar char="••"/>
          </a:pPr>
          <a:r>
            <a:rPr lang="en-US" sz="1600" kern="1200" dirty="0" smtClean="0"/>
            <a:t>Moving</a:t>
          </a:r>
          <a:endParaRPr lang="en-US" sz="1600" kern="1200" dirty="0"/>
        </a:p>
        <a:p>
          <a:pPr marL="171450" lvl="1" indent="-171450" algn="l" defTabSz="711200">
            <a:lnSpc>
              <a:spcPct val="90000"/>
            </a:lnSpc>
            <a:spcBef>
              <a:spcPct val="0"/>
            </a:spcBef>
            <a:spcAft>
              <a:spcPct val="15000"/>
            </a:spcAft>
            <a:buChar char="••"/>
          </a:pPr>
          <a:r>
            <a:rPr lang="en-US" sz="1600" kern="1200" dirty="0" smtClean="0"/>
            <a:t>Reproducing</a:t>
          </a:r>
          <a:endParaRPr lang="en-US" sz="1600" kern="1200" dirty="0"/>
        </a:p>
        <a:p>
          <a:pPr marL="171450" lvl="1" indent="-171450" algn="l" defTabSz="711200">
            <a:lnSpc>
              <a:spcPct val="90000"/>
            </a:lnSpc>
            <a:spcBef>
              <a:spcPct val="0"/>
            </a:spcBef>
            <a:spcAft>
              <a:spcPct val="15000"/>
            </a:spcAft>
            <a:buChar char="••"/>
          </a:pPr>
          <a:r>
            <a:rPr lang="en-US" sz="1600" kern="1200" dirty="0" smtClean="0"/>
            <a:t>eating</a:t>
          </a:r>
          <a:endParaRPr lang="en-US" sz="1600" kern="1200" dirty="0"/>
        </a:p>
      </dsp:txBody>
      <dsp:txXfrm>
        <a:off x="1751111" y="1324748"/>
        <a:ext cx="6402288" cy="1204317"/>
      </dsp:txXfrm>
    </dsp:sp>
    <dsp:sp modelId="{F0D394DE-3300-436B-8276-CEC362C36191}">
      <dsp:nvSpPr>
        <dsp:cNvPr id="0" name=""/>
        <dsp:cNvSpPr/>
      </dsp:nvSpPr>
      <dsp:spPr>
        <a:xfrm>
          <a:off x="120431" y="1445180"/>
          <a:ext cx="1630680" cy="963453"/>
        </a:xfrm>
        <a:prstGeom prst="roundRect">
          <a:avLst>
            <a:gd name="adj" fmla="val 10000"/>
          </a:avLst>
        </a:prstGeom>
        <a:solidFill>
          <a:schemeClr val="accent2">
            <a:tint val="50000"/>
            <a:hueOff val="1667625"/>
            <a:satOff val="-1491"/>
            <a:lumOff val="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E8CC7E-780F-4F1A-AFDF-2F3A3B4073EB}">
      <dsp:nvSpPr>
        <dsp:cNvPr id="0" name=""/>
        <dsp:cNvSpPr/>
      </dsp:nvSpPr>
      <dsp:spPr>
        <a:xfrm>
          <a:off x="0" y="2649497"/>
          <a:ext cx="8153400" cy="1204317"/>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Pattern of </a:t>
          </a:r>
          <a:r>
            <a:rPr lang="en-US" sz="2000" kern="1200" dirty="0" err="1" smtClean="0"/>
            <a:t>behaviour</a:t>
          </a:r>
          <a:r>
            <a:rPr lang="en-US" sz="2000" kern="1200" dirty="0" smtClean="0"/>
            <a:t> (in moving)</a:t>
          </a:r>
          <a:endParaRPr lang="en-US" sz="2000" kern="1200" dirty="0"/>
        </a:p>
        <a:p>
          <a:pPr marL="171450" lvl="1" indent="-171450" algn="l" defTabSz="711200">
            <a:lnSpc>
              <a:spcPct val="90000"/>
            </a:lnSpc>
            <a:spcBef>
              <a:spcPct val="0"/>
            </a:spcBef>
            <a:spcAft>
              <a:spcPct val="15000"/>
            </a:spcAft>
            <a:buChar char="••"/>
          </a:pPr>
          <a:r>
            <a:rPr lang="en-US" sz="1600" kern="1200" dirty="0" smtClean="0"/>
            <a:t>Walking</a:t>
          </a:r>
          <a:endParaRPr lang="en-US" sz="1600" kern="1200" dirty="0"/>
        </a:p>
        <a:p>
          <a:pPr marL="171450" lvl="1" indent="-171450" algn="l" defTabSz="711200">
            <a:lnSpc>
              <a:spcPct val="90000"/>
            </a:lnSpc>
            <a:spcBef>
              <a:spcPct val="0"/>
            </a:spcBef>
            <a:spcAft>
              <a:spcPct val="15000"/>
            </a:spcAft>
            <a:buChar char="••"/>
          </a:pPr>
          <a:r>
            <a:rPr lang="en-US" sz="1600" kern="1200" dirty="0" smtClean="0"/>
            <a:t>Swimming</a:t>
          </a:r>
          <a:endParaRPr lang="en-US" sz="1600" kern="1200" dirty="0"/>
        </a:p>
        <a:p>
          <a:pPr marL="171450" lvl="1" indent="-171450" algn="l" defTabSz="711200">
            <a:lnSpc>
              <a:spcPct val="90000"/>
            </a:lnSpc>
            <a:spcBef>
              <a:spcPct val="0"/>
            </a:spcBef>
            <a:spcAft>
              <a:spcPct val="15000"/>
            </a:spcAft>
            <a:buChar char="••"/>
          </a:pPr>
          <a:r>
            <a:rPr lang="en-US" sz="1600" kern="1200" dirty="0" smtClean="0"/>
            <a:t>Flying</a:t>
          </a:r>
          <a:endParaRPr lang="en-US" sz="1600" kern="1200" dirty="0"/>
        </a:p>
        <a:p>
          <a:pPr marL="171450" lvl="1" indent="-171450" algn="l" defTabSz="711200">
            <a:lnSpc>
              <a:spcPct val="90000"/>
            </a:lnSpc>
            <a:spcBef>
              <a:spcPct val="0"/>
            </a:spcBef>
            <a:spcAft>
              <a:spcPct val="15000"/>
            </a:spcAft>
            <a:buChar char="••"/>
          </a:pPr>
          <a:r>
            <a:rPr lang="en-US" sz="1600" kern="1200" dirty="0" smtClean="0"/>
            <a:t>Diving</a:t>
          </a:r>
          <a:endParaRPr lang="en-US" sz="1600" kern="1200" dirty="0"/>
        </a:p>
      </dsp:txBody>
      <dsp:txXfrm>
        <a:off x="1751111" y="2649497"/>
        <a:ext cx="6402288" cy="1204317"/>
      </dsp:txXfrm>
    </dsp:sp>
    <dsp:sp modelId="{7EDDE0A9-3480-4EE2-9E8F-A62F3BEA5E75}">
      <dsp:nvSpPr>
        <dsp:cNvPr id="0" name=""/>
        <dsp:cNvSpPr/>
      </dsp:nvSpPr>
      <dsp:spPr>
        <a:xfrm>
          <a:off x="120431" y="2769929"/>
          <a:ext cx="1630680" cy="963453"/>
        </a:xfrm>
        <a:prstGeom prst="roundRect">
          <a:avLst>
            <a:gd name="adj" fmla="val 10000"/>
          </a:avLst>
        </a:prstGeom>
        <a:solidFill>
          <a:schemeClr val="accent2">
            <a:tint val="50000"/>
            <a:hueOff val="3335250"/>
            <a:satOff val="-2982"/>
            <a:lumOff val="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F1FF31-820A-4B31-A199-3CB9FF2681D7}">
      <dsp:nvSpPr>
        <dsp:cNvPr id="0" name=""/>
        <dsp:cNvSpPr/>
      </dsp:nvSpPr>
      <dsp:spPr>
        <a:xfrm>
          <a:off x="0" y="3974246"/>
          <a:ext cx="8153400" cy="120431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Act of </a:t>
          </a:r>
          <a:r>
            <a:rPr lang="en-US" sz="2000" kern="1200" dirty="0" err="1" smtClean="0"/>
            <a:t>behaviour</a:t>
          </a:r>
          <a:r>
            <a:rPr lang="en-US" sz="2000" kern="1200" dirty="0" smtClean="0"/>
            <a:t> (in flying)</a:t>
          </a:r>
          <a:endParaRPr lang="en-US" sz="2000" kern="1200" dirty="0"/>
        </a:p>
        <a:p>
          <a:pPr marL="171450" lvl="1" indent="-171450" algn="l" defTabSz="711200">
            <a:lnSpc>
              <a:spcPct val="90000"/>
            </a:lnSpc>
            <a:spcBef>
              <a:spcPct val="0"/>
            </a:spcBef>
            <a:spcAft>
              <a:spcPct val="15000"/>
            </a:spcAft>
            <a:buChar char="••"/>
          </a:pPr>
          <a:r>
            <a:rPr lang="en-US" sz="1600" kern="1200" dirty="0" smtClean="0"/>
            <a:t>Take off</a:t>
          </a:r>
          <a:endParaRPr lang="en-US" sz="1600" kern="1200" dirty="0"/>
        </a:p>
        <a:p>
          <a:pPr marL="171450" lvl="1" indent="-171450" algn="l" defTabSz="711200">
            <a:lnSpc>
              <a:spcPct val="90000"/>
            </a:lnSpc>
            <a:spcBef>
              <a:spcPct val="0"/>
            </a:spcBef>
            <a:spcAft>
              <a:spcPct val="15000"/>
            </a:spcAft>
            <a:buChar char="••"/>
          </a:pPr>
          <a:r>
            <a:rPr lang="en-US" sz="1600" kern="1200" dirty="0" smtClean="0"/>
            <a:t>Flight</a:t>
          </a:r>
          <a:endParaRPr lang="en-US" sz="1600" kern="1200" dirty="0"/>
        </a:p>
        <a:p>
          <a:pPr marL="171450" lvl="1" indent="-171450" algn="l" defTabSz="711200">
            <a:lnSpc>
              <a:spcPct val="90000"/>
            </a:lnSpc>
            <a:spcBef>
              <a:spcPct val="0"/>
            </a:spcBef>
            <a:spcAft>
              <a:spcPct val="15000"/>
            </a:spcAft>
            <a:buChar char="••"/>
          </a:pPr>
          <a:r>
            <a:rPr lang="en-US" sz="1600" kern="1200" dirty="0" smtClean="0"/>
            <a:t>landing</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1751111" y="3974246"/>
        <a:ext cx="6402288" cy="1204317"/>
      </dsp:txXfrm>
    </dsp:sp>
    <dsp:sp modelId="{056633D5-1C5E-412F-AB4E-0CE801485D81}">
      <dsp:nvSpPr>
        <dsp:cNvPr id="0" name=""/>
        <dsp:cNvSpPr/>
      </dsp:nvSpPr>
      <dsp:spPr>
        <a:xfrm>
          <a:off x="120431" y="4094678"/>
          <a:ext cx="1630680" cy="963453"/>
        </a:xfrm>
        <a:prstGeom prst="roundRect">
          <a:avLst>
            <a:gd name="adj" fmla="val 10000"/>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A9636-861D-4363-88F4-83DF1D568D7C}">
      <dsp:nvSpPr>
        <dsp:cNvPr id="0" name=""/>
        <dsp:cNvSpPr/>
      </dsp:nvSpPr>
      <dsp:spPr>
        <a:xfrm>
          <a:off x="0" y="303239"/>
          <a:ext cx="8001000" cy="453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89D064-BC80-450D-A5E2-C87EC85DE4C7}">
      <dsp:nvSpPr>
        <dsp:cNvPr id="0" name=""/>
        <dsp:cNvSpPr/>
      </dsp:nvSpPr>
      <dsp:spPr>
        <a:xfrm>
          <a:off x="400050" y="37559"/>
          <a:ext cx="5600700" cy="5313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1800" kern="1200" dirty="0" smtClean="0"/>
            <a:t>Ad </a:t>
          </a:r>
          <a:r>
            <a:rPr lang="en-US" sz="1800" kern="1200" dirty="0" err="1" smtClean="0"/>
            <a:t>libitum</a:t>
          </a:r>
          <a:endParaRPr lang="en-US" sz="1800" kern="1200" dirty="0"/>
        </a:p>
      </dsp:txBody>
      <dsp:txXfrm>
        <a:off x="425989" y="63498"/>
        <a:ext cx="5548822" cy="479482"/>
      </dsp:txXfrm>
    </dsp:sp>
    <dsp:sp modelId="{06C63A20-B54D-49A9-B4EC-DF8A3F27A173}">
      <dsp:nvSpPr>
        <dsp:cNvPr id="0" name=""/>
        <dsp:cNvSpPr/>
      </dsp:nvSpPr>
      <dsp:spPr>
        <a:xfrm>
          <a:off x="0" y="1119719"/>
          <a:ext cx="8001000" cy="453600"/>
        </a:xfrm>
        <a:prstGeom prst="rect">
          <a:avLst/>
        </a:prstGeom>
        <a:solidFill>
          <a:schemeClr val="lt1">
            <a:alpha val="90000"/>
            <a:hueOff val="0"/>
            <a:satOff val="0"/>
            <a:lumOff val="0"/>
            <a:alphaOff val="0"/>
          </a:schemeClr>
        </a:solidFill>
        <a:ln w="25400" cap="flat" cmpd="sng" algn="ctr">
          <a:solidFill>
            <a:schemeClr val="accent3">
              <a:hueOff val="2250053"/>
              <a:satOff val="-3376"/>
              <a:lumOff val="-549"/>
              <a:alphaOff val="0"/>
            </a:schemeClr>
          </a:solidFill>
          <a:prstDash val="solid"/>
        </a:ln>
        <a:effectLst/>
      </dsp:spPr>
      <dsp:style>
        <a:lnRef idx="2">
          <a:scrgbClr r="0" g="0" b="0"/>
        </a:lnRef>
        <a:fillRef idx="1">
          <a:scrgbClr r="0" g="0" b="0"/>
        </a:fillRef>
        <a:effectRef idx="0">
          <a:scrgbClr r="0" g="0" b="0"/>
        </a:effectRef>
        <a:fontRef idx="minor"/>
      </dsp:style>
    </dsp:sp>
    <dsp:sp modelId="{A1CF0321-71BC-4D7B-B994-A867E0104B43}">
      <dsp:nvSpPr>
        <dsp:cNvPr id="0" name=""/>
        <dsp:cNvSpPr/>
      </dsp:nvSpPr>
      <dsp:spPr>
        <a:xfrm>
          <a:off x="400050" y="854039"/>
          <a:ext cx="5600700" cy="531360"/>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1800" kern="1200" dirty="0" smtClean="0"/>
            <a:t>Focal animal</a:t>
          </a:r>
          <a:endParaRPr lang="en-US" sz="1800" kern="1200" dirty="0"/>
        </a:p>
      </dsp:txBody>
      <dsp:txXfrm>
        <a:off x="425989" y="879978"/>
        <a:ext cx="5548822" cy="479482"/>
      </dsp:txXfrm>
    </dsp:sp>
    <dsp:sp modelId="{BCD0D0E7-F1A6-447A-9703-EEFDDAB694BE}">
      <dsp:nvSpPr>
        <dsp:cNvPr id="0" name=""/>
        <dsp:cNvSpPr/>
      </dsp:nvSpPr>
      <dsp:spPr>
        <a:xfrm>
          <a:off x="0" y="1936199"/>
          <a:ext cx="8001000" cy="453600"/>
        </a:xfrm>
        <a:prstGeom prst="rect">
          <a:avLst/>
        </a:prstGeom>
        <a:solidFill>
          <a:schemeClr val="lt1">
            <a:alpha val="90000"/>
            <a:hueOff val="0"/>
            <a:satOff val="0"/>
            <a:lumOff val="0"/>
            <a:alphaOff val="0"/>
          </a:schemeClr>
        </a:solidFill>
        <a:ln w="25400" cap="flat" cmpd="sng" algn="ctr">
          <a:solidFill>
            <a:schemeClr val="accent3">
              <a:hueOff val="4500106"/>
              <a:satOff val="-6752"/>
              <a:lumOff val="-1098"/>
              <a:alphaOff val="0"/>
            </a:schemeClr>
          </a:solidFill>
          <a:prstDash val="solid"/>
        </a:ln>
        <a:effectLst/>
      </dsp:spPr>
      <dsp:style>
        <a:lnRef idx="2">
          <a:scrgbClr r="0" g="0" b="0"/>
        </a:lnRef>
        <a:fillRef idx="1">
          <a:scrgbClr r="0" g="0" b="0"/>
        </a:fillRef>
        <a:effectRef idx="0">
          <a:scrgbClr r="0" g="0" b="0"/>
        </a:effectRef>
        <a:fontRef idx="minor"/>
      </dsp:style>
    </dsp:sp>
    <dsp:sp modelId="{979C9499-FAC1-4C5F-98BF-6EC5AE5937FE}">
      <dsp:nvSpPr>
        <dsp:cNvPr id="0" name=""/>
        <dsp:cNvSpPr/>
      </dsp:nvSpPr>
      <dsp:spPr>
        <a:xfrm>
          <a:off x="400050" y="1670519"/>
          <a:ext cx="5600700" cy="531360"/>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1800" kern="1200" dirty="0" smtClean="0"/>
            <a:t>Scan or </a:t>
          </a:r>
          <a:r>
            <a:rPr lang="en-US" sz="1800" kern="1200" dirty="0" err="1" smtClean="0"/>
            <a:t>instaneous</a:t>
          </a:r>
          <a:r>
            <a:rPr lang="en-US" sz="1800" kern="1200" dirty="0" smtClean="0"/>
            <a:t> sampling</a:t>
          </a:r>
          <a:endParaRPr lang="en-US" sz="1800" kern="1200" dirty="0"/>
        </a:p>
      </dsp:txBody>
      <dsp:txXfrm>
        <a:off x="425989" y="1696458"/>
        <a:ext cx="5548822" cy="479482"/>
      </dsp:txXfrm>
    </dsp:sp>
    <dsp:sp modelId="{C7564ACC-A336-46C1-915E-FAB16EFB32FA}">
      <dsp:nvSpPr>
        <dsp:cNvPr id="0" name=""/>
        <dsp:cNvSpPr/>
      </dsp:nvSpPr>
      <dsp:spPr>
        <a:xfrm>
          <a:off x="0" y="2752680"/>
          <a:ext cx="8001000" cy="453600"/>
        </a:xfrm>
        <a:prstGeom prst="rect">
          <a:avLst/>
        </a:prstGeom>
        <a:solidFill>
          <a:schemeClr val="lt1">
            <a:alpha val="90000"/>
            <a:hueOff val="0"/>
            <a:satOff val="0"/>
            <a:lumOff val="0"/>
            <a:alphaOff val="0"/>
          </a:schemeClr>
        </a:solidFill>
        <a:ln w="25400" cap="flat" cmpd="sng" algn="ctr">
          <a:solidFill>
            <a:schemeClr val="accent3">
              <a:hueOff val="6750158"/>
              <a:satOff val="-10128"/>
              <a:lumOff val="-1647"/>
              <a:alphaOff val="0"/>
            </a:schemeClr>
          </a:solidFill>
          <a:prstDash val="solid"/>
        </a:ln>
        <a:effectLst/>
      </dsp:spPr>
      <dsp:style>
        <a:lnRef idx="2">
          <a:scrgbClr r="0" g="0" b="0"/>
        </a:lnRef>
        <a:fillRef idx="1">
          <a:scrgbClr r="0" g="0" b="0"/>
        </a:fillRef>
        <a:effectRef idx="0">
          <a:scrgbClr r="0" g="0" b="0"/>
        </a:effectRef>
        <a:fontRef idx="minor"/>
      </dsp:style>
    </dsp:sp>
    <dsp:sp modelId="{99F8AC93-BDBB-4176-BA44-064F34917AB7}">
      <dsp:nvSpPr>
        <dsp:cNvPr id="0" name=""/>
        <dsp:cNvSpPr/>
      </dsp:nvSpPr>
      <dsp:spPr>
        <a:xfrm>
          <a:off x="400050" y="2487000"/>
          <a:ext cx="5600700" cy="531360"/>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1800" kern="1200" dirty="0" smtClean="0"/>
            <a:t>All occurrences,</a:t>
          </a:r>
          <a:endParaRPr lang="en-US" sz="1800" kern="1200" dirty="0"/>
        </a:p>
      </dsp:txBody>
      <dsp:txXfrm>
        <a:off x="425989" y="2512939"/>
        <a:ext cx="5548822" cy="479482"/>
      </dsp:txXfrm>
    </dsp:sp>
    <dsp:sp modelId="{D9E355E1-63B5-4670-BC31-81C55FAABB91}">
      <dsp:nvSpPr>
        <dsp:cNvPr id="0" name=""/>
        <dsp:cNvSpPr/>
      </dsp:nvSpPr>
      <dsp:spPr>
        <a:xfrm>
          <a:off x="0" y="3569160"/>
          <a:ext cx="8001000" cy="453600"/>
        </a:xfrm>
        <a:prstGeom prst="rect">
          <a:avLst/>
        </a:prstGeom>
        <a:solidFill>
          <a:schemeClr val="lt1">
            <a:alpha val="90000"/>
            <a:hueOff val="0"/>
            <a:satOff val="0"/>
            <a:lumOff val="0"/>
            <a:alphaOff val="0"/>
          </a:schemeClr>
        </a:solidFill>
        <a:ln w="25400" cap="flat" cmpd="sng" algn="ctr">
          <a:solidFill>
            <a:schemeClr val="accent3">
              <a:hueOff val="9000211"/>
              <a:satOff val="-13504"/>
              <a:lumOff val="-2196"/>
              <a:alphaOff val="0"/>
            </a:schemeClr>
          </a:solidFill>
          <a:prstDash val="solid"/>
        </a:ln>
        <a:effectLst/>
      </dsp:spPr>
      <dsp:style>
        <a:lnRef idx="2">
          <a:scrgbClr r="0" g="0" b="0"/>
        </a:lnRef>
        <a:fillRef idx="1">
          <a:scrgbClr r="0" g="0" b="0"/>
        </a:fillRef>
        <a:effectRef idx="0">
          <a:scrgbClr r="0" g="0" b="0"/>
        </a:effectRef>
        <a:fontRef idx="minor"/>
      </dsp:style>
    </dsp:sp>
    <dsp:sp modelId="{10964D33-A1C4-40B2-A17F-04D28B873F6B}">
      <dsp:nvSpPr>
        <dsp:cNvPr id="0" name=""/>
        <dsp:cNvSpPr/>
      </dsp:nvSpPr>
      <dsp:spPr>
        <a:xfrm>
          <a:off x="400050" y="3303480"/>
          <a:ext cx="5600700" cy="531360"/>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1800" kern="1200" dirty="0" smtClean="0"/>
            <a:t>Sequence</a:t>
          </a:r>
          <a:endParaRPr lang="en-US" sz="1800" kern="1200" dirty="0"/>
        </a:p>
      </dsp:txBody>
      <dsp:txXfrm>
        <a:off x="425989" y="3329419"/>
        <a:ext cx="5548822" cy="479482"/>
      </dsp:txXfrm>
    </dsp:sp>
    <dsp:sp modelId="{EAB783B8-3091-4CA8-8587-392F314C5646}">
      <dsp:nvSpPr>
        <dsp:cNvPr id="0" name=""/>
        <dsp:cNvSpPr/>
      </dsp:nvSpPr>
      <dsp:spPr>
        <a:xfrm>
          <a:off x="0" y="4385640"/>
          <a:ext cx="8001000" cy="4536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555A8177-D371-4900-A177-DE79B9FD63BD}">
      <dsp:nvSpPr>
        <dsp:cNvPr id="0" name=""/>
        <dsp:cNvSpPr/>
      </dsp:nvSpPr>
      <dsp:spPr>
        <a:xfrm>
          <a:off x="400050" y="4119960"/>
          <a:ext cx="5600700" cy="5313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1800" kern="1200" dirty="0" smtClean="0"/>
            <a:t>One zero</a:t>
          </a:r>
          <a:endParaRPr lang="en-US" sz="1800" kern="1200" dirty="0"/>
        </a:p>
      </dsp:txBody>
      <dsp:txXfrm>
        <a:off x="425989" y="4145899"/>
        <a:ext cx="5548822"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6B2EB-6025-432E-A1A0-5F29707BC0F0}">
      <dsp:nvSpPr>
        <dsp:cNvPr id="0" name=""/>
        <dsp:cNvSpPr/>
      </dsp:nvSpPr>
      <dsp:spPr>
        <a:xfrm>
          <a:off x="5486030" y="1106687"/>
          <a:ext cx="1903129" cy="1283270"/>
        </a:xfrm>
        <a:custGeom>
          <a:avLst/>
          <a:gdLst/>
          <a:ahLst/>
          <a:cxnLst/>
          <a:rect l="0" t="0" r="0" b="0"/>
          <a:pathLst>
            <a:path>
              <a:moveTo>
                <a:pt x="0" y="0"/>
              </a:moveTo>
              <a:lnTo>
                <a:pt x="0" y="1156293"/>
              </a:lnTo>
              <a:lnTo>
                <a:pt x="1903129" y="1156293"/>
              </a:lnTo>
              <a:lnTo>
                <a:pt x="1903129" y="12832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FA7614-5DDD-4B5C-9030-25B978F54EA0}">
      <dsp:nvSpPr>
        <dsp:cNvPr id="0" name=""/>
        <dsp:cNvSpPr/>
      </dsp:nvSpPr>
      <dsp:spPr>
        <a:xfrm>
          <a:off x="5486030" y="1106687"/>
          <a:ext cx="227875" cy="1283270"/>
        </a:xfrm>
        <a:custGeom>
          <a:avLst/>
          <a:gdLst/>
          <a:ahLst/>
          <a:cxnLst/>
          <a:rect l="0" t="0" r="0" b="0"/>
          <a:pathLst>
            <a:path>
              <a:moveTo>
                <a:pt x="0" y="0"/>
              </a:moveTo>
              <a:lnTo>
                <a:pt x="0" y="1156293"/>
              </a:lnTo>
              <a:lnTo>
                <a:pt x="227875" y="1156293"/>
              </a:lnTo>
              <a:lnTo>
                <a:pt x="227875" y="12832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C026E0-120E-4017-B2F4-1BAD058762DF}">
      <dsp:nvSpPr>
        <dsp:cNvPr id="0" name=""/>
        <dsp:cNvSpPr/>
      </dsp:nvSpPr>
      <dsp:spPr>
        <a:xfrm>
          <a:off x="4038652" y="1106687"/>
          <a:ext cx="1447378" cy="1283270"/>
        </a:xfrm>
        <a:custGeom>
          <a:avLst/>
          <a:gdLst/>
          <a:ahLst/>
          <a:cxnLst/>
          <a:rect l="0" t="0" r="0" b="0"/>
          <a:pathLst>
            <a:path>
              <a:moveTo>
                <a:pt x="1447378" y="0"/>
              </a:moveTo>
              <a:lnTo>
                <a:pt x="1447378" y="1156293"/>
              </a:lnTo>
              <a:lnTo>
                <a:pt x="0" y="1156293"/>
              </a:lnTo>
              <a:lnTo>
                <a:pt x="0" y="12832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D65C70-265C-4091-A713-E477EE823C63}">
      <dsp:nvSpPr>
        <dsp:cNvPr id="0" name=""/>
        <dsp:cNvSpPr/>
      </dsp:nvSpPr>
      <dsp:spPr>
        <a:xfrm>
          <a:off x="2363398" y="1106687"/>
          <a:ext cx="3122632" cy="1283270"/>
        </a:xfrm>
        <a:custGeom>
          <a:avLst/>
          <a:gdLst/>
          <a:ahLst/>
          <a:cxnLst/>
          <a:rect l="0" t="0" r="0" b="0"/>
          <a:pathLst>
            <a:path>
              <a:moveTo>
                <a:pt x="3122632" y="0"/>
              </a:moveTo>
              <a:lnTo>
                <a:pt x="3122632" y="1156293"/>
              </a:lnTo>
              <a:lnTo>
                <a:pt x="0" y="1156293"/>
              </a:lnTo>
              <a:lnTo>
                <a:pt x="0" y="12832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7D06BF-AFEA-48B8-BFA2-D7C8A2F95441}">
      <dsp:nvSpPr>
        <dsp:cNvPr id="0" name=""/>
        <dsp:cNvSpPr/>
      </dsp:nvSpPr>
      <dsp:spPr>
        <a:xfrm>
          <a:off x="688144" y="1106687"/>
          <a:ext cx="4797886" cy="1283270"/>
        </a:xfrm>
        <a:custGeom>
          <a:avLst/>
          <a:gdLst/>
          <a:ahLst/>
          <a:cxnLst/>
          <a:rect l="0" t="0" r="0" b="0"/>
          <a:pathLst>
            <a:path>
              <a:moveTo>
                <a:pt x="4797886" y="0"/>
              </a:moveTo>
              <a:lnTo>
                <a:pt x="4797886" y="1156293"/>
              </a:lnTo>
              <a:lnTo>
                <a:pt x="0" y="1156293"/>
              </a:lnTo>
              <a:lnTo>
                <a:pt x="0" y="12832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291637-B5C0-4A7D-94EA-824C27ABA01E}">
      <dsp:nvSpPr>
        <dsp:cNvPr id="0" name=""/>
        <dsp:cNvSpPr/>
      </dsp:nvSpPr>
      <dsp:spPr>
        <a:xfrm>
          <a:off x="381105" y="236317"/>
          <a:ext cx="1370662" cy="870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64397-E5A5-4BAB-B7BB-A48E9DD08AF4}">
      <dsp:nvSpPr>
        <dsp:cNvPr id="0" name=""/>
        <dsp:cNvSpPr/>
      </dsp:nvSpPr>
      <dsp:spPr>
        <a:xfrm>
          <a:off x="533400" y="380998"/>
          <a:ext cx="1370662" cy="8703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Natural marks</a:t>
          </a:r>
          <a:endParaRPr lang="en-US" sz="1800" kern="1200" dirty="0"/>
        </a:p>
      </dsp:txBody>
      <dsp:txXfrm>
        <a:off x="558892" y="406490"/>
        <a:ext cx="1319678" cy="819386"/>
      </dsp:txXfrm>
    </dsp:sp>
    <dsp:sp modelId="{FA6A3BAF-1D72-4BDD-83A8-AA20BFDE1E10}">
      <dsp:nvSpPr>
        <dsp:cNvPr id="0" name=""/>
        <dsp:cNvSpPr/>
      </dsp:nvSpPr>
      <dsp:spPr>
        <a:xfrm>
          <a:off x="4800699" y="236317"/>
          <a:ext cx="1370662" cy="870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FC3755-4072-497C-99D6-365474B53930}">
      <dsp:nvSpPr>
        <dsp:cNvPr id="0" name=""/>
        <dsp:cNvSpPr/>
      </dsp:nvSpPr>
      <dsp:spPr>
        <a:xfrm>
          <a:off x="4952995" y="380998"/>
          <a:ext cx="1370662" cy="8703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Artificial marking</a:t>
          </a:r>
          <a:endParaRPr lang="en-US" sz="1800" kern="1200" dirty="0"/>
        </a:p>
      </dsp:txBody>
      <dsp:txXfrm>
        <a:off x="4978487" y="406490"/>
        <a:ext cx="1319678" cy="819386"/>
      </dsp:txXfrm>
    </dsp:sp>
    <dsp:sp modelId="{DAF4AB62-320D-49A5-B102-5E0DF025E3E6}">
      <dsp:nvSpPr>
        <dsp:cNvPr id="0" name=""/>
        <dsp:cNvSpPr/>
      </dsp:nvSpPr>
      <dsp:spPr>
        <a:xfrm>
          <a:off x="2812" y="2389958"/>
          <a:ext cx="1370662" cy="8703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4BC7D1-C0F2-4737-92CD-D2034854001C}">
      <dsp:nvSpPr>
        <dsp:cNvPr id="0" name=""/>
        <dsp:cNvSpPr/>
      </dsp:nvSpPr>
      <dsp:spPr>
        <a:xfrm>
          <a:off x="155108" y="2534639"/>
          <a:ext cx="1370662" cy="8703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Trapping</a:t>
          </a:r>
          <a:endParaRPr lang="en-US" sz="1800" kern="1200" dirty="0"/>
        </a:p>
      </dsp:txBody>
      <dsp:txXfrm>
        <a:off x="180600" y="2560131"/>
        <a:ext cx="1319678" cy="819386"/>
      </dsp:txXfrm>
    </dsp:sp>
    <dsp:sp modelId="{AD146D06-5155-4F13-AF40-40C3B8824364}">
      <dsp:nvSpPr>
        <dsp:cNvPr id="0" name=""/>
        <dsp:cNvSpPr/>
      </dsp:nvSpPr>
      <dsp:spPr>
        <a:xfrm>
          <a:off x="1678066" y="2389958"/>
          <a:ext cx="1370662" cy="8703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82B85-C711-4A71-8F93-B6F277BA9211}">
      <dsp:nvSpPr>
        <dsp:cNvPr id="0" name=""/>
        <dsp:cNvSpPr/>
      </dsp:nvSpPr>
      <dsp:spPr>
        <a:xfrm>
          <a:off x="1830362" y="2534639"/>
          <a:ext cx="1370662" cy="8703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Darting</a:t>
          </a:r>
          <a:endParaRPr lang="en-US" sz="1800" kern="1200" dirty="0"/>
        </a:p>
      </dsp:txBody>
      <dsp:txXfrm>
        <a:off x="1855854" y="2560131"/>
        <a:ext cx="1319678" cy="819386"/>
      </dsp:txXfrm>
    </dsp:sp>
    <dsp:sp modelId="{73AFD23A-ED0F-4304-9C4C-FFCF4FDF0142}">
      <dsp:nvSpPr>
        <dsp:cNvPr id="0" name=""/>
        <dsp:cNvSpPr/>
      </dsp:nvSpPr>
      <dsp:spPr>
        <a:xfrm>
          <a:off x="3353320" y="2389958"/>
          <a:ext cx="1370662" cy="8703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643776-6AF9-4D90-8E13-260F33D0FB50}">
      <dsp:nvSpPr>
        <dsp:cNvPr id="0" name=""/>
        <dsp:cNvSpPr/>
      </dsp:nvSpPr>
      <dsp:spPr>
        <a:xfrm>
          <a:off x="3505616" y="2534639"/>
          <a:ext cx="1370662" cy="8703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Netting</a:t>
          </a:r>
          <a:endParaRPr lang="en-US" sz="1800" kern="1200" dirty="0"/>
        </a:p>
      </dsp:txBody>
      <dsp:txXfrm>
        <a:off x="3531108" y="2560131"/>
        <a:ext cx="1319678" cy="819386"/>
      </dsp:txXfrm>
    </dsp:sp>
    <dsp:sp modelId="{47190C72-DAEA-454B-8169-EC08B99EE900}">
      <dsp:nvSpPr>
        <dsp:cNvPr id="0" name=""/>
        <dsp:cNvSpPr/>
      </dsp:nvSpPr>
      <dsp:spPr>
        <a:xfrm>
          <a:off x="5028574" y="2389958"/>
          <a:ext cx="1370662" cy="8703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41F601-C6E2-4118-80A1-542E9B2AFDC7}">
      <dsp:nvSpPr>
        <dsp:cNvPr id="0" name=""/>
        <dsp:cNvSpPr/>
      </dsp:nvSpPr>
      <dsp:spPr>
        <a:xfrm>
          <a:off x="5180870" y="2534639"/>
          <a:ext cx="1370662" cy="8703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Ear notches and ear tags</a:t>
          </a:r>
          <a:endParaRPr lang="en-US" sz="1800" kern="1200" dirty="0"/>
        </a:p>
      </dsp:txBody>
      <dsp:txXfrm>
        <a:off x="5206362" y="2560131"/>
        <a:ext cx="1319678" cy="819386"/>
      </dsp:txXfrm>
    </dsp:sp>
    <dsp:sp modelId="{3C7B75E8-D716-40C1-A8DB-58BF06E57582}">
      <dsp:nvSpPr>
        <dsp:cNvPr id="0" name=""/>
        <dsp:cNvSpPr/>
      </dsp:nvSpPr>
      <dsp:spPr>
        <a:xfrm>
          <a:off x="6703828" y="2389958"/>
          <a:ext cx="1370662" cy="8703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17576D-6B0B-4FBF-8402-6F0984BF006F}">
      <dsp:nvSpPr>
        <dsp:cNvPr id="0" name=""/>
        <dsp:cNvSpPr/>
      </dsp:nvSpPr>
      <dsp:spPr>
        <a:xfrm>
          <a:off x="6856124" y="2534639"/>
          <a:ext cx="1370662" cy="8703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tatoos</a:t>
          </a:r>
          <a:endParaRPr lang="en-US" sz="1800" kern="1200" dirty="0"/>
        </a:p>
      </dsp:txBody>
      <dsp:txXfrm>
        <a:off x="6881616" y="2560131"/>
        <a:ext cx="1319678" cy="8193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D7D249-0B19-436B-BC16-73C43851F2EE}" type="datetimeFigureOut">
              <a:rPr lang="en-US" smtClean="0"/>
              <a:pPr/>
              <a:t>10/20/2020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9D674-91CB-4E3A-B03B-C274CEBC7D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7D249-0B19-436B-BC16-73C43851F2EE}" type="datetimeFigureOut">
              <a:rPr lang="en-US" smtClean="0"/>
              <a:pPr/>
              <a:t>10/20/2020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9D674-91CB-4E3A-B03B-C274CEBC7D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ETHOLOGICAL STUDIES IN WILD.</a:t>
            </a:r>
            <a:endParaRPr lang="en-US" dirty="0"/>
          </a:p>
        </p:txBody>
      </p:sp>
      <p:sp>
        <p:nvSpPr>
          <p:cNvPr id="3" name="Subtitle 2"/>
          <p:cNvSpPr>
            <a:spLocks noGrp="1"/>
          </p:cNvSpPr>
          <p:nvPr>
            <p:ph type="subTitle" idx="1"/>
          </p:nvPr>
        </p:nvSpPr>
        <p:spPr/>
        <p:txBody>
          <a:bodyPr/>
          <a:lstStyle/>
          <a:p>
            <a:r>
              <a:rPr lang="en-US" dirty="0" smtClean="0">
                <a:solidFill>
                  <a:srgbClr val="00B050"/>
                </a:solidFill>
              </a:rPr>
              <a:t>Methods of studying animal </a:t>
            </a:r>
            <a:r>
              <a:rPr lang="en-US" dirty="0" err="1" smtClean="0">
                <a:solidFill>
                  <a:srgbClr val="00B050"/>
                </a:solidFill>
              </a:rPr>
              <a:t>behaviour</a:t>
            </a:r>
            <a:r>
              <a:rPr lang="en-US" dirty="0" smtClean="0">
                <a:solidFill>
                  <a:srgbClr val="00B050"/>
                </a:solidFill>
              </a:rPr>
              <a:t> in </a:t>
            </a:r>
            <a:r>
              <a:rPr lang="en-US" dirty="0" smtClean="0">
                <a:solidFill>
                  <a:srgbClr val="00B050"/>
                </a:solidFill>
              </a:rPr>
              <a:t>wild</a:t>
            </a:r>
          </a:p>
          <a:p>
            <a:r>
              <a:rPr lang="en-US" sz="2400" dirty="0" smtClean="0">
                <a:solidFill>
                  <a:srgbClr val="00B050"/>
                </a:solidFill>
              </a:rPr>
              <a:t>BY : DR</a:t>
            </a:r>
            <a:r>
              <a:rPr lang="en-US" sz="2400" dirty="0" smtClean="0">
                <a:solidFill>
                  <a:srgbClr val="00B050"/>
                </a:solidFill>
              </a:rPr>
              <a:t>.NILOFER SYED</a:t>
            </a:r>
            <a:endParaRPr lang="en-US" sz="2400" dirty="0">
              <a:solidFill>
                <a:srgbClr val="00B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457200"/>
            <a:ext cx="8153400" cy="1204317"/>
            <a:chOff x="0" y="0"/>
            <a:chExt cx="8153400" cy="1204317"/>
          </a:xfrm>
        </p:grpSpPr>
        <p:sp>
          <p:nvSpPr>
            <p:cNvPr id="4" name="Rounded Rectangle 3"/>
            <p:cNvSpPr/>
            <p:nvPr/>
          </p:nvSpPr>
          <p:spPr>
            <a:xfrm>
              <a:off x="0" y="0"/>
              <a:ext cx="8153400" cy="1204317"/>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ounded Rectangle 4"/>
            <p:cNvSpPr/>
            <p:nvPr/>
          </p:nvSpPr>
          <p:spPr>
            <a:xfrm>
              <a:off x="1751111" y="0"/>
              <a:ext cx="6402288" cy="1204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Level of organization</a:t>
              </a:r>
              <a:endParaRPr lang="en-US" sz="2000" kern="1200" dirty="0"/>
            </a:p>
            <a:p>
              <a:pPr marL="171450" lvl="1" indent="-171450" algn="l" defTabSz="711200">
                <a:lnSpc>
                  <a:spcPct val="90000"/>
                </a:lnSpc>
                <a:spcBef>
                  <a:spcPct val="0"/>
                </a:spcBef>
                <a:spcAft>
                  <a:spcPct val="15000"/>
                </a:spcAft>
                <a:buChar char="••"/>
              </a:pPr>
              <a:r>
                <a:rPr lang="en-US" sz="1600" kern="1200" dirty="0" smtClean="0"/>
                <a:t>At the species level or</a:t>
              </a:r>
              <a:endParaRPr lang="en-US" sz="1600" kern="1200" dirty="0"/>
            </a:p>
            <a:p>
              <a:pPr marL="171450" lvl="1" indent="-171450" algn="l" defTabSz="711200">
                <a:lnSpc>
                  <a:spcPct val="90000"/>
                </a:lnSpc>
                <a:spcBef>
                  <a:spcPct val="0"/>
                </a:spcBef>
                <a:spcAft>
                  <a:spcPct val="15000"/>
                </a:spcAft>
                <a:buChar char="••"/>
              </a:pPr>
              <a:r>
                <a:rPr lang="en-US" sz="1600" kern="1200" dirty="0" smtClean="0"/>
                <a:t>At the individual level.</a:t>
              </a:r>
              <a:endParaRPr lang="en-US" sz="1600" kern="1200" dirty="0"/>
            </a:p>
          </p:txBody>
        </p:sp>
      </p:grpSp>
      <p:pic>
        <p:nvPicPr>
          <p:cNvPr id="6147" name="Picture 3"/>
          <p:cNvPicPr>
            <a:picLocks noChangeAspect="1" noChangeArrowheads="1"/>
          </p:cNvPicPr>
          <p:nvPr/>
        </p:nvPicPr>
        <p:blipFill>
          <a:blip r:embed="rId2" cstate="print"/>
          <a:srcRect/>
          <a:stretch>
            <a:fillRect/>
          </a:stretch>
        </p:blipFill>
        <p:spPr bwMode="auto">
          <a:xfrm>
            <a:off x="4419600" y="2362200"/>
            <a:ext cx="3600450" cy="2688944"/>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457200" y="2514600"/>
            <a:ext cx="3316219" cy="21621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304800"/>
            <a:ext cx="8153400" cy="1204317"/>
            <a:chOff x="0" y="1324748"/>
            <a:chExt cx="8153400" cy="1204317"/>
          </a:xfrm>
        </p:grpSpPr>
        <p:sp>
          <p:nvSpPr>
            <p:cNvPr id="3" name="Rounded Rectangle 2"/>
            <p:cNvSpPr/>
            <p:nvPr/>
          </p:nvSpPr>
          <p:spPr>
            <a:xfrm>
              <a:off x="0" y="1324748"/>
              <a:ext cx="8153400" cy="1204317"/>
            </a:xfrm>
            <a:prstGeom prst="roundRect">
              <a:avLst>
                <a:gd name="adj" fmla="val 10000"/>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4" name="Rounded Rectangle 4"/>
            <p:cNvSpPr/>
            <p:nvPr/>
          </p:nvSpPr>
          <p:spPr>
            <a:xfrm>
              <a:off x="1751111" y="1324748"/>
              <a:ext cx="6402288" cy="1204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Unit of </a:t>
              </a:r>
              <a:r>
                <a:rPr lang="en-US" sz="2000" kern="1200" dirty="0" err="1" smtClean="0"/>
                <a:t>behaviour</a:t>
              </a:r>
              <a:endParaRPr lang="en-US" sz="2000" kern="1200" dirty="0"/>
            </a:p>
            <a:p>
              <a:pPr marL="171450" lvl="1" indent="-171450" algn="l" defTabSz="711200">
                <a:lnSpc>
                  <a:spcPct val="90000"/>
                </a:lnSpc>
                <a:spcBef>
                  <a:spcPct val="0"/>
                </a:spcBef>
                <a:spcAft>
                  <a:spcPct val="15000"/>
                </a:spcAft>
                <a:buChar char="••"/>
              </a:pPr>
              <a:r>
                <a:rPr lang="en-US" sz="1600" kern="1200" dirty="0" smtClean="0"/>
                <a:t>Moving</a:t>
              </a:r>
              <a:endParaRPr lang="en-US" sz="1600" kern="1200" dirty="0"/>
            </a:p>
            <a:p>
              <a:pPr marL="171450" lvl="1" indent="-171450" algn="l" defTabSz="711200">
                <a:lnSpc>
                  <a:spcPct val="90000"/>
                </a:lnSpc>
                <a:spcBef>
                  <a:spcPct val="0"/>
                </a:spcBef>
                <a:spcAft>
                  <a:spcPct val="15000"/>
                </a:spcAft>
                <a:buChar char="••"/>
              </a:pPr>
              <a:r>
                <a:rPr lang="en-US" sz="1600" kern="1200" dirty="0" smtClean="0"/>
                <a:t>Reproducing</a:t>
              </a:r>
              <a:endParaRPr lang="en-US" sz="1600" kern="1200" dirty="0"/>
            </a:p>
            <a:p>
              <a:pPr marL="171450" lvl="1" indent="-171450" algn="l" defTabSz="711200">
                <a:lnSpc>
                  <a:spcPct val="90000"/>
                </a:lnSpc>
                <a:spcBef>
                  <a:spcPct val="0"/>
                </a:spcBef>
                <a:spcAft>
                  <a:spcPct val="15000"/>
                </a:spcAft>
                <a:buChar char="••"/>
              </a:pPr>
              <a:r>
                <a:rPr lang="en-US" sz="1600" kern="1200" dirty="0" smtClean="0"/>
                <a:t>eating</a:t>
              </a:r>
              <a:endParaRPr lang="en-US" sz="1600" kern="1200" dirty="0"/>
            </a:p>
          </p:txBody>
        </p:sp>
      </p:grpSp>
      <p:pic>
        <p:nvPicPr>
          <p:cNvPr id="7170" name="Picture 2"/>
          <p:cNvPicPr>
            <a:picLocks noChangeAspect="1" noChangeArrowheads="1"/>
          </p:cNvPicPr>
          <p:nvPr/>
        </p:nvPicPr>
        <p:blipFill>
          <a:blip r:embed="rId2" cstate="print"/>
          <a:srcRect/>
          <a:stretch>
            <a:fillRect/>
          </a:stretch>
        </p:blipFill>
        <p:spPr bwMode="auto">
          <a:xfrm>
            <a:off x="0" y="2667000"/>
            <a:ext cx="3734315" cy="249078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038600" y="2895600"/>
            <a:ext cx="2381250" cy="238125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6324600" y="2362200"/>
            <a:ext cx="2143125" cy="21431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57200"/>
            <a:ext cx="8153400" cy="1204317"/>
            <a:chOff x="0" y="2649497"/>
            <a:chExt cx="8153400" cy="1204317"/>
          </a:xfrm>
        </p:grpSpPr>
        <p:sp>
          <p:nvSpPr>
            <p:cNvPr id="3" name="Rounded Rectangle 2"/>
            <p:cNvSpPr/>
            <p:nvPr/>
          </p:nvSpPr>
          <p:spPr>
            <a:xfrm>
              <a:off x="0" y="2649497"/>
              <a:ext cx="8153400" cy="1204317"/>
            </a:xfrm>
            <a:prstGeom prst="roundRect">
              <a:avLst>
                <a:gd name="adj" fmla="val 10000"/>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4" name="Rounded Rectangle 4"/>
            <p:cNvSpPr/>
            <p:nvPr/>
          </p:nvSpPr>
          <p:spPr>
            <a:xfrm>
              <a:off x="1751111" y="2649497"/>
              <a:ext cx="6402288" cy="1204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Pattern of </a:t>
              </a:r>
              <a:r>
                <a:rPr lang="en-US" sz="2000" kern="1200" dirty="0" err="1" smtClean="0"/>
                <a:t>behaviour</a:t>
              </a:r>
              <a:r>
                <a:rPr lang="en-US" sz="2000" kern="1200" dirty="0" smtClean="0"/>
                <a:t> (in moving)</a:t>
              </a:r>
              <a:endParaRPr lang="en-US" sz="2000" kern="1200" dirty="0"/>
            </a:p>
            <a:p>
              <a:pPr marL="171450" lvl="1" indent="-171450" algn="l" defTabSz="711200">
                <a:lnSpc>
                  <a:spcPct val="90000"/>
                </a:lnSpc>
                <a:spcBef>
                  <a:spcPct val="0"/>
                </a:spcBef>
                <a:spcAft>
                  <a:spcPct val="15000"/>
                </a:spcAft>
                <a:buChar char="••"/>
              </a:pPr>
              <a:r>
                <a:rPr lang="en-US" sz="1600" kern="1200" dirty="0" smtClean="0"/>
                <a:t>Walking</a:t>
              </a:r>
              <a:endParaRPr lang="en-US" sz="1600" kern="1200" dirty="0"/>
            </a:p>
            <a:p>
              <a:pPr marL="171450" lvl="1" indent="-171450" algn="l" defTabSz="711200">
                <a:lnSpc>
                  <a:spcPct val="90000"/>
                </a:lnSpc>
                <a:spcBef>
                  <a:spcPct val="0"/>
                </a:spcBef>
                <a:spcAft>
                  <a:spcPct val="15000"/>
                </a:spcAft>
                <a:buChar char="••"/>
              </a:pPr>
              <a:r>
                <a:rPr lang="en-US" sz="1600" kern="1200" dirty="0" smtClean="0"/>
                <a:t>Swimming</a:t>
              </a:r>
              <a:endParaRPr lang="en-US" sz="1600" kern="1200" dirty="0"/>
            </a:p>
            <a:p>
              <a:pPr marL="171450" lvl="1" indent="-171450" algn="l" defTabSz="711200">
                <a:lnSpc>
                  <a:spcPct val="90000"/>
                </a:lnSpc>
                <a:spcBef>
                  <a:spcPct val="0"/>
                </a:spcBef>
                <a:spcAft>
                  <a:spcPct val="15000"/>
                </a:spcAft>
                <a:buChar char="••"/>
              </a:pPr>
              <a:r>
                <a:rPr lang="en-US" sz="1600" kern="1200" dirty="0" smtClean="0"/>
                <a:t>Flying</a:t>
              </a:r>
              <a:endParaRPr lang="en-US" sz="1600" kern="1200" dirty="0"/>
            </a:p>
            <a:p>
              <a:pPr marL="171450" lvl="1" indent="-171450" algn="l" defTabSz="711200">
                <a:lnSpc>
                  <a:spcPct val="90000"/>
                </a:lnSpc>
                <a:spcBef>
                  <a:spcPct val="0"/>
                </a:spcBef>
                <a:spcAft>
                  <a:spcPct val="15000"/>
                </a:spcAft>
                <a:buChar char="••"/>
              </a:pPr>
              <a:r>
                <a:rPr lang="en-US" sz="1600" kern="1200" dirty="0" smtClean="0"/>
                <a:t>Diving</a:t>
              </a:r>
              <a:endParaRPr lang="en-US" sz="1600" kern="1200" dirty="0"/>
            </a:p>
          </p:txBody>
        </p:sp>
      </p:grpSp>
      <p:pic>
        <p:nvPicPr>
          <p:cNvPr id="8194" name="Picture 2"/>
          <p:cNvPicPr>
            <a:picLocks noChangeAspect="1" noChangeArrowheads="1"/>
          </p:cNvPicPr>
          <p:nvPr/>
        </p:nvPicPr>
        <p:blipFill>
          <a:blip r:embed="rId2" cstate="print"/>
          <a:srcRect/>
          <a:stretch>
            <a:fillRect/>
          </a:stretch>
        </p:blipFill>
        <p:spPr bwMode="auto">
          <a:xfrm>
            <a:off x="304800" y="2057400"/>
            <a:ext cx="4419600" cy="33147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5105400" y="1828800"/>
            <a:ext cx="2743200" cy="18288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4953000" y="3657600"/>
            <a:ext cx="3810000" cy="28384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1066800"/>
            <a:ext cx="8153400" cy="1204317"/>
            <a:chOff x="0" y="3974246"/>
            <a:chExt cx="8153400" cy="1204317"/>
          </a:xfrm>
        </p:grpSpPr>
        <p:sp>
          <p:nvSpPr>
            <p:cNvPr id="3" name="Rounded Rectangle 2"/>
            <p:cNvSpPr/>
            <p:nvPr/>
          </p:nvSpPr>
          <p:spPr>
            <a:xfrm>
              <a:off x="0" y="3974246"/>
              <a:ext cx="8153400" cy="1204317"/>
            </a:xfrm>
            <a:prstGeom prst="roundRect">
              <a:avLst>
                <a:gd name="adj" fmla="val 1000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4" name="Rounded Rectangle 4"/>
            <p:cNvSpPr/>
            <p:nvPr/>
          </p:nvSpPr>
          <p:spPr>
            <a:xfrm>
              <a:off x="1751111" y="3974246"/>
              <a:ext cx="6402288" cy="1204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t>Act of </a:t>
              </a:r>
              <a:r>
                <a:rPr lang="en-US" sz="2000" kern="1200" dirty="0" err="1" smtClean="0"/>
                <a:t>behaviour</a:t>
              </a:r>
              <a:r>
                <a:rPr lang="en-US" sz="2000" kern="1200" dirty="0" smtClean="0"/>
                <a:t> (in flying)</a:t>
              </a:r>
              <a:endParaRPr lang="en-US" sz="2000" kern="1200" dirty="0"/>
            </a:p>
            <a:p>
              <a:pPr marL="171450" lvl="1" indent="-171450" algn="l" defTabSz="711200">
                <a:lnSpc>
                  <a:spcPct val="90000"/>
                </a:lnSpc>
                <a:spcBef>
                  <a:spcPct val="0"/>
                </a:spcBef>
                <a:spcAft>
                  <a:spcPct val="15000"/>
                </a:spcAft>
                <a:buChar char="••"/>
              </a:pPr>
              <a:r>
                <a:rPr lang="en-US" sz="1600" kern="1200" dirty="0" smtClean="0"/>
                <a:t>Take off</a:t>
              </a:r>
              <a:endParaRPr lang="en-US" sz="1600" kern="1200" dirty="0"/>
            </a:p>
            <a:p>
              <a:pPr marL="171450" lvl="1" indent="-171450" algn="l" defTabSz="711200">
                <a:lnSpc>
                  <a:spcPct val="90000"/>
                </a:lnSpc>
                <a:spcBef>
                  <a:spcPct val="0"/>
                </a:spcBef>
                <a:spcAft>
                  <a:spcPct val="15000"/>
                </a:spcAft>
                <a:buChar char="••"/>
              </a:pPr>
              <a:r>
                <a:rPr lang="en-US" sz="1600" kern="1200" dirty="0" smtClean="0"/>
                <a:t>Flight</a:t>
              </a:r>
              <a:endParaRPr lang="en-US" sz="1600" kern="1200" dirty="0"/>
            </a:p>
            <a:p>
              <a:pPr marL="171450" lvl="1" indent="-171450" algn="l" defTabSz="711200">
                <a:lnSpc>
                  <a:spcPct val="90000"/>
                </a:lnSpc>
                <a:spcBef>
                  <a:spcPct val="0"/>
                </a:spcBef>
                <a:spcAft>
                  <a:spcPct val="15000"/>
                </a:spcAft>
                <a:buChar char="••"/>
              </a:pPr>
              <a:r>
                <a:rPr lang="en-US" sz="1600" kern="1200" dirty="0" smtClean="0"/>
                <a:t>landing</a:t>
              </a:r>
              <a:endParaRPr lang="en-US" sz="1600" kern="1200" dirty="0"/>
            </a:p>
            <a:p>
              <a:pPr marL="171450" lvl="1" indent="-171450" algn="l" defTabSz="711200">
                <a:lnSpc>
                  <a:spcPct val="90000"/>
                </a:lnSpc>
                <a:spcBef>
                  <a:spcPct val="0"/>
                </a:spcBef>
                <a:spcAft>
                  <a:spcPct val="15000"/>
                </a:spcAft>
                <a:buChar char="••"/>
              </a:pPr>
              <a:endParaRPr lang="en-US" sz="1600" kern="1200" dirty="0"/>
            </a:p>
          </p:txBody>
        </p:sp>
      </p:grpSp>
      <p:pic>
        <p:nvPicPr>
          <p:cNvPr id="9218" name="Picture 2"/>
          <p:cNvPicPr>
            <a:picLocks noChangeAspect="1" noChangeArrowheads="1"/>
          </p:cNvPicPr>
          <p:nvPr/>
        </p:nvPicPr>
        <p:blipFill>
          <a:blip r:embed="rId2" cstate="print"/>
          <a:srcRect/>
          <a:stretch>
            <a:fillRect/>
          </a:stretch>
        </p:blipFill>
        <p:spPr bwMode="auto">
          <a:xfrm>
            <a:off x="533400" y="2590800"/>
            <a:ext cx="2548557" cy="1828800"/>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3810000" y="2667000"/>
            <a:ext cx="2005263" cy="18288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6096000" y="2743200"/>
            <a:ext cx="2899317" cy="18288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are various methods which are employed for studying animal </a:t>
            </a:r>
            <a:r>
              <a:rPr lang="en-US" dirty="0" err="1" smtClean="0"/>
              <a:t>behaviour</a:t>
            </a:r>
            <a:r>
              <a:rPr lang="en-US" dirty="0" smtClean="0"/>
              <a:t>. However, most accepted methodology was developed by </a:t>
            </a:r>
            <a:r>
              <a:rPr lang="en-US" dirty="0" err="1" smtClean="0"/>
              <a:t>Altmann</a:t>
            </a:r>
            <a:r>
              <a:rPr lang="en-US" dirty="0" smtClean="0"/>
              <a:t> in 1974.</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1371600"/>
          <a:ext cx="8001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0" y="228600"/>
            <a:ext cx="9144000" cy="923330"/>
          </a:xfrm>
          <a:prstGeom prst="rect">
            <a:avLst/>
          </a:prstGeom>
          <a:noFill/>
        </p:spPr>
        <p:txBody>
          <a:bodyPr wrap="square" lIns="91440" tIns="45720" rIns="91440" bIns="45720">
            <a:spAutoFit/>
          </a:bodyPr>
          <a:lstStyle/>
          <a:p>
            <a:pPr algn="ctr"/>
            <a:r>
              <a:rPr lang="en-US"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Altmann</a:t>
            </a:r>
            <a:r>
              <a:rPr lang="en-US" sz="5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a:t>
            </a: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methodology.</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304800"/>
            <a:ext cx="5600700" cy="531360"/>
            <a:chOff x="400050" y="37559"/>
            <a:chExt cx="5600700" cy="531360"/>
          </a:xfrm>
        </p:grpSpPr>
        <p:sp>
          <p:nvSpPr>
            <p:cNvPr id="3" name="Rounded Rectangle 2"/>
            <p:cNvSpPr/>
            <p:nvPr/>
          </p:nvSpPr>
          <p:spPr>
            <a:xfrm>
              <a:off x="400050" y="37559"/>
              <a:ext cx="5600700" cy="5313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 name="Rounded Rectangle 4"/>
            <p:cNvSpPr/>
            <p:nvPr/>
          </p:nvSpPr>
          <p:spPr>
            <a:xfrm>
              <a:off x="425989" y="63498"/>
              <a:ext cx="5548822"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3200" kern="1200" dirty="0" smtClean="0"/>
                <a:t>Ad </a:t>
              </a:r>
              <a:r>
                <a:rPr lang="en-US" sz="3200" kern="1200" dirty="0" err="1" smtClean="0"/>
                <a:t>libitum</a:t>
              </a:r>
              <a:endParaRPr lang="en-US" sz="3200" kern="1200" dirty="0"/>
            </a:p>
          </p:txBody>
        </p:sp>
      </p:grpSp>
      <p:sp>
        <p:nvSpPr>
          <p:cNvPr id="5" name="TextBox 4"/>
          <p:cNvSpPr txBox="1"/>
          <p:nvPr/>
        </p:nvSpPr>
        <p:spPr>
          <a:xfrm>
            <a:off x="0" y="1143000"/>
            <a:ext cx="3733800" cy="5509200"/>
          </a:xfrm>
          <a:prstGeom prst="rect">
            <a:avLst/>
          </a:prstGeom>
          <a:noFill/>
        </p:spPr>
        <p:txBody>
          <a:bodyPr wrap="square" rtlCol="0">
            <a:spAutoFit/>
          </a:bodyPr>
          <a:lstStyle/>
          <a:p>
            <a:r>
              <a:rPr lang="en-US" sz="3200" dirty="0" smtClean="0"/>
              <a:t>In this type one stays with the group of the animal and records the </a:t>
            </a:r>
            <a:r>
              <a:rPr lang="en-US" sz="3200" dirty="0" err="1" smtClean="0"/>
              <a:t>behaviour</a:t>
            </a:r>
            <a:r>
              <a:rPr lang="en-US" sz="3200" dirty="0" smtClean="0"/>
              <a:t> for certain period of time without  a restricted focus on certain act.</a:t>
            </a:r>
          </a:p>
          <a:p>
            <a:r>
              <a:rPr lang="en-US" sz="3200" dirty="0" err="1" smtClean="0"/>
              <a:t>f.e</a:t>
            </a:r>
            <a:r>
              <a:rPr lang="en-US" sz="3200" dirty="0" smtClean="0"/>
              <a:t>. most of the wild life photographers do this type of study.</a:t>
            </a:r>
            <a:endParaRPr lang="en-US" sz="3200" dirty="0"/>
          </a:p>
        </p:txBody>
      </p:sp>
      <p:pic>
        <p:nvPicPr>
          <p:cNvPr id="10242" name="Picture 2"/>
          <p:cNvPicPr>
            <a:picLocks noChangeAspect="1" noChangeArrowheads="1"/>
          </p:cNvPicPr>
          <p:nvPr/>
        </p:nvPicPr>
        <p:blipFill>
          <a:blip r:embed="rId2" cstate="print"/>
          <a:srcRect/>
          <a:stretch>
            <a:fillRect/>
          </a:stretch>
        </p:blipFill>
        <p:spPr bwMode="auto">
          <a:xfrm>
            <a:off x="5867400" y="1219200"/>
            <a:ext cx="2967404" cy="222885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5716424" y="3657600"/>
            <a:ext cx="3427576" cy="2290763"/>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3352800" y="2133600"/>
            <a:ext cx="2419350" cy="24193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457200"/>
            <a:ext cx="5600700" cy="531360"/>
            <a:chOff x="400050" y="854039"/>
            <a:chExt cx="5600700" cy="531360"/>
          </a:xfrm>
        </p:grpSpPr>
        <p:sp>
          <p:nvSpPr>
            <p:cNvPr id="3" name="Rounded Rectangle 2"/>
            <p:cNvSpPr/>
            <p:nvPr/>
          </p:nvSpPr>
          <p:spPr>
            <a:xfrm>
              <a:off x="400050" y="854039"/>
              <a:ext cx="5600700" cy="531360"/>
            </a:xfrm>
            <a:prstGeom prst="roundRect">
              <a:avLst/>
            </a:prstGeom>
          </p:spPr>
          <p:style>
            <a:lnRef idx="2">
              <a:schemeClr val="lt1">
                <a:hueOff val="0"/>
                <a:satOff val="0"/>
                <a:lumOff val="0"/>
                <a:alphaOff val="0"/>
              </a:schemeClr>
            </a:lnRef>
            <a:fillRef idx="1">
              <a:schemeClr val="accent3">
                <a:hueOff val="2250053"/>
                <a:satOff val="-3376"/>
                <a:lumOff val="-549"/>
                <a:alphaOff val="0"/>
              </a:schemeClr>
            </a:fillRef>
            <a:effectRef idx="0">
              <a:schemeClr val="accent3">
                <a:hueOff val="2250053"/>
                <a:satOff val="-3376"/>
                <a:lumOff val="-549"/>
                <a:alphaOff val="0"/>
              </a:schemeClr>
            </a:effectRef>
            <a:fontRef idx="minor">
              <a:schemeClr val="lt1"/>
            </a:fontRef>
          </p:style>
        </p:sp>
        <p:sp>
          <p:nvSpPr>
            <p:cNvPr id="4" name="Rounded Rectangle 4"/>
            <p:cNvSpPr/>
            <p:nvPr/>
          </p:nvSpPr>
          <p:spPr>
            <a:xfrm>
              <a:off x="425989" y="879978"/>
              <a:ext cx="5548822"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2800" kern="1200" dirty="0" smtClean="0"/>
                <a:t>Focal animal</a:t>
              </a:r>
              <a:endParaRPr lang="en-US" sz="2800" kern="1200" dirty="0"/>
            </a:p>
          </p:txBody>
        </p:sp>
      </p:grpSp>
      <p:sp>
        <p:nvSpPr>
          <p:cNvPr id="5" name="TextBox 4"/>
          <p:cNvSpPr txBox="1"/>
          <p:nvPr/>
        </p:nvSpPr>
        <p:spPr>
          <a:xfrm>
            <a:off x="0" y="1143000"/>
            <a:ext cx="3733800" cy="2554545"/>
          </a:xfrm>
          <a:prstGeom prst="rect">
            <a:avLst/>
          </a:prstGeom>
          <a:noFill/>
        </p:spPr>
        <p:txBody>
          <a:bodyPr wrap="square" rtlCol="0">
            <a:spAutoFit/>
          </a:bodyPr>
          <a:lstStyle/>
          <a:p>
            <a:r>
              <a:rPr lang="en-US" sz="3200" dirty="0" smtClean="0"/>
              <a:t>In this type one stays focused on the specific animal of the group and tries to study its </a:t>
            </a:r>
            <a:r>
              <a:rPr lang="en-US" sz="3200" dirty="0" err="1" smtClean="0"/>
              <a:t>behaviour</a:t>
            </a:r>
            <a:r>
              <a:rPr lang="en-US" sz="3200" dirty="0" smtClean="0"/>
              <a:t>…</a:t>
            </a:r>
            <a:endParaRPr lang="en-US" sz="3200" dirty="0"/>
          </a:p>
        </p:txBody>
      </p:sp>
      <p:pic>
        <p:nvPicPr>
          <p:cNvPr id="11266" name="Picture 2"/>
          <p:cNvPicPr>
            <a:picLocks noChangeAspect="1" noChangeArrowheads="1"/>
          </p:cNvPicPr>
          <p:nvPr/>
        </p:nvPicPr>
        <p:blipFill>
          <a:blip r:embed="rId2" cstate="print"/>
          <a:srcRect/>
          <a:stretch>
            <a:fillRect/>
          </a:stretch>
        </p:blipFill>
        <p:spPr bwMode="auto">
          <a:xfrm>
            <a:off x="4419600" y="1219200"/>
            <a:ext cx="3886200" cy="25908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1676400" y="4069080"/>
            <a:ext cx="4191000" cy="278892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381000"/>
            <a:ext cx="5600700" cy="531360"/>
            <a:chOff x="400050" y="1670519"/>
            <a:chExt cx="5600700" cy="531360"/>
          </a:xfrm>
        </p:grpSpPr>
        <p:sp>
          <p:nvSpPr>
            <p:cNvPr id="3" name="Rounded Rectangle 2"/>
            <p:cNvSpPr/>
            <p:nvPr/>
          </p:nvSpPr>
          <p:spPr>
            <a:xfrm>
              <a:off x="400050" y="1670519"/>
              <a:ext cx="5600700" cy="531360"/>
            </a:xfrm>
            <a:prstGeom prst="roundRect">
              <a:avLst/>
            </a:prstGeom>
          </p:spPr>
          <p:style>
            <a:lnRef idx="2">
              <a:schemeClr val="lt1">
                <a:hueOff val="0"/>
                <a:satOff val="0"/>
                <a:lumOff val="0"/>
                <a:alphaOff val="0"/>
              </a:schemeClr>
            </a:lnRef>
            <a:fillRef idx="1">
              <a:schemeClr val="accent3">
                <a:hueOff val="4500106"/>
                <a:satOff val="-6752"/>
                <a:lumOff val="-1098"/>
                <a:alphaOff val="0"/>
              </a:schemeClr>
            </a:fillRef>
            <a:effectRef idx="0">
              <a:schemeClr val="accent3">
                <a:hueOff val="4500106"/>
                <a:satOff val="-6752"/>
                <a:lumOff val="-1098"/>
                <a:alphaOff val="0"/>
              </a:schemeClr>
            </a:effectRef>
            <a:fontRef idx="minor">
              <a:schemeClr val="lt1"/>
            </a:fontRef>
          </p:style>
        </p:sp>
        <p:sp>
          <p:nvSpPr>
            <p:cNvPr id="4" name="Rounded Rectangle 4"/>
            <p:cNvSpPr/>
            <p:nvPr/>
          </p:nvSpPr>
          <p:spPr>
            <a:xfrm>
              <a:off x="425989" y="1696458"/>
              <a:ext cx="5548822"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2800" kern="1200" dirty="0" smtClean="0"/>
                <a:t>Scan or </a:t>
              </a:r>
              <a:r>
                <a:rPr lang="en-US" sz="2800" kern="1200" dirty="0" err="1" smtClean="0"/>
                <a:t>instaneous</a:t>
              </a:r>
              <a:r>
                <a:rPr lang="en-US" sz="2800" kern="1200" dirty="0" smtClean="0"/>
                <a:t> sampling</a:t>
              </a:r>
              <a:endParaRPr lang="en-US" sz="2800" kern="1200" dirty="0"/>
            </a:p>
          </p:txBody>
        </p:sp>
      </p:grpSp>
      <p:sp>
        <p:nvSpPr>
          <p:cNvPr id="7" name="TextBox 6"/>
          <p:cNvSpPr txBox="1"/>
          <p:nvPr/>
        </p:nvSpPr>
        <p:spPr>
          <a:xfrm>
            <a:off x="0" y="1143001"/>
            <a:ext cx="9144000" cy="1569660"/>
          </a:xfrm>
          <a:prstGeom prst="rect">
            <a:avLst/>
          </a:prstGeom>
          <a:noFill/>
        </p:spPr>
        <p:txBody>
          <a:bodyPr wrap="square" rtlCol="0">
            <a:spAutoFit/>
          </a:bodyPr>
          <a:lstStyle/>
          <a:p>
            <a:r>
              <a:rPr lang="en-US" sz="3200" dirty="0" smtClean="0"/>
              <a:t>In this method one tries to study the </a:t>
            </a:r>
            <a:r>
              <a:rPr lang="en-US" sz="3200" dirty="0" err="1" smtClean="0"/>
              <a:t>behaviour</a:t>
            </a:r>
            <a:r>
              <a:rPr lang="en-US" sz="3200" dirty="0" smtClean="0"/>
              <a:t> of all the animals of group one by one and tries to establish a </a:t>
            </a:r>
            <a:r>
              <a:rPr lang="en-US" sz="3200" dirty="0" err="1" smtClean="0"/>
              <a:t>behaviour</a:t>
            </a:r>
            <a:r>
              <a:rPr lang="en-US" sz="3200" dirty="0" smtClean="0"/>
              <a:t> pattern of that animal species</a:t>
            </a:r>
            <a:endParaRPr lang="en-US" sz="3200" dirty="0"/>
          </a:p>
        </p:txBody>
      </p:sp>
      <p:pic>
        <p:nvPicPr>
          <p:cNvPr id="12291" name="Picture 3"/>
          <p:cNvPicPr>
            <a:picLocks noChangeAspect="1" noChangeArrowheads="1"/>
          </p:cNvPicPr>
          <p:nvPr/>
        </p:nvPicPr>
        <p:blipFill>
          <a:blip r:embed="rId2" cstate="print"/>
          <a:srcRect/>
          <a:stretch>
            <a:fillRect/>
          </a:stretch>
        </p:blipFill>
        <p:spPr bwMode="auto">
          <a:xfrm>
            <a:off x="4686300" y="3686175"/>
            <a:ext cx="4457700" cy="31718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381000"/>
            <a:ext cx="5600700" cy="531360"/>
            <a:chOff x="400050" y="2487000"/>
            <a:chExt cx="5600700" cy="531360"/>
          </a:xfrm>
        </p:grpSpPr>
        <p:sp>
          <p:nvSpPr>
            <p:cNvPr id="3" name="Rounded Rectangle 2"/>
            <p:cNvSpPr/>
            <p:nvPr/>
          </p:nvSpPr>
          <p:spPr>
            <a:xfrm>
              <a:off x="400050" y="2487000"/>
              <a:ext cx="5600700" cy="531360"/>
            </a:xfrm>
            <a:prstGeom prst="roundRect">
              <a:avLst/>
            </a:prstGeom>
          </p:spPr>
          <p:style>
            <a:lnRef idx="2">
              <a:schemeClr val="lt1">
                <a:hueOff val="0"/>
                <a:satOff val="0"/>
                <a:lumOff val="0"/>
                <a:alphaOff val="0"/>
              </a:schemeClr>
            </a:lnRef>
            <a:fillRef idx="1">
              <a:schemeClr val="accent3">
                <a:hueOff val="6750158"/>
                <a:satOff val="-10128"/>
                <a:lumOff val="-1647"/>
                <a:alphaOff val="0"/>
              </a:schemeClr>
            </a:fillRef>
            <a:effectRef idx="0">
              <a:schemeClr val="accent3">
                <a:hueOff val="6750158"/>
                <a:satOff val="-10128"/>
                <a:lumOff val="-1647"/>
                <a:alphaOff val="0"/>
              </a:schemeClr>
            </a:effectRef>
            <a:fontRef idx="minor">
              <a:schemeClr val="lt1"/>
            </a:fontRef>
          </p:style>
        </p:sp>
        <p:sp>
          <p:nvSpPr>
            <p:cNvPr id="4" name="Rounded Rectangle 4"/>
            <p:cNvSpPr/>
            <p:nvPr/>
          </p:nvSpPr>
          <p:spPr>
            <a:xfrm>
              <a:off x="425989" y="2512939"/>
              <a:ext cx="5548822"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ctr" defTabSz="800100">
                <a:lnSpc>
                  <a:spcPct val="90000"/>
                </a:lnSpc>
                <a:spcBef>
                  <a:spcPct val="0"/>
                </a:spcBef>
                <a:spcAft>
                  <a:spcPct val="35000"/>
                </a:spcAft>
              </a:pPr>
              <a:r>
                <a:rPr lang="en-US" sz="3600" kern="1200" dirty="0" smtClean="0"/>
                <a:t>All occurrences,</a:t>
              </a:r>
              <a:endParaRPr lang="en-US" sz="3600" kern="1200" dirty="0"/>
            </a:p>
          </p:txBody>
        </p:sp>
      </p:grpSp>
      <p:sp>
        <p:nvSpPr>
          <p:cNvPr id="5" name="TextBox 4"/>
          <p:cNvSpPr txBox="1"/>
          <p:nvPr/>
        </p:nvSpPr>
        <p:spPr>
          <a:xfrm>
            <a:off x="0" y="1143001"/>
            <a:ext cx="9144000" cy="2554545"/>
          </a:xfrm>
          <a:prstGeom prst="rect">
            <a:avLst/>
          </a:prstGeom>
          <a:noFill/>
        </p:spPr>
        <p:txBody>
          <a:bodyPr wrap="square" rtlCol="0">
            <a:spAutoFit/>
          </a:bodyPr>
          <a:lstStyle/>
          <a:p>
            <a:r>
              <a:rPr lang="en-US" sz="3200" dirty="0" smtClean="0"/>
              <a:t>This method is contrast to the focal sampling. Here we try to study the </a:t>
            </a:r>
            <a:r>
              <a:rPr lang="en-US" sz="3200" dirty="0" err="1" smtClean="0"/>
              <a:t>behaviour</a:t>
            </a:r>
            <a:r>
              <a:rPr lang="en-US" sz="3200" dirty="0" smtClean="0"/>
              <a:t> of all the animals of the group and all their </a:t>
            </a:r>
            <a:r>
              <a:rPr lang="en-US" sz="3200" dirty="0" err="1" smtClean="0"/>
              <a:t>behaviour</a:t>
            </a:r>
            <a:r>
              <a:rPr lang="en-US" sz="3200" dirty="0" smtClean="0"/>
              <a:t> patterns. For this one may need to stay with the group for days and may be years.</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Till now we had been studying about the method of studying animal </a:t>
            </a:r>
            <a:r>
              <a:rPr lang="en-US" dirty="0" err="1" smtClean="0"/>
              <a:t>behaviour</a:t>
            </a:r>
            <a:r>
              <a:rPr lang="en-US" dirty="0" smtClean="0"/>
              <a:t> in lab. Now, let’s learn about the methods of studying animal </a:t>
            </a:r>
            <a:r>
              <a:rPr lang="en-US" dirty="0" err="1" smtClean="0"/>
              <a:t>behaviour</a:t>
            </a:r>
            <a:r>
              <a:rPr lang="en-US" dirty="0" smtClean="0"/>
              <a:t> in wild.</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533400"/>
            <a:ext cx="5600700" cy="531360"/>
            <a:chOff x="400050" y="3303480"/>
            <a:chExt cx="5600700" cy="531360"/>
          </a:xfrm>
        </p:grpSpPr>
        <p:sp>
          <p:nvSpPr>
            <p:cNvPr id="3" name="Rounded Rectangle 2"/>
            <p:cNvSpPr/>
            <p:nvPr/>
          </p:nvSpPr>
          <p:spPr>
            <a:xfrm>
              <a:off x="400050" y="3303480"/>
              <a:ext cx="5600700" cy="531360"/>
            </a:xfrm>
            <a:prstGeom prst="roundRect">
              <a:avLst/>
            </a:prstGeom>
          </p:spPr>
          <p:style>
            <a:lnRef idx="2">
              <a:schemeClr val="lt1">
                <a:hueOff val="0"/>
                <a:satOff val="0"/>
                <a:lumOff val="0"/>
                <a:alphaOff val="0"/>
              </a:schemeClr>
            </a:lnRef>
            <a:fillRef idx="1">
              <a:schemeClr val="accent3">
                <a:hueOff val="9000211"/>
                <a:satOff val="-13504"/>
                <a:lumOff val="-2196"/>
                <a:alphaOff val="0"/>
              </a:schemeClr>
            </a:fillRef>
            <a:effectRef idx="0">
              <a:schemeClr val="accent3">
                <a:hueOff val="9000211"/>
                <a:satOff val="-13504"/>
                <a:lumOff val="-2196"/>
                <a:alphaOff val="0"/>
              </a:schemeClr>
            </a:effectRef>
            <a:fontRef idx="minor">
              <a:schemeClr val="lt1"/>
            </a:fontRef>
          </p:style>
        </p:sp>
        <p:sp>
          <p:nvSpPr>
            <p:cNvPr id="4" name="Rounded Rectangle 4"/>
            <p:cNvSpPr/>
            <p:nvPr/>
          </p:nvSpPr>
          <p:spPr>
            <a:xfrm>
              <a:off x="425989" y="3329419"/>
              <a:ext cx="5548822"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2800" kern="1200" dirty="0" smtClean="0"/>
                <a:t>Sequence</a:t>
              </a:r>
              <a:endParaRPr lang="en-US" sz="2800" kern="1200" dirty="0"/>
            </a:p>
          </p:txBody>
        </p:sp>
      </p:grpSp>
      <p:sp>
        <p:nvSpPr>
          <p:cNvPr id="5" name="TextBox 4"/>
          <p:cNvSpPr txBox="1"/>
          <p:nvPr/>
        </p:nvSpPr>
        <p:spPr>
          <a:xfrm>
            <a:off x="0" y="1143001"/>
            <a:ext cx="9144000" cy="2062103"/>
          </a:xfrm>
          <a:prstGeom prst="rect">
            <a:avLst/>
          </a:prstGeom>
          <a:noFill/>
        </p:spPr>
        <p:txBody>
          <a:bodyPr wrap="square" rtlCol="0">
            <a:spAutoFit/>
          </a:bodyPr>
          <a:lstStyle/>
          <a:p>
            <a:r>
              <a:rPr lang="en-US" sz="3200" dirty="0" smtClean="0"/>
              <a:t>In this one tries to study a chain of sequence that are observed in animal </a:t>
            </a:r>
            <a:r>
              <a:rPr lang="en-US" sz="3200" dirty="0" err="1" smtClean="0"/>
              <a:t>behaviour</a:t>
            </a:r>
            <a:r>
              <a:rPr lang="en-US" sz="3200" dirty="0" smtClean="0"/>
              <a:t>. </a:t>
            </a:r>
            <a:r>
              <a:rPr lang="en-US" sz="3200" dirty="0" err="1" smtClean="0"/>
              <a:t>F.e</a:t>
            </a:r>
            <a:r>
              <a:rPr lang="en-US" sz="3200" dirty="0" smtClean="0"/>
              <a:t>. we try to see the </a:t>
            </a:r>
            <a:r>
              <a:rPr lang="en-US" sz="3200" dirty="0" err="1" smtClean="0"/>
              <a:t>sequnce</a:t>
            </a:r>
            <a:r>
              <a:rPr lang="en-US" sz="3200" dirty="0" smtClean="0"/>
              <a:t> of events in the courtship </a:t>
            </a:r>
            <a:r>
              <a:rPr lang="en-US" sz="3200" dirty="0" err="1" smtClean="0"/>
              <a:t>behaviour</a:t>
            </a:r>
            <a:r>
              <a:rPr lang="en-US" sz="3200" dirty="0" smtClean="0"/>
              <a:t> of stickle back.</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457200"/>
            <a:ext cx="5600700" cy="531360"/>
            <a:chOff x="400050" y="4119960"/>
            <a:chExt cx="5600700" cy="531360"/>
          </a:xfrm>
        </p:grpSpPr>
        <p:sp>
          <p:nvSpPr>
            <p:cNvPr id="3" name="Rounded Rectangle 2"/>
            <p:cNvSpPr/>
            <p:nvPr/>
          </p:nvSpPr>
          <p:spPr>
            <a:xfrm>
              <a:off x="400050" y="4119960"/>
              <a:ext cx="5600700" cy="5313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4" name="Rounded Rectangle 4"/>
            <p:cNvSpPr/>
            <p:nvPr/>
          </p:nvSpPr>
          <p:spPr>
            <a:xfrm>
              <a:off x="425989" y="4145899"/>
              <a:ext cx="5548822" cy="479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1693" tIns="0" rIns="211693" bIns="0" numCol="1" spcCol="1270" anchor="ctr" anchorCtr="0">
              <a:noAutofit/>
            </a:bodyPr>
            <a:lstStyle/>
            <a:p>
              <a:pPr lvl="0" algn="l" defTabSz="800100">
                <a:lnSpc>
                  <a:spcPct val="90000"/>
                </a:lnSpc>
                <a:spcBef>
                  <a:spcPct val="0"/>
                </a:spcBef>
                <a:spcAft>
                  <a:spcPct val="35000"/>
                </a:spcAft>
              </a:pPr>
              <a:r>
                <a:rPr lang="en-US" sz="3200" kern="1200" dirty="0" smtClean="0"/>
                <a:t>One zero sampling.</a:t>
              </a:r>
              <a:endParaRPr lang="en-US" sz="3200" kern="1200" dirty="0"/>
            </a:p>
          </p:txBody>
        </p:sp>
      </p:grpSp>
      <p:sp>
        <p:nvSpPr>
          <p:cNvPr id="5" name="TextBox 4"/>
          <p:cNvSpPr txBox="1"/>
          <p:nvPr/>
        </p:nvSpPr>
        <p:spPr>
          <a:xfrm>
            <a:off x="0" y="1143001"/>
            <a:ext cx="9144000" cy="2062103"/>
          </a:xfrm>
          <a:prstGeom prst="rect">
            <a:avLst/>
          </a:prstGeom>
          <a:noFill/>
        </p:spPr>
        <p:txBody>
          <a:bodyPr wrap="square" rtlCol="0">
            <a:spAutoFit/>
          </a:bodyPr>
          <a:lstStyle/>
          <a:p>
            <a:r>
              <a:rPr lang="en-US" sz="3200" dirty="0" smtClean="0"/>
              <a:t>In this type of study one tries to record the </a:t>
            </a:r>
            <a:r>
              <a:rPr lang="en-US" sz="3200" dirty="0" err="1" smtClean="0"/>
              <a:t>occurance</a:t>
            </a:r>
            <a:r>
              <a:rPr lang="en-US" sz="3200" dirty="0" smtClean="0"/>
              <a:t> of a specific </a:t>
            </a:r>
            <a:r>
              <a:rPr lang="en-US" sz="3200" dirty="0" err="1" smtClean="0"/>
              <a:t>behaviour</a:t>
            </a:r>
            <a:r>
              <a:rPr lang="en-US" sz="3200" dirty="0" smtClean="0"/>
              <a:t> in a given unit of time.</a:t>
            </a:r>
          </a:p>
          <a:p>
            <a:r>
              <a:rPr lang="en-US" sz="3200" dirty="0" smtClean="0"/>
              <a:t>If the </a:t>
            </a:r>
            <a:r>
              <a:rPr lang="en-US" sz="3200" dirty="0" err="1" smtClean="0"/>
              <a:t>behaviour</a:t>
            </a:r>
            <a:r>
              <a:rPr lang="en-US" sz="3200" dirty="0" smtClean="0"/>
              <a:t> occurs, it is taken as one; if it does not, it is taken as zero.</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1"/>
            <a:ext cx="8001000" cy="1295400"/>
          </a:xfrm>
          <a:solidFill>
            <a:schemeClr val="accent1">
              <a:lumMod val="75000"/>
            </a:schemeClr>
          </a:solidFill>
        </p:spPr>
        <p:txBody>
          <a:bodyPr/>
          <a:lstStyle/>
          <a:p>
            <a:r>
              <a:rPr lang="en-US" dirty="0" smtClean="0">
                <a:solidFill>
                  <a:srgbClr val="FFFF00"/>
                </a:solidFill>
              </a:rPr>
              <a:t>All these methods  require that you identify and observe the same animals correctly.</a:t>
            </a:r>
            <a:endParaRPr lang="en-US" dirty="0">
              <a:solidFill>
                <a:srgbClr val="FFFF00"/>
              </a:solidFill>
            </a:endParaRPr>
          </a:p>
        </p:txBody>
      </p:sp>
      <p:pic>
        <p:nvPicPr>
          <p:cNvPr id="1027" name="Picture 3"/>
          <p:cNvPicPr>
            <a:picLocks noChangeAspect="1" noChangeArrowheads="1"/>
          </p:cNvPicPr>
          <p:nvPr/>
        </p:nvPicPr>
        <p:blipFill>
          <a:blip r:embed="rId3" cstate="print"/>
          <a:srcRect/>
          <a:stretch>
            <a:fillRect/>
          </a:stretch>
        </p:blipFill>
        <p:spPr bwMode="auto">
          <a:xfrm>
            <a:off x="0" y="1600200"/>
            <a:ext cx="5689600" cy="42672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avoid this problems there are several means of identifying and naming the individuals.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marks</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762000" y="1447800"/>
            <a:ext cx="2857500" cy="34099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324600" y="0"/>
            <a:ext cx="2286000" cy="34290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733800" y="3619244"/>
            <a:ext cx="4333875" cy="3238756"/>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TRAPPING</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381125" y="1738313"/>
            <a:ext cx="6381750" cy="33813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581400" y="609600"/>
            <a:ext cx="1370662" cy="870370"/>
            <a:chOff x="1830362" y="2534639"/>
            <a:chExt cx="1370662" cy="870370"/>
          </a:xfrm>
        </p:grpSpPr>
        <p:sp>
          <p:nvSpPr>
            <p:cNvPr id="5" name="Rounded Rectangle 4"/>
            <p:cNvSpPr/>
            <p:nvPr/>
          </p:nvSpPr>
          <p:spPr>
            <a:xfrm>
              <a:off x="1830362" y="2534639"/>
              <a:ext cx="1370662" cy="870370"/>
            </a:xfrm>
            <a:prstGeom prst="roundRect">
              <a:avLst>
                <a:gd name="adj" fmla="val 1000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Rounded Rectangle 4"/>
            <p:cNvSpPr/>
            <p:nvPr/>
          </p:nvSpPr>
          <p:spPr>
            <a:xfrm>
              <a:off x="1855854" y="2560131"/>
              <a:ext cx="1319678" cy="8193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Darting</a:t>
              </a:r>
              <a:endParaRPr lang="en-US" sz="1800" kern="1200" dirty="0"/>
            </a:p>
          </p:txBody>
        </p:sp>
      </p:grpSp>
      <p:pic>
        <p:nvPicPr>
          <p:cNvPr id="1026" name="Picture 2"/>
          <p:cNvPicPr>
            <a:picLocks noChangeAspect="1" noChangeArrowheads="1"/>
          </p:cNvPicPr>
          <p:nvPr/>
        </p:nvPicPr>
        <p:blipFill>
          <a:blip r:embed="rId2" cstate="print"/>
          <a:srcRect/>
          <a:stretch>
            <a:fillRect/>
          </a:stretch>
        </p:blipFill>
        <p:spPr bwMode="auto">
          <a:xfrm>
            <a:off x="381000" y="1828800"/>
            <a:ext cx="3314700" cy="33147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381500" y="1981200"/>
            <a:ext cx="4762500" cy="319087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76600" y="533400"/>
            <a:ext cx="1370662" cy="870370"/>
            <a:chOff x="3505616" y="2534639"/>
            <a:chExt cx="1370662" cy="870370"/>
          </a:xfrm>
        </p:grpSpPr>
        <p:sp>
          <p:nvSpPr>
            <p:cNvPr id="3" name="Rounded Rectangle 2"/>
            <p:cNvSpPr/>
            <p:nvPr/>
          </p:nvSpPr>
          <p:spPr>
            <a:xfrm>
              <a:off x="3505616" y="2534639"/>
              <a:ext cx="1370662" cy="870370"/>
            </a:xfrm>
            <a:prstGeom prst="roundRect">
              <a:avLst>
                <a:gd name="adj" fmla="val 1000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ounded Rectangle 4"/>
            <p:cNvSpPr/>
            <p:nvPr/>
          </p:nvSpPr>
          <p:spPr>
            <a:xfrm>
              <a:off x="3531108" y="2560131"/>
              <a:ext cx="1319678" cy="8193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Netting</a:t>
              </a:r>
              <a:endParaRPr lang="en-US" sz="1800" kern="1200" dirty="0"/>
            </a:p>
          </p:txBody>
        </p:sp>
      </p:grpSp>
      <p:pic>
        <p:nvPicPr>
          <p:cNvPr id="2050" name="Picture 2"/>
          <p:cNvPicPr>
            <a:picLocks noChangeAspect="1" noChangeArrowheads="1"/>
          </p:cNvPicPr>
          <p:nvPr/>
        </p:nvPicPr>
        <p:blipFill>
          <a:blip r:embed="rId2" cstate="print"/>
          <a:srcRect/>
          <a:stretch>
            <a:fillRect/>
          </a:stretch>
        </p:blipFill>
        <p:spPr bwMode="auto">
          <a:xfrm>
            <a:off x="2057400" y="1752600"/>
            <a:ext cx="3810000" cy="3810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52800" y="0"/>
            <a:ext cx="1370662" cy="870370"/>
            <a:chOff x="5180870" y="2534639"/>
            <a:chExt cx="1370662" cy="870370"/>
          </a:xfrm>
        </p:grpSpPr>
        <p:sp>
          <p:nvSpPr>
            <p:cNvPr id="3" name="Rounded Rectangle 2"/>
            <p:cNvSpPr/>
            <p:nvPr/>
          </p:nvSpPr>
          <p:spPr>
            <a:xfrm>
              <a:off x="5180870" y="2534639"/>
              <a:ext cx="1370662" cy="870370"/>
            </a:xfrm>
            <a:prstGeom prst="roundRect">
              <a:avLst>
                <a:gd name="adj" fmla="val 1000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ounded Rectangle 4"/>
            <p:cNvSpPr/>
            <p:nvPr/>
          </p:nvSpPr>
          <p:spPr>
            <a:xfrm>
              <a:off x="5206362" y="2560131"/>
              <a:ext cx="1319678" cy="8193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Ear notches and ear tags</a:t>
              </a:r>
              <a:endParaRPr lang="en-US" sz="1800" kern="1200" dirty="0"/>
            </a:p>
          </p:txBody>
        </p:sp>
      </p:grpSp>
      <p:pic>
        <p:nvPicPr>
          <p:cNvPr id="3074" name="Picture 2"/>
          <p:cNvPicPr>
            <a:picLocks noChangeAspect="1" noChangeArrowheads="1"/>
          </p:cNvPicPr>
          <p:nvPr/>
        </p:nvPicPr>
        <p:blipFill>
          <a:blip r:embed="rId2" cstate="print"/>
          <a:srcRect/>
          <a:stretch>
            <a:fillRect/>
          </a:stretch>
        </p:blipFill>
        <p:spPr bwMode="auto">
          <a:xfrm>
            <a:off x="0" y="1066800"/>
            <a:ext cx="3500151" cy="23241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334000" y="1295400"/>
            <a:ext cx="3810000" cy="165735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943600" y="4038600"/>
            <a:ext cx="2857500" cy="1905000"/>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1066800" y="3657600"/>
            <a:ext cx="3919912" cy="28241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BEHAVIOUR CAN BE STUDIED AT DIFFERENT LEVELS LIKE: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86200" y="762000"/>
            <a:ext cx="1370662" cy="870370"/>
            <a:chOff x="6856124" y="2534639"/>
            <a:chExt cx="1370662" cy="870370"/>
          </a:xfrm>
        </p:grpSpPr>
        <p:sp>
          <p:nvSpPr>
            <p:cNvPr id="3" name="Rounded Rectangle 2"/>
            <p:cNvSpPr/>
            <p:nvPr/>
          </p:nvSpPr>
          <p:spPr>
            <a:xfrm>
              <a:off x="6856124" y="2534639"/>
              <a:ext cx="1370662" cy="870370"/>
            </a:xfrm>
            <a:prstGeom prst="roundRect">
              <a:avLst>
                <a:gd name="adj" fmla="val 10000"/>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ounded Rectangle 4"/>
            <p:cNvSpPr/>
            <p:nvPr/>
          </p:nvSpPr>
          <p:spPr>
            <a:xfrm>
              <a:off x="6881616" y="2560131"/>
              <a:ext cx="1319678" cy="8193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tatoos</a:t>
              </a:r>
              <a:endParaRPr lang="en-US" sz="1800" kern="1200" dirty="0"/>
            </a:p>
          </p:txBody>
        </p:sp>
      </p:grpSp>
      <p:pic>
        <p:nvPicPr>
          <p:cNvPr id="4098" name="Picture 2"/>
          <p:cNvPicPr>
            <a:picLocks noChangeAspect="1" noChangeArrowheads="1"/>
          </p:cNvPicPr>
          <p:nvPr/>
        </p:nvPicPr>
        <p:blipFill>
          <a:blip r:embed="rId2" cstate="print"/>
          <a:srcRect/>
          <a:stretch>
            <a:fillRect/>
          </a:stretch>
        </p:blipFill>
        <p:spPr bwMode="auto">
          <a:xfrm>
            <a:off x="2828925" y="1747838"/>
            <a:ext cx="3486150" cy="33623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952625" y="1462088"/>
            <a:ext cx="5238750" cy="39338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190750" y="1843088"/>
            <a:ext cx="4762500" cy="31718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667000" y="1928813"/>
            <a:ext cx="3810000" cy="3000375"/>
          </a:xfrm>
          <a:prstGeom prst="rect">
            <a:avLst/>
          </a:prstGeom>
          <a:noFill/>
          <a:ln w="9525">
            <a:noFill/>
            <a:miter lim="800000"/>
            <a:headEnd/>
            <a:tailEnd/>
          </a:ln>
        </p:spPr>
      </p:pic>
      <p:sp>
        <p:nvSpPr>
          <p:cNvPr id="3" name="Rectangle 2"/>
          <p:cNvSpPr/>
          <p:nvPr/>
        </p:nvSpPr>
        <p:spPr>
          <a:xfrm>
            <a:off x="2336895" y="990600"/>
            <a:ext cx="3936719"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Biotelemetry</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11430000" cy="73914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048000" y="2428875"/>
            <a:ext cx="3048000" cy="20002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24000" y="1552575"/>
            <a:ext cx="6096000" cy="37528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43000"/>
            <a:ext cx="8382000" cy="2554545"/>
          </a:xfrm>
          <a:prstGeom prst="rect">
            <a:avLst/>
          </a:prstGeom>
          <a:noFill/>
        </p:spPr>
        <p:txBody>
          <a:bodyPr wrap="square" rtlCol="0">
            <a:spAutoFit/>
          </a:bodyPr>
          <a:lstStyle/>
          <a:p>
            <a:r>
              <a:rPr lang="en-US" sz="3200" dirty="0" smtClean="0"/>
              <a:t>One beautiful example that can be sited here of this technology is that sea turtles were believed to be herbivores… But because of this technology we could learn that they were omnivores and also feeds upon some </a:t>
            </a:r>
            <a:r>
              <a:rPr lang="en-US" sz="3200" dirty="0" err="1" smtClean="0"/>
              <a:t>molluscans</a:t>
            </a:r>
            <a:r>
              <a:rPr lang="en-US" sz="3200" dirty="0" smtClean="0"/>
              <a:t> if available.</a:t>
            </a:r>
            <a:endParaRPr lang="en-US" sz="3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685800"/>
            <a:ext cx="5495543" cy="923330"/>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Satellite telemetry</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0242" name="Picture 2"/>
          <p:cNvPicPr>
            <a:picLocks noChangeAspect="1" noChangeArrowheads="1"/>
          </p:cNvPicPr>
          <p:nvPr/>
        </p:nvPicPr>
        <p:blipFill>
          <a:blip r:embed="rId2" cstate="print"/>
          <a:srcRect/>
          <a:stretch>
            <a:fillRect/>
          </a:stretch>
        </p:blipFill>
        <p:spPr bwMode="auto">
          <a:xfrm>
            <a:off x="1752600" y="2286000"/>
            <a:ext cx="5715000" cy="3810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4207037447"/>
              </p:ext>
            </p:extLst>
          </p:nvPr>
        </p:nvGraphicFramePr>
        <p:xfrm>
          <a:off x="457200" y="457200"/>
          <a:ext cx="4343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srcRect/>
          <a:stretch>
            <a:fillRect/>
          </a:stretch>
        </p:blipFill>
        <p:spPr bwMode="auto">
          <a:xfrm>
            <a:off x="4857750" y="1447800"/>
            <a:ext cx="4286250" cy="28575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752600" y="1447800"/>
            <a:ext cx="6381564" cy="4572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714500" y="1524000"/>
            <a:ext cx="5715000" cy="3810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667000" y="2000250"/>
            <a:ext cx="3810000" cy="28575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047875" y="1704975"/>
            <a:ext cx="5048250" cy="34480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524000" y="0"/>
            <a:ext cx="6477000" cy="682244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357317179"/>
              </p:ext>
            </p:extLst>
          </p:nvPr>
        </p:nvGraphicFramePr>
        <p:xfrm>
          <a:off x="457200" y="381000"/>
          <a:ext cx="4876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cstate="print"/>
          <a:srcRect/>
          <a:stretch>
            <a:fillRect/>
          </a:stretch>
        </p:blipFill>
        <p:spPr bwMode="auto">
          <a:xfrm>
            <a:off x="5461000" y="1447800"/>
            <a:ext cx="3683000" cy="27622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1779451909"/>
              </p:ext>
            </p:extLst>
          </p:nvPr>
        </p:nvGraphicFramePr>
        <p:xfrm>
          <a:off x="457200" y="1143000"/>
          <a:ext cx="4343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cstate="print"/>
          <a:srcRect/>
          <a:stretch>
            <a:fillRect/>
          </a:stretch>
        </p:blipFill>
        <p:spPr bwMode="auto">
          <a:xfrm>
            <a:off x="4981575" y="2133600"/>
            <a:ext cx="4162425" cy="197875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4067349904"/>
              </p:ext>
            </p:extLst>
          </p:nvPr>
        </p:nvGraphicFramePr>
        <p:xfrm>
          <a:off x="457200" y="1143000"/>
          <a:ext cx="4343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p:cNvPicPr>
            <a:picLocks noChangeAspect="1" noChangeArrowheads="1"/>
          </p:cNvPicPr>
          <p:nvPr/>
        </p:nvPicPr>
        <p:blipFill>
          <a:blip r:embed="rId7" cstate="print"/>
          <a:srcRect/>
          <a:stretch>
            <a:fillRect/>
          </a:stretch>
        </p:blipFill>
        <p:spPr bwMode="auto">
          <a:xfrm>
            <a:off x="5029200" y="1676400"/>
            <a:ext cx="4343400" cy="284492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435811554"/>
              </p:ext>
            </p:extLst>
          </p:nvPr>
        </p:nvGraphicFramePr>
        <p:xfrm>
          <a:off x="457200" y="1143000"/>
          <a:ext cx="4343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p:cNvPicPr>
            <a:picLocks noChangeAspect="1" noChangeArrowheads="1"/>
          </p:cNvPicPr>
          <p:nvPr/>
        </p:nvPicPr>
        <p:blipFill>
          <a:blip r:embed="rId7" cstate="print"/>
          <a:srcRect/>
          <a:stretch>
            <a:fillRect/>
          </a:stretch>
        </p:blipFill>
        <p:spPr bwMode="auto">
          <a:xfrm>
            <a:off x="5105400" y="1447800"/>
            <a:ext cx="3838575" cy="265210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BUT BEFORE ENTERING INTO THE DETAILS OF THE STUDY YOU MUST ORGANIZE YOU STUDY. FOR THIS YOU CAN USE FOLLOWING STEPS</a:t>
            </a:r>
            <a:endParaRPr lang="en-US" sz="2800" dirty="0"/>
          </a:p>
        </p:txBody>
      </p:sp>
      <p:graphicFrame>
        <p:nvGraphicFramePr>
          <p:cNvPr id="4" name="Diagram 3"/>
          <p:cNvGraphicFramePr/>
          <p:nvPr/>
        </p:nvGraphicFramePr>
        <p:xfrm>
          <a:off x="609600" y="1447800"/>
          <a:ext cx="81534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755</Words>
  <Application>Microsoft Office PowerPoint</Application>
  <PresentationFormat>On-screen Show (4:3)</PresentationFormat>
  <Paragraphs>111</Paragraphs>
  <Slides>44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Theme</vt:lpstr>
      <vt:lpstr>ETHOLOGICAL STUDIES IN WILD.</vt:lpstr>
      <vt:lpstr>PowerPoint Presentation</vt:lpstr>
      <vt:lpstr>BEHAVIOUR CAN BE STUDIED AT DIFFERENT LEVELS LIKE:</vt:lpstr>
      <vt:lpstr>PowerPoint Presentation</vt:lpstr>
      <vt:lpstr>PowerPoint Presentation</vt:lpstr>
      <vt:lpstr>PowerPoint Presentation</vt:lpstr>
      <vt:lpstr>PowerPoint Presentation</vt:lpstr>
      <vt:lpstr>PowerPoint Presentation</vt:lpstr>
      <vt:lpstr>BUT BEFORE ENTERING INTO THE DETAILS OF THE STUDY YOU MUST ORGANIZE YOU STUDY. FOR THIS YOU CAN USE FOLLOWING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marks</vt:lpstr>
      <vt:lpstr>TRAPPING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ETHOLOGICAL STUDIES IN WILD.</dc:title>
  <dc:creator>pragna</dc:creator>
  <cp:lastModifiedBy>USER</cp:lastModifiedBy>
  <cp:revision>7</cp:revision>
  <dcterms:created xsi:type="dcterms:W3CDTF">2012-01-06T14:05:01Z</dcterms:created>
  <dcterms:modified xsi:type="dcterms:W3CDTF">2020-10-20T07:36:41Z</dcterms:modified>
</cp:coreProperties>
</file>