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4761-4607-4998-B945-3ADAB2ECC9D6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E092-BB57-4922-AFF7-FF308093C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3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4761-4607-4998-B945-3ADAB2ECC9D6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E092-BB57-4922-AFF7-FF308093C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591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4761-4607-4998-B945-3ADAB2ECC9D6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E092-BB57-4922-AFF7-FF308093C0D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8551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4761-4607-4998-B945-3ADAB2ECC9D6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E092-BB57-4922-AFF7-FF308093C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06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4761-4607-4998-B945-3ADAB2ECC9D6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E092-BB57-4922-AFF7-FF308093C0D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53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4761-4607-4998-B945-3ADAB2ECC9D6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E092-BB57-4922-AFF7-FF308093C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36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4761-4607-4998-B945-3ADAB2ECC9D6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E092-BB57-4922-AFF7-FF308093C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52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4761-4607-4998-B945-3ADAB2ECC9D6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E092-BB57-4922-AFF7-FF308093C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73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4761-4607-4998-B945-3ADAB2ECC9D6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E092-BB57-4922-AFF7-FF308093C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0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4761-4607-4998-B945-3ADAB2ECC9D6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E092-BB57-4922-AFF7-FF308093C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0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4761-4607-4998-B945-3ADAB2ECC9D6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E092-BB57-4922-AFF7-FF308093C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119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4761-4607-4998-B945-3ADAB2ECC9D6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E092-BB57-4922-AFF7-FF308093C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52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4761-4607-4998-B945-3ADAB2ECC9D6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E092-BB57-4922-AFF7-FF308093C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53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4761-4607-4998-B945-3ADAB2ECC9D6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E092-BB57-4922-AFF7-FF308093C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45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4761-4607-4998-B945-3ADAB2ECC9D6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E092-BB57-4922-AFF7-FF308093C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77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E092-BB57-4922-AFF7-FF308093C0D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4761-4607-4998-B945-3ADAB2ECC9D6}" type="datetimeFigureOut">
              <a:rPr lang="en-US" smtClean="0"/>
              <a:t>10/20/2020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47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A4761-4607-4998-B945-3ADAB2ECC9D6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65AE092-BB57-4922-AFF7-FF308093C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7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244" y="1449976"/>
            <a:ext cx="6226146" cy="1436915"/>
          </a:xfrm>
        </p:spPr>
        <p:txBody>
          <a:bodyPr/>
          <a:lstStyle/>
          <a:p>
            <a:r>
              <a:rPr lang="en-US" sz="4000" dirty="0" smtClean="0"/>
              <a:t>LEARNING BEHAVIOUR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PART-1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5298682" cy="1096899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BY:DR.NILOFER SYED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232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535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63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496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076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88827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05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156754"/>
            <a:ext cx="9966960" cy="701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909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601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443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444446" cy="671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72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43690"/>
            <a:ext cx="9653451" cy="700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56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4575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401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496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393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300755" cy="675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258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6076"/>
            <a:ext cx="9134475" cy="69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857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117566"/>
            <a:ext cx="9522822" cy="697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548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1440"/>
            <a:ext cx="9353006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97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143691"/>
            <a:ext cx="9470570" cy="728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63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4354" y="3069771"/>
            <a:ext cx="5459648" cy="2971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THANKS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140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09006"/>
            <a:ext cx="8830491" cy="664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86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30628"/>
            <a:ext cx="9509759" cy="698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15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797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188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30629" y="-91440"/>
            <a:ext cx="9575075" cy="694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999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640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57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503" y="0"/>
            <a:ext cx="96795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01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104502"/>
            <a:ext cx="9993086" cy="696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384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c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unge 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</TotalTime>
  <Words>5</Words>
  <Application>Microsoft Office PowerPoint</Application>
  <PresentationFormat>Widescreen</PresentationFormat>
  <Paragraphs>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Trebuchet MS</vt:lpstr>
      <vt:lpstr>Wingdings 3</vt:lpstr>
      <vt:lpstr>Facet</vt:lpstr>
      <vt:lpstr>LEARNING BEHAVIOUR  PART-1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BEHAVIOUR  PART-1</dc:title>
  <dc:creator>USER</dc:creator>
  <cp:lastModifiedBy>USER</cp:lastModifiedBy>
  <cp:revision>3</cp:revision>
  <dcterms:created xsi:type="dcterms:W3CDTF">2020-10-20T08:15:21Z</dcterms:created>
  <dcterms:modified xsi:type="dcterms:W3CDTF">2020-10-20T08:40:54Z</dcterms:modified>
</cp:coreProperties>
</file>