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4BDE5-E104-4D7B-A7B7-153671566E56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E10A-7190-4EA8-A32A-3254C18C3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466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4BDE5-E104-4D7B-A7B7-153671566E56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E10A-7190-4EA8-A32A-3254C18C3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235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4BDE5-E104-4D7B-A7B7-153671566E56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E10A-7190-4EA8-A32A-3254C18C393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6020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4BDE5-E104-4D7B-A7B7-153671566E56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E10A-7190-4EA8-A32A-3254C18C3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863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4BDE5-E104-4D7B-A7B7-153671566E56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E10A-7190-4EA8-A32A-3254C18C393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2640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4BDE5-E104-4D7B-A7B7-153671566E56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E10A-7190-4EA8-A32A-3254C18C3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479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4BDE5-E104-4D7B-A7B7-153671566E56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E10A-7190-4EA8-A32A-3254C18C3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62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4BDE5-E104-4D7B-A7B7-153671566E56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E10A-7190-4EA8-A32A-3254C18C3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430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4BDE5-E104-4D7B-A7B7-153671566E56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E10A-7190-4EA8-A32A-3254C18C3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094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4BDE5-E104-4D7B-A7B7-153671566E56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E10A-7190-4EA8-A32A-3254C18C3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966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4BDE5-E104-4D7B-A7B7-153671566E56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E10A-7190-4EA8-A32A-3254C18C3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1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4BDE5-E104-4D7B-A7B7-153671566E56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E10A-7190-4EA8-A32A-3254C18C3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403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4BDE5-E104-4D7B-A7B7-153671566E56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E10A-7190-4EA8-A32A-3254C18C3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48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4BDE5-E104-4D7B-A7B7-153671566E56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E10A-7190-4EA8-A32A-3254C18C3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248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4BDE5-E104-4D7B-A7B7-153671566E56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E10A-7190-4EA8-A32A-3254C18C3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75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4BDE5-E104-4D7B-A7B7-153671566E56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E10A-7190-4EA8-A32A-3254C18C3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989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4BDE5-E104-4D7B-A7B7-153671566E56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C9AE10A-7190-4EA8-A32A-3254C18C3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749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1018903"/>
            <a:ext cx="6787847" cy="1737359"/>
          </a:xfrm>
        </p:spPr>
        <p:txBody>
          <a:bodyPr/>
          <a:lstStyle/>
          <a:p>
            <a:r>
              <a:rPr lang="en-US" sz="4400" dirty="0" smtClean="0"/>
              <a:t>LEARNING  BEHAVIOUR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 smtClean="0"/>
              <a:t>PART-2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5638316" cy="1096899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BY :DR. NILOFER SYED</a:t>
            </a: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840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535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07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927771" cy="706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088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5228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817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6273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96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509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122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130628"/>
            <a:ext cx="9509760" cy="689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01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7710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960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2876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878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888582" cy="659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911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05702" cy="675349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05702" y="5643155"/>
            <a:ext cx="1933303" cy="9927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[CONTI…….]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798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3791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816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9771" y="2508070"/>
            <a:ext cx="2050870" cy="206393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THANKS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14287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104502"/>
            <a:ext cx="9535886" cy="696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303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8503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843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4052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457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17566"/>
            <a:ext cx="9457509" cy="697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639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04502"/>
            <a:ext cx="9274629" cy="696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090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30628"/>
            <a:ext cx="9457509" cy="698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76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88958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80913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</TotalTime>
  <Words>12</Words>
  <Application>Microsoft Office PowerPoint</Application>
  <PresentationFormat>Widescreen</PresentationFormat>
  <Paragraphs>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Trebuchet MS</vt:lpstr>
      <vt:lpstr>Wingdings 3</vt:lpstr>
      <vt:lpstr>Facet</vt:lpstr>
      <vt:lpstr>LEARNING  BEHAVIOUR  PART-2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 BEHAVIOUR  PART-2</dc:title>
  <dc:creator>USER</dc:creator>
  <cp:lastModifiedBy>USER</cp:lastModifiedBy>
  <cp:revision>3</cp:revision>
  <dcterms:created xsi:type="dcterms:W3CDTF">2020-10-20T08:41:50Z</dcterms:created>
  <dcterms:modified xsi:type="dcterms:W3CDTF">2020-10-20T09:04:38Z</dcterms:modified>
</cp:coreProperties>
</file>