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DD3C-16D8-404B-8FE3-58E749BA029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2FC7-6420-42D6-81A0-4FFCCE62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053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DD3C-16D8-404B-8FE3-58E749BA029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2FC7-6420-42D6-81A0-4FFCCE62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94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DD3C-16D8-404B-8FE3-58E749BA029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2FC7-6420-42D6-81A0-4FFCCE62AF9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7920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DD3C-16D8-404B-8FE3-58E749BA029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2FC7-6420-42D6-81A0-4FFCCE62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880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DD3C-16D8-404B-8FE3-58E749BA029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2FC7-6420-42D6-81A0-4FFCCE62AF9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2200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DD3C-16D8-404B-8FE3-58E749BA029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2FC7-6420-42D6-81A0-4FFCCE62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857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DD3C-16D8-404B-8FE3-58E749BA029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2FC7-6420-42D6-81A0-4FFCCE62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46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DD3C-16D8-404B-8FE3-58E749BA029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2FC7-6420-42D6-81A0-4FFCCE62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94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DD3C-16D8-404B-8FE3-58E749BA029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2FC7-6420-42D6-81A0-4FFCCE62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4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DD3C-16D8-404B-8FE3-58E749BA029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2FC7-6420-42D6-81A0-4FFCCE62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29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DD3C-16D8-404B-8FE3-58E749BA029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2FC7-6420-42D6-81A0-4FFCCE62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94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DD3C-16D8-404B-8FE3-58E749BA029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2FC7-6420-42D6-81A0-4FFCCE62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10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DD3C-16D8-404B-8FE3-58E749BA029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2FC7-6420-42D6-81A0-4FFCCE62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9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DD3C-16D8-404B-8FE3-58E749BA029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2FC7-6420-42D6-81A0-4FFCCE62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34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DD3C-16D8-404B-8FE3-58E749BA029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2FC7-6420-42D6-81A0-4FFCCE62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3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DD3C-16D8-404B-8FE3-58E749BA029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2FC7-6420-42D6-81A0-4FFCCE62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145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6DD3C-16D8-404B-8FE3-58E749BA029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A1E2FC7-6420-42D6-81A0-4FFCCE62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4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045029"/>
            <a:ext cx="8725363" cy="1632857"/>
          </a:xfrm>
        </p:spPr>
        <p:txBody>
          <a:bodyPr/>
          <a:lstStyle/>
          <a:p>
            <a:r>
              <a:rPr lang="en-US" dirty="0" smtClean="0"/>
              <a:t>LEARNING BEHAVIOUR</a:t>
            </a:r>
            <a:br>
              <a:rPr lang="en-US" dirty="0" smtClean="0"/>
            </a:br>
            <a:r>
              <a:rPr lang="en-US" sz="4000" dirty="0" smtClean="0"/>
              <a:t>[PART-3]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4932922" cy="1096899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BY: DR. NILOFER SYED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693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0319"/>
            <a:ext cx="10345783" cy="686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962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03719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08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0319"/>
            <a:ext cx="10332720" cy="686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598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3196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360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3327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13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0319"/>
            <a:ext cx="10384971" cy="686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079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3980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874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157" y="3196046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THANKS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666815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3327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776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3196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73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3196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256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3327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106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384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773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12349"/>
            <a:ext cx="10332720" cy="697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55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0384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27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3457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86447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</TotalTime>
  <Words>9</Words>
  <Application>Microsoft Office PowerPoint</Application>
  <PresentationFormat>Widescreen</PresentationFormat>
  <Paragraphs>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Trebuchet MS</vt:lpstr>
      <vt:lpstr>Wingdings 3</vt:lpstr>
      <vt:lpstr>Facet</vt:lpstr>
      <vt:lpstr>LEARNING BEHAVIOUR [PART-3]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BEHAVIOUR [PART-3]</dc:title>
  <dc:creator>USER</dc:creator>
  <cp:lastModifiedBy>USER</cp:lastModifiedBy>
  <cp:revision>2</cp:revision>
  <dcterms:created xsi:type="dcterms:W3CDTF">2020-10-20T09:05:27Z</dcterms:created>
  <dcterms:modified xsi:type="dcterms:W3CDTF">2020-10-20T09:17:37Z</dcterms:modified>
</cp:coreProperties>
</file>