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305" r:id="rId33"/>
  </p:sldIdLst>
  <p:sldSz cx="12801600" cy="7315200"/>
  <p:notesSz cx="128016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204" y="12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0" y="2267712"/>
            <a:ext cx="10881360" cy="15361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0" y="4096512"/>
            <a:ext cx="8961120" cy="182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1">
                <a:solidFill>
                  <a:srgbClr val="11468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1">
                <a:solidFill>
                  <a:srgbClr val="11468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0080" y="1682496"/>
            <a:ext cx="5568696" cy="48280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4" y="1682496"/>
            <a:ext cx="5568696" cy="48280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21/10/2020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801599" cy="73151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1">
                <a:solidFill>
                  <a:srgbClr val="11468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21/10/2020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21/10/2020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801599" cy="73151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152525" cy="876300"/>
          </a:xfrm>
          <a:custGeom>
            <a:avLst/>
            <a:gdLst/>
            <a:ahLst/>
            <a:cxnLst/>
            <a:rect l="l" t="t" r="r" b="b"/>
            <a:pathLst>
              <a:path w="1152525" h="876300">
                <a:moveTo>
                  <a:pt x="1152207" y="0"/>
                </a:moveTo>
                <a:lnTo>
                  <a:pt x="541" y="0"/>
                </a:lnTo>
                <a:lnTo>
                  <a:pt x="0" y="875919"/>
                </a:lnTo>
                <a:lnTo>
                  <a:pt x="54754" y="874902"/>
                </a:lnTo>
                <a:lnTo>
                  <a:pt x="108323" y="872109"/>
                </a:lnTo>
                <a:lnTo>
                  <a:pt x="161188" y="867410"/>
                </a:lnTo>
                <a:lnTo>
                  <a:pt x="213309" y="861060"/>
                </a:lnTo>
                <a:lnTo>
                  <a:pt x="264604" y="852804"/>
                </a:lnTo>
                <a:lnTo>
                  <a:pt x="315036" y="842899"/>
                </a:lnTo>
                <a:lnTo>
                  <a:pt x="364553" y="831214"/>
                </a:lnTo>
                <a:lnTo>
                  <a:pt x="413092" y="818007"/>
                </a:lnTo>
                <a:lnTo>
                  <a:pt x="460590" y="803275"/>
                </a:lnTo>
                <a:lnTo>
                  <a:pt x="507009" y="786892"/>
                </a:lnTo>
                <a:lnTo>
                  <a:pt x="552284" y="768984"/>
                </a:lnTo>
                <a:lnTo>
                  <a:pt x="596366" y="749680"/>
                </a:lnTo>
                <a:lnTo>
                  <a:pt x="639178" y="728979"/>
                </a:lnTo>
                <a:lnTo>
                  <a:pt x="680694" y="706881"/>
                </a:lnTo>
                <a:lnTo>
                  <a:pt x="720852" y="683514"/>
                </a:lnTo>
                <a:lnTo>
                  <a:pt x="759574" y="658749"/>
                </a:lnTo>
                <a:lnTo>
                  <a:pt x="796836" y="632841"/>
                </a:lnTo>
                <a:lnTo>
                  <a:pt x="832561" y="605663"/>
                </a:lnTo>
                <a:lnTo>
                  <a:pt x="866698" y="577342"/>
                </a:lnTo>
                <a:lnTo>
                  <a:pt x="899198" y="547877"/>
                </a:lnTo>
                <a:lnTo>
                  <a:pt x="929995" y="517271"/>
                </a:lnTo>
                <a:lnTo>
                  <a:pt x="959053" y="485775"/>
                </a:lnTo>
                <a:lnTo>
                  <a:pt x="986294" y="453135"/>
                </a:lnTo>
                <a:lnTo>
                  <a:pt x="1011682" y="419607"/>
                </a:lnTo>
                <a:lnTo>
                  <a:pt x="1035151" y="385191"/>
                </a:lnTo>
                <a:lnTo>
                  <a:pt x="1056640" y="349884"/>
                </a:lnTo>
                <a:lnTo>
                  <a:pt x="1076109" y="313817"/>
                </a:lnTo>
                <a:lnTo>
                  <a:pt x="1093495" y="276859"/>
                </a:lnTo>
                <a:lnTo>
                  <a:pt x="1108735" y="239268"/>
                </a:lnTo>
                <a:lnTo>
                  <a:pt x="1121791" y="200786"/>
                </a:lnTo>
                <a:lnTo>
                  <a:pt x="1132586" y="161798"/>
                </a:lnTo>
                <a:lnTo>
                  <a:pt x="1141082" y="122174"/>
                </a:lnTo>
                <a:lnTo>
                  <a:pt x="1147229" y="82042"/>
                </a:lnTo>
                <a:lnTo>
                  <a:pt x="1150950" y="41275"/>
                </a:lnTo>
                <a:lnTo>
                  <a:pt x="1152207" y="0"/>
                </a:lnTo>
                <a:close/>
              </a:path>
            </a:pathLst>
          </a:custGeom>
          <a:solidFill>
            <a:srgbClr val="FBFBF8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763" y="4826"/>
            <a:ext cx="1152525" cy="876300"/>
          </a:xfrm>
          <a:custGeom>
            <a:avLst/>
            <a:gdLst/>
            <a:ahLst/>
            <a:cxnLst/>
            <a:rect l="l" t="t" r="r" b="b"/>
            <a:pathLst>
              <a:path w="1152525" h="876300">
                <a:moveTo>
                  <a:pt x="1152206" y="0"/>
                </a:moveTo>
                <a:lnTo>
                  <a:pt x="1150949" y="41148"/>
                </a:lnTo>
                <a:lnTo>
                  <a:pt x="1147228" y="81915"/>
                </a:lnTo>
                <a:lnTo>
                  <a:pt x="1141081" y="122174"/>
                </a:lnTo>
                <a:lnTo>
                  <a:pt x="1132585" y="161798"/>
                </a:lnTo>
                <a:lnTo>
                  <a:pt x="1121790" y="200787"/>
                </a:lnTo>
                <a:lnTo>
                  <a:pt x="1108734" y="239141"/>
                </a:lnTo>
                <a:lnTo>
                  <a:pt x="1093494" y="276859"/>
                </a:lnTo>
                <a:lnTo>
                  <a:pt x="1076108" y="313690"/>
                </a:lnTo>
                <a:lnTo>
                  <a:pt x="1056639" y="349884"/>
                </a:lnTo>
                <a:lnTo>
                  <a:pt x="1035151" y="385191"/>
                </a:lnTo>
                <a:lnTo>
                  <a:pt x="1011681" y="419607"/>
                </a:lnTo>
                <a:lnTo>
                  <a:pt x="986294" y="453135"/>
                </a:lnTo>
                <a:lnTo>
                  <a:pt x="959052" y="485648"/>
                </a:lnTo>
                <a:lnTo>
                  <a:pt x="929995" y="517271"/>
                </a:lnTo>
                <a:lnTo>
                  <a:pt x="899197" y="547751"/>
                </a:lnTo>
                <a:lnTo>
                  <a:pt x="866698" y="577215"/>
                </a:lnTo>
                <a:lnTo>
                  <a:pt x="832560" y="605535"/>
                </a:lnTo>
                <a:lnTo>
                  <a:pt x="796835" y="632714"/>
                </a:lnTo>
                <a:lnTo>
                  <a:pt x="759573" y="658749"/>
                </a:lnTo>
                <a:lnTo>
                  <a:pt x="720851" y="683387"/>
                </a:lnTo>
                <a:lnTo>
                  <a:pt x="680694" y="706881"/>
                </a:lnTo>
                <a:lnTo>
                  <a:pt x="639177" y="728979"/>
                </a:lnTo>
                <a:lnTo>
                  <a:pt x="596366" y="749680"/>
                </a:lnTo>
                <a:lnTo>
                  <a:pt x="552284" y="768984"/>
                </a:lnTo>
                <a:lnTo>
                  <a:pt x="507008" y="786892"/>
                </a:lnTo>
                <a:lnTo>
                  <a:pt x="460590" y="803148"/>
                </a:lnTo>
                <a:lnTo>
                  <a:pt x="413092" y="818007"/>
                </a:lnTo>
                <a:lnTo>
                  <a:pt x="364552" y="831214"/>
                </a:lnTo>
                <a:lnTo>
                  <a:pt x="315035" y="842772"/>
                </a:lnTo>
                <a:lnTo>
                  <a:pt x="264603" y="852677"/>
                </a:lnTo>
                <a:lnTo>
                  <a:pt x="213308" y="860933"/>
                </a:lnTo>
                <a:lnTo>
                  <a:pt x="161187" y="867410"/>
                </a:lnTo>
                <a:lnTo>
                  <a:pt x="108324" y="872109"/>
                </a:lnTo>
                <a:lnTo>
                  <a:pt x="54755" y="874902"/>
                </a:lnTo>
                <a:lnTo>
                  <a:pt x="541" y="875919"/>
                </a:lnTo>
                <a:lnTo>
                  <a:pt x="360" y="875919"/>
                </a:lnTo>
                <a:lnTo>
                  <a:pt x="179" y="875919"/>
                </a:lnTo>
                <a:lnTo>
                  <a:pt x="0" y="875919"/>
                </a:lnTo>
                <a:lnTo>
                  <a:pt x="541" y="0"/>
                </a:lnTo>
                <a:lnTo>
                  <a:pt x="1152206" y="0"/>
                </a:lnTo>
                <a:close/>
              </a:path>
            </a:pathLst>
          </a:custGeom>
          <a:ln w="9534">
            <a:solidFill>
              <a:srgbClr val="D1CD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90499" y="9524"/>
            <a:ext cx="2466975" cy="18954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42887" y="23875"/>
            <a:ext cx="2381250" cy="1819275"/>
          </a:xfrm>
          <a:custGeom>
            <a:avLst/>
            <a:gdLst/>
            <a:ahLst/>
            <a:cxnLst/>
            <a:rect l="l" t="t" r="r" b="b"/>
            <a:pathLst>
              <a:path w="2381250" h="1819275">
                <a:moveTo>
                  <a:pt x="0" y="909447"/>
                </a:moveTo>
                <a:lnTo>
                  <a:pt x="1219" y="867790"/>
                </a:lnTo>
                <a:lnTo>
                  <a:pt x="4864" y="826643"/>
                </a:lnTo>
                <a:lnTo>
                  <a:pt x="10871" y="786002"/>
                </a:lnTo>
                <a:lnTo>
                  <a:pt x="19177" y="745998"/>
                </a:lnTo>
                <a:lnTo>
                  <a:pt x="29756" y="706501"/>
                </a:lnTo>
                <a:lnTo>
                  <a:pt x="42532" y="667639"/>
                </a:lnTo>
                <a:lnTo>
                  <a:pt x="57454" y="629539"/>
                </a:lnTo>
                <a:lnTo>
                  <a:pt x="74485" y="592074"/>
                </a:lnTo>
                <a:lnTo>
                  <a:pt x="93560" y="555498"/>
                </a:lnTo>
                <a:lnTo>
                  <a:pt x="114630" y="519556"/>
                </a:lnTo>
                <a:lnTo>
                  <a:pt x="137642" y="484504"/>
                </a:lnTo>
                <a:lnTo>
                  <a:pt x="162547" y="450469"/>
                </a:lnTo>
                <a:lnTo>
                  <a:pt x="189293" y="417195"/>
                </a:lnTo>
                <a:lnTo>
                  <a:pt x="217817" y="384937"/>
                </a:lnTo>
                <a:lnTo>
                  <a:pt x="248069" y="353695"/>
                </a:lnTo>
                <a:lnTo>
                  <a:pt x="280009" y="323469"/>
                </a:lnTo>
                <a:lnTo>
                  <a:pt x="313575" y="294385"/>
                </a:lnTo>
                <a:lnTo>
                  <a:pt x="348703" y="266319"/>
                </a:lnTo>
                <a:lnTo>
                  <a:pt x="385368" y="239522"/>
                </a:lnTo>
                <a:lnTo>
                  <a:pt x="423494" y="213868"/>
                </a:lnTo>
                <a:lnTo>
                  <a:pt x="463042" y="189483"/>
                </a:lnTo>
                <a:lnTo>
                  <a:pt x="503961" y="166370"/>
                </a:lnTo>
                <a:lnTo>
                  <a:pt x="546176" y="144525"/>
                </a:lnTo>
                <a:lnTo>
                  <a:pt x="589661" y="124078"/>
                </a:lnTo>
                <a:lnTo>
                  <a:pt x="634352" y="105155"/>
                </a:lnTo>
                <a:lnTo>
                  <a:pt x="680199" y="87502"/>
                </a:lnTo>
                <a:lnTo>
                  <a:pt x="727138" y="71374"/>
                </a:lnTo>
                <a:lnTo>
                  <a:pt x="775131" y="56896"/>
                </a:lnTo>
                <a:lnTo>
                  <a:pt x="824128" y="43815"/>
                </a:lnTo>
                <a:lnTo>
                  <a:pt x="874064" y="32384"/>
                </a:lnTo>
                <a:lnTo>
                  <a:pt x="924890" y="22605"/>
                </a:lnTo>
                <a:lnTo>
                  <a:pt x="976553" y="14604"/>
                </a:lnTo>
                <a:lnTo>
                  <a:pt x="1029017" y="8254"/>
                </a:lnTo>
                <a:lnTo>
                  <a:pt x="1082230" y="3682"/>
                </a:lnTo>
                <a:lnTo>
                  <a:pt x="1136078" y="889"/>
                </a:lnTo>
                <a:lnTo>
                  <a:pt x="1190561" y="0"/>
                </a:lnTo>
                <a:lnTo>
                  <a:pt x="1245044" y="889"/>
                </a:lnTo>
                <a:lnTo>
                  <a:pt x="1298892" y="3682"/>
                </a:lnTo>
                <a:lnTo>
                  <a:pt x="1352105" y="8254"/>
                </a:lnTo>
                <a:lnTo>
                  <a:pt x="1404556" y="14604"/>
                </a:lnTo>
                <a:lnTo>
                  <a:pt x="1456245" y="22605"/>
                </a:lnTo>
                <a:lnTo>
                  <a:pt x="1507045" y="32384"/>
                </a:lnTo>
                <a:lnTo>
                  <a:pt x="1556956" y="43815"/>
                </a:lnTo>
                <a:lnTo>
                  <a:pt x="1605978" y="56896"/>
                </a:lnTo>
                <a:lnTo>
                  <a:pt x="1653984" y="71374"/>
                </a:lnTo>
                <a:lnTo>
                  <a:pt x="1700974" y="87502"/>
                </a:lnTo>
                <a:lnTo>
                  <a:pt x="1746821" y="105155"/>
                </a:lnTo>
                <a:lnTo>
                  <a:pt x="1791525" y="124078"/>
                </a:lnTo>
                <a:lnTo>
                  <a:pt x="1834959" y="144525"/>
                </a:lnTo>
                <a:lnTo>
                  <a:pt x="1877250" y="166370"/>
                </a:lnTo>
                <a:lnTo>
                  <a:pt x="1918144" y="189483"/>
                </a:lnTo>
                <a:lnTo>
                  <a:pt x="1957641" y="213868"/>
                </a:lnTo>
                <a:lnTo>
                  <a:pt x="1995741" y="239522"/>
                </a:lnTo>
                <a:lnTo>
                  <a:pt x="2032444" y="266319"/>
                </a:lnTo>
                <a:lnTo>
                  <a:pt x="2067623" y="294385"/>
                </a:lnTo>
                <a:lnTo>
                  <a:pt x="2101151" y="323469"/>
                </a:lnTo>
                <a:lnTo>
                  <a:pt x="2133028" y="353695"/>
                </a:lnTo>
                <a:lnTo>
                  <a:pt x="2163381" y="384937"/>
                </a:lnTo>
                <a:lnTo>
                  <a:pt x="2191829" y="417195"/>
                </a:lnTo>
                <a:lnTo>
                  <a:pt x="2218626" y="450469"/>
                </a:lnTo>
                <a:lnTo>
                  <a:pt x="2243518" y="484504"/>
                </a:lnTo>
                <a:lnTo>
                  <a:pt x="2266505" y="519556"/>
                </a:lnTo>
                <a:lnTo>
                  <a:pt x="2287587" y="555498"/>
                </a:lnTo>
                <a:lnTo>
                  <a:pt x="2306637" y="592074"/>
                </a:lnTo>
                <a:lnTo>
                  <a:pt x="2323655" y="629539"/>
                </a:lnTo>
                <a:lnTo>
                  <a:pt x="2338641" y="667639"/>
                </a:lnTo>
                <a:lnTo>
                  <a:pt x="2351341" y="706501"/>
                </a:lnTo>
                <a:lnTo>
                  <a:pt x="2361882" y="745998"/>
                </a:lnTo>
                <a:lnTo>
                  <a:pt x="2370264" y="786002"/>
                </a:lnTo>
                <a:lnTo>
                  <a:pt x="2376233" y="826643"/>
                </a:lnTo>
                <a:lnTo>
                  <a:pt x="2379916" y="867790"/>
                </a:lnTo>
                <a:lnTo>
                  <a:pt x="2381186" y="909447"/>
                </a:lnTo>
                <a:lnTo>
                  <a:pt x="2379916" y="951102"/>
                </a:lnTo>
                <a:lnTo>
                  <a:pt x="2376233" y="992251"/>
                </a:lnTo>
                <a:lnTo>
                  <a:pt x="2370264" y="1032763"/>
                </a:lnTo>
                <a:lnTo>
                  <a:pt x="2361882" y="1072896"/>
                </a:lnTo>
                <a:lnTo>
                  <a:pt x="2351341" y="1112393"/>
                </a:lnTo>
                <a:lnTo>
                  <a:pt x="2338641" y="1151127"/>
                </a:lnTo>
                <a:lnTo>
                  <a:pt x="2323655" y="1189354"/>
                </a:lnTo>
                <a:lnTo>
                  <a:pt x="2306637" y="1226693"/>
                </a:lnTo>
                <a:lnTo>
                  <a:pt x="2287587" y="1263396"/>
                </a:lnTo>
                <a:lnTo>
                  <a:pt x="2266505" y="1299210"/>
                </a:lnTo>
                <a:lnTo>
                  <a:pt x="2243518" y="1334262"/>
                </a:lnTo>
                <a:lnTo>
                  <a:pt x="2218626" y="1368425"/>
                </a:lnTo>
                <a:lnTo>
                  <a:pt x="2191829" y="1401572"/>
                </a:lnTo>
                <a:lnTo>
                  <a:pt x="2163381" y="1433829"/>
                </a:lnTo>
                <a:lnTo>
                  <a:pt x="2133028" y="1465072"/>
                </a:lnTo>
                <a:lnTo>
                  <a:pt x="2101151" y="1495298"/>
                </a:lnTo>
                <a:lnTo>
                  <a:pt x="2067623" y="1524381"/>
                </a:lnTo>
                <a:lnTo>
                  <a:pt x="2032444" y="1552448"/>
                </a:lnTo>
                <a:lnTo>
                  <a:pt x="1995741" y="1579245"/>
                </a:lnTo>
                <a:lnTo>
                  <a:pt x="1957641" y="1604899"/>
                </a:lnTo>
                <a:lnTo>
                  <a:pt x="1918144" y="1629283"/>
                </a:lnTo>
                <a:lnTo>
                  <a:pt x="1877250" y="1652397"/>
                </a:lnTo>
                <a:lnTo>
                  <a:pt x="1834959" y="1674240"/>
                </a:lnTo>
                <a:lnTo>
                  <a:pt x="1791525" y="1694688"/>
                </a:lnTo>
                <a:lnTo>
                  <a:pt x="1746821" y="1713738"/>
                </a:lnTo>
                <a:lnTo>
                  <a:pt x="1700974" y="1731264"/>
                </a:lnTo>
                <a:lnTo>
                  <a:pt x="1653984" y="1747393"/>
                </a:lnTo>
                <a:lnTo>
                  <a:pt x="1605978" y="1761871"/>
                </a:lnTo>
                <a:lnTo>
                  <a:pt x="1556956" y="1774952"/>
                </a:lnTo>
                <a:lnTo>
                  <a:pt x="1507045" y="1786382"/>
                </a:lnTo>
                <a:lnTo>
                  <a:pt x="1456245" y="1796161"/>
                </a:lnTo>
                <a:lnTo>
                  <a:pt x="1404556" y="1804162"/>
                </a:lnTo>
                <a:lnTo>
                  <a:pt x="1352105" y="1810512"/>
                </a:lnTo>
                <a:lnTo>
                  <a:pt x="1298892" y="1815084"/>
                </a:lnTo>
                <a:lnTo>
                  <a:pt x="1245044" y="1817877"/>
                </a:lnTo>
                <a:lnTo>
                  <a:pt x="1190561" y="1818766"/>
                </a:lnTo>
                <a:lnTo>
                  <a:pt x="1136078" y="1817877"/>
                </a:lnTo>
                <a:lnTo>
                  <a:pt x="1082230" y="1815084"/>
                </a:lnTo>
                <a:lnTo>
                  <a:pt x="1029017" y="1810512"/>
                </a:lnTo>
                <a:lnTo>
                  <a:pt x="976553" y="1804162"/>
                </a:lnTo>
                <a:lnTo>
                  <a:pt x="924890" y="1796161"/>
                </a:lnTo>
                <a:lnTo>
                  <a:pt x="874064" y="1786382"/>
                </a:lnTo>
                <a:lnTo>
                  <a:pt x="824128" y="1774952"/>
                </a:lnTo>
                <a:lnTo>
                  <a:pt x="775131" y="1761871"/>
                </a:lnTo>
                <a:lnTo>
                  <a:pt x="727138" y="1747393"/>
                </a:lnTo>
                <a:lnTo>
                  <a:pt x="680199" y="1731264"/>
                </a:lnTo>
                <a:lnTo>
                  <a:pt x="634352" y="1713738"/>
                </a:lnTo>
                <a:lnTo>
                  <a:pt x="589661" y="1694688"/>
                </a:lnTo>
                <a:lnTo>
                  <a:pt x="546176" y="1674240"/>
                </a:lnTo>
                <a:lnTo>
                  <a:pt x="503961" y="1652397"/>
                </a:lnTo>
                <a:lnTo>
                  <a:pt x="463042" y="1629283"/>
                </a:lnTo>
                <a:lnTo>
                  <a:pt x="423494" y="1604899"/>
                </a:lnTo>
                <a:lnTo>
                  <a:pt x="385368" y="1579245"/>
                </a:lnTo>
                <a:lnTo>
                  <a:pt x="348703" y="1552448"/>
                </a:lnTo>
                <a:lnTo>
                  <a:pt x="313575" y="1524381"/>
                </a:lnTo>
                <a:lnTo>
                  <a:pt x="280009" y="1495298"/>
                </a:lnTo>
                <a:lnTo>
                  <a:pt x="248069" y="1465072"/>
                </a:lnTo>
                <a:lnTo>
                  <a:pt x="217817" y="1433829"/>
                </a:lnTo>
                <a:lnTo>
                  <a:pt x="189293" y="1401572"/>
                </a:lnTo>
                <a:lnTo>
                  <a:pt x="162547" y="1368425"/>
                </a:lnTo>
                <a:lnTo>
                  <a:pt x="137642" y="1334262"/>
                </a:lnTo>
                <a:lnTo>
                  <a:pt x="114630" y="1299210"/>
                </a:lnTo>
                <a:lnTo>
                  <a:pt x="93560" y="1263396"/>
                </a:lnTo>
                <a:lnTo>
                  <a:pt x="74485" y="1226693"/>
                </a:lnTo>
                <a:lnTo>
                  <a:pt x="57454" y="1189354"/>
                </a:lnTo>
                <a:lnTo>
                  <a:pt x="42532" y="1151127"/>
                </a:lnTo>
                <a:lnTo>
                  <a:pt x="29756" y="1112393"/>
                </a:lnTo>
                <a:lnTo>
                  <a:pt x="19177" y="1072896"/>
                </a:lnTo>
                <a:lnTo>
                  <a:pt x="10871" y="1032763"/>
                </a:lnTo>
                <a:lnTo>
                  <a:pt x="4864" y="992251"/>
                </a:lnTo>
                <a:lnTo>
                  <a:pt x="1219" y="951102"/>
                </a:lnTo>
                <a:lnTo>
                  <a:pt x="0" y="909447"/>
                </a:lnTo>
                <a:close/>
              </a:path>
            </a:pathLst>
          </a:custGeom>
          <a:ln w="28575">
            <a:solidFill>
              <a:srgbClr val="FCF9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04799" y="1028699"/>
            <a:ext cx="1485900" cy="13906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23849" y="1038224"/>
            <a:ext cx="1438275" cy="135255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28612" y="1043051"/>
            <a:ext cx="1438275" cy="1352550"/>
          </a:xfrm>
          <a:custGeom>
            <a:avLst/>
            <a:gdLst/>
            <a:ahLst/>
            <a:cxnLst/>
            <a:rect l="l" t="t" r="r" b="b"/>
            <a:pathLst>
              <a:path w="1438275" h="1352550">
                <a:moveTo>
                  <a:pt x="101333" y="181863"/>
                </a:moveTo>
                <a:lnTo>
                  <a:pt x="127939" y="151384"/>
                </a:lnTo>
                <a:lnTo>
                  <a:pt x="156883" y="123825"/>
                </a:lnTo>
                <a:lnTo>
                  <a:pt x="188010" y="98933"/>
                </a:lnTo>
                <a:lnTo>
                  <a:pt x="221170" y="76835"/>
                </a:lnTo>
                <a:lnTo>
                  <a:pt x="256222" y="57531"/>
                </a:lnTo>
                <a:lnTo>
                  <a:pt x="293027" y="41021"/>
                </a:lnTo>
                <a:lnTo>
                  <a:pt x="331431" y="27177"/>
                </a:lnTo>
                <a:lnTo>
                  <a:pt x="371284" y="16256"/>
                </a:lnTo>
                <a:lnTo>
                  <a:pt x="412445" y="8000"/>
                </a:lnTo>
                <a:lnTo>
                  <a:pt x="454761" y="2666"/>
                </a:lnTo>
                <a:lnTo>
                  <a:pt x="498081" y="0"/>
                </a:lnTo>
                <a:lnTo>
                  <a:pt x="542277" y="0"/>
                </a:lnTo>
                <a:lnTo>
                  <a:pt x="587184" y="2794"/>
                </a:lnTo>
                <a:lnTo>
                  <a:pt x="632675" y="8382"/>
                </a:lnTo>
                <a:lnTo>
                  <a:pt x="678573" y="16763"/>
                </a:lnTo>
                <a:lnTo>
                  <a:pt x="724763" y="27812"/>
                </a:lnTo>
                <a:lnTo>
                  <a:pt x="771080" y="41528"/>
                </a:lnTo>
                <a:lnTo>
                  <a:pt x="817384" y="58038"/>
                </a:lnTo>
                <a:lnTo>
                  <a:pt x="863523" y="77343"/>
                </a:lnTo>
                <a:lnTo>
                  <a:pt x="909345" y="99187"/>
                </a:lnTo>
                <a:lnTo>
                  <a:pt x="954722" y="123951"/>
                </a:lnTo>
                <a:lnTo>
                  <a:pt x="999426" y="151257"/>
                </a:lnTo>
                <a:lnTo>
                  <a:pt x="1043495" y="181356"/>
                </a:lnTo>
                <a:lnTo>
                  <a:pt x="1086675" y="214122"/>
                </a:lnTo>
                <a:lnTo>
                  <a:pt x="1128077" y="249047"/>
                </a:lnTo>
                <a:lnTo>
                  <a:pt x="1167066" y="285369"/>
                </a:lnTo>
                <a:lnTo>
                  <a:pt x="1203642" y="323088"/>
                </a:lnTo>
                <a:lnTo>
                  <a:pt x="1237678" y="361950"/>
                </a:lnTo>
                <a:lnTo>
                  <a:pt x="1269174" y="401954"/>
                </a:lnTo>
                <a:lnTo>
                  <a:pt x="1298130" y="442722"/>
                </a:lnTo>
                <a:lnTo>
                  <a:pt x="1324419" y="484377"/>
                </a:lnTo>
                <a:lnTo>
                  <a:pt x="1348168" y="526541"/>
                </a:lnTo>
                <a:lnTo>
                  <a:pt x="1369123" y="569340"/>
                </a:lnTo>
                <a:lnTo>
                  <a:pt x="1387411" y="612266"/>
                </a:lnTo>
                <a:lnTo>
                  <a:pt x="1402905" y="655574"/>
                </a:lnTo>
                <a:lnTo>
                  <a:pt x="1415605" y="698881"/>
                </a:lnTo>
                <a:lnTo>
                  <a:pt x="1425511" y="742061"/>
                </a:lnTo>
                <a:lnTo>
                  <a:pt x="1432496" y="784987"/>
                </a:lnTo>
                <a:lnTo>
                  <a:pt x="1436560" y="827532"/>
                </a:lnTo>
                <a:lnTo>
                  <a:pt x="1437703" y="869569"/>
                </a:lnTo>
                <a:lnTo>
                  <a:pt x="1435925" y="910971"/>
                </a:lnTo>
                <a:lnTo>
                  <a:pt x="1430972" y="951611"/>
                </a:lnTo>
                <a:lnTo>
                  <a:pt x="1423098" y="991235"/>
                </a:lnTo>
                <a:lnTo>
                  <a:pt x="1412049" y="1029843"/>
                </a:lnTo>
                <a:lnTo>
                  <a:pt x="1397952" y="1067053"/>
                </a:lnTo>
                <a:lnTo>
                  <a:pt x="1380680" y="1102995"/>
                </a:lnTo>
                <a:lnTo>
                  <a:pt x="1360106" y="1137539"/>
                </a:lnTo>
                <a:lnTo>
                  <a:pt x="1336357" y="1170304"/>
                </a:lnTo>
                <a:lnTo>
                  <a:pt x="1309687" y="1200785"/>
                </a:lnTo>
                <a:lnTo>
                  <a:pt x="1280858" y="1228471"/>
                </a:lnTo>
                <a:lnTo>
                  <a:pt x="1249616" y="1253363"/>
                </a:lnTo>
                <a:lnTo>
                  <a:pt x="1216469" y="1275461"/>
                </a:lnTo>
                <a:lnTo>
                  <a:pt x="1181417" y="1294764"/>
                </a:lnTo>
                <a:lnTo>
                  <a:pt x="1144714" y="1311275"/>
                </a:lnTo>
                <a:lnTo>
                  <a:pt x="1106233" y="1324990"/>
                </a:lnTo>
                <a:lnTo>
                  <a:pt x="1066355" y="1335913"/>
                </a:lnTo>
                <a:lnTo>
                  <a:pt x="1025207" y="1344168"/>
                </a:lnTo>
                <a:lnTo>
                  <a:pt x="982916" y="1349628"/>
                </a:lnTo>
                <a:lnTo>
                  <a:pt x="939609" y="1352296"/>
                </a:lnTo>
                <a:lnTo>
                  <a:pt x="895426" y="1352169"/>
                </a:lnTo>
                <a:lnTo>
                  <a:pt x="850506" y="1349375"/>
                </a:lnTo>
                <a:lnTo>
                  <a:pt x="805027" y="1343787"/>
                </a:lnTo>
                <a:lnTo>
                  <a:pt x="759117" y="1335532"/>
                </a:lnTo>
                <a:lnTo>
                  <a:pt x="712939" y="1324483"/>
                </a:lnTo>
                <a:lnTo>
                  <a:pt x="666610" y="1310639"/>
                </a:lnTo>
                <a:lnTo>
                  <a:pt x="620318" y="1294129"/>
                </a:lnTo>
                <a:lnTo>
                  <a:pt x="574179" y="1274952"/>
                </a:lnTo>
                <a:lnTo>
                  <a:pt x="528345" y="1252982"/>
                </a:lnTo>
                <a:lnTo>
                  <a:pt x="482968" y="1228344"/>
                </a:lnTo>
                <a:lnTo>
                  <a:pt x="438200" y="1200912"/>
                </a:lnTo>
                <a:lnTo>
                  <a:pt x="394169" y="1170813"/>
                </a:lnTo>
                <a:lnTo>
                  <a:pt x="351040" y="1138047"/>
                </a:lnTo>
                <a:lnTo>
                  <a:pt x="309613" y="1103249"/>
                </a:lnTo>
                <a:lnTo>
                  <a:pt x="270611" y="1066800"/>
                </a:lnTo>
                <a:lnTo>
                  <a:pt x="234061" y="1029081"/>
                </a:lnTo>
                <a:lnTo>
                  <a:pt x="200025" y="990219"/>
                </a:lnTo>
                <a:lnTo>
                  <a:pt x="168516" y="950340"/>
                </a:lnTo>
                <a:lnTo>
                  <a:pt x="139585" y="909447"/>
                </a:lnTo>
                <a:lnTo>
                  <a:pt x="113258" y="867790"/>
                </a:lnTo>
                <a:lnTo>
                  <a:pt x="89585" y="825626"/>
                </a:lnTo>
                <a:lnTo>
                  <a:pt x="68592" y="782954"/>
                </a:lnTo>
                <a:lnTo>
                  <a:pt x="50330" y="739901"/>
                </a:lnTo>
                <a:lnTo>
                  <a:pt x="34823" y="696595"/>
                </a:lnTo>
                <a:lnTo>
                  <a:pt x="22123" y="653414"/>
                </a:lnTo>
                <a:lnTo>
                  <a:pt x="12242" y="610108"/>
                </a:lnTo>
                <a:lnTo>
                  <a:pt x="5245" y="567182"/>
                </a:lnTo>
                <a:lnTo>
                  <a:pt x="1142" y="524637"/>
                </a:lnTo>
                <a:lnTo>
                  <a:pt x="0" y="482600"/>
                </a:lnTo>
                <a:lnTo>
                  <a:pt x="1841" y="441198"/>
                </a:lnTo>
                <a:lnTo>
                  <a:pt x="6692" y="400558"/>
                </a:lnTo>
                <a:lnTo>
                  <a:pt x="14604" y="360934"/>
                </a:lnTo>
                <a:lnTo>
                  <a:pt x="25615" y="322452"/>
                </a:lnTo>
                <a:lnTo>
                  <a:pt x="39750" y="285114"/>
                </a:lnTo>
                <a:lnTo>
                  <a:pt x="57061" y="249174"/>
                </a:lnTo>
                <a:lnTo>
                  <a:pt x="77571" y="214757"/>
                </a:lnTo>
                <a:lnTo>
                  <a:pt x="101333" y="181863"/>
                </a:lnTo>
                <a:close/>
              </a:path>
              <a:path w="1438275" h="1352550">
                <a:moveTo>
                  <a:pt x="210400" y="269239"/>
                </a:moveTo>
                <a:lnTo>
                  <a:pt x="188036" y="301116"/>
                </a:lnTo>
                <a:lnTo>
                  <a:pt x="169875" y="335279"/>
                </a:lnTo>
                <a:lnTo>
                  <a:pt x="155854" y="371348"/>
                </a:lnTo>
                <a:lnTo>
                  <a:pt x="145910" y="409194"/>
                </a:lnTo>
                <a:lnTo>
                  <a:pt x="139941" y="448437"/>
                </a:lnTo>
                <a:lnTo>
                  <a:pt x="137922" y="489076"/>
                </a:lnTo>
                <a:lnTo>
                  <a:pt x="139750" y="530606"/>
                </a:lnTo>
                <a:lnTo>
                  <a:pt x="145376" y="573151"/>
                </a:lnTo>
                <a:lnTo>
                  <a:pt x="154736" y="616076"/>
                </a:lnTo>
                <a:lnTo>
                  <a:pt x="167741" y="659511"/>
                </a:lnTo>
                <a:lnTo>
                  <a:pt x="184340" y="703072"/>
                </a:lnTo>
                <a:lnTo>
                  <a:pt x="204457" y="746506"/>
                </a:lnTo>
                <a:lnTo>
                  <a:pt x="228028" y="789559"/>
                </a:lnTo>
                <a:lnTo>
                  <a:pt x="254977" y="832103"/>
                </a:lnTo>
                <a:lnTo>
                  <a:pt x="285242" y="874013"/>
                </a:lnTo>
                <a:lnTo>
                  <a:pt x="318757" y="914781"/>
                </a:lnTo>
                <a:lnTo>
                  <a:pt x="355447" y="954277"/>
                </a:lnTo>
                <a:lnTo>
                  <a:pt x="395249" y="992377"/>
                </a:lnTo>
                <a:lnTo>
                  <a:pt x="438086" y="1028826"/>
                </a:lnTo>
                <a:lnTo>
                  <a:pt x="482993" y="1062609"/>
                </a:lnTo>
                <a:lnTo>
                  <a:pt x="528866" y="1093089"/>
                </a:lnTo>
                <a:lnTo>
                  <a:pt x="575462" y="1120139"/>
                </a:lnTo>
                <a:lnTo>
                  <a:pt x="622554" y="1143889"/>
                </a:lnTo>
                <a:lnTo>
                  <a:pt x="669912" y="1164209"/>
                </a:lnTo>
                <a:lnTo>
                  <a:pt x="717296" y="1181100"/>
                </a:lnTo>
                <a:lnTo>
                  <a:pt x="764451" y="1194562"/>
                </a:lnTo>
                <a:lnTo>
                  <a:pt x="811161" y="1204595"/>
                </a:lnTo>
                <a:lnTo>
                  <a:pt x="857173" y="1211199"/>
                </a:lnTo>
                <a:lnTo>
                  <a:pt x="902271" y="1214247"/>
                </a:lnTo>
                <a:lnTo>
                  <a:pt x="946213" y="1213865"/>
                </a:lnTo>
                <a:lnTo>
                  <a:pt x="988758" y="1209928"/>
                </a:lnTo>
                <a:lnTo>
                  <a:pt x="1029652" y="1202563"/>
                </a:lnTo>
                <a:lnTo>
                  <a:pt x="1068641" y="1191514"/>
                </a:lnTo>
                <a:lnTo>
                  <a:pt x="1105598" y="1177036"/>
                </a:lnTo>
                <a:lnTo>
                  <a:pt x="1140142" y="1158875"/>
                </a:lnTo>
                <a:lnTo>
                  <a:pt x="1172146" y="1137158"/>
                </a:lnTo>
                <a:lnTo>
                  <a:pt x="1201229" y="1111885"/>
                </a:lnTo>
                <a:lnTo>
                  <a:pt x="1227391" y="1082928"/>
                </a:lnTo>
                <a:lnTo>
                  <a:pt x="1249743" y="1051052"/>
                </a:lnTo>
                <a:lnTo>
                  <a:pt x="1267777" y="1016888"/>
                </a:lnTo>
                <a:lnTo>
                  <a:pt x="1281874" y="980821"/>
                </a:lnTo>
                <a:lnTo>
                  <a:pt x="1291780" y="943101"/>
                </a:lnTo>
                <a:lnTo>
                  <a:pt x="1297749" y="903732"/>
                </a:lnTo>
                <a:lnTo>
                  <a:pt x="1299781" y="863219"/>
                </a:lnTo>
                <a:lnTo>
                  <a:pt x="1297876" y="821563"/>
                </a:lnTo>
                <a:lnTo>
                  <a:pt x="1292288" y="779145"/>
                </a:lnTo>
                <a:lnTo>
                  <a:pt x="1283017" y="736091"/>
                </a:lnTo>
                <a:lnTo>
                  <a:pt x="1269936" y="692658"/>
                </a:lnTo>
                <a:lnTo>
                  <a:pt x="1253299" y="649097"/>
                </a:lnTo>
                <a:lnTo>
                  <a:pt x="1233233" y="605663"/>
                </a:lnTo>
                <a:lnTo>
                  <a:pt x="1209738" y="562610"/>
                </a:lnTo>
                <a:lnTo>
                  <a:pt x="1182687" y="520064"/>
                </a:lnTo>
                <a:lnTo>
                  <a:pt x="1152461" y="478282"/>
                </a:lnTo>
                <a:lnTo>
                  <a:pt x="1118933" y="437388"/>
                </a:lnTo>
                <a:lnTo>
                  <a:pt x="1082230" y="397890"/>
                </a:lnTo>
                <a:lnTo>
                  <a:pt x="1042479" y="359790"/>
                </a:lnTo>
                <a:lnTo>
                  <a:pt x="999680" y="323341"/>
                </a:lnTo>
                <a:lnTo>
                  <a:pt x="954722" y="289560"/>
                </a:lnTo>
                <a:lnTo>
                  <a:pt x="908875" y="259079"/>
                </a:lnTo>
                <a:lnTo>
                  <a:pt x="862266" y="232028"/>
                </a:lnTo>
                <a:lnTo>
                  <a:pt x="815162" y="208279"/>
                </a:lnTo>
                <a:lnTo>
                  <a:pt x="767803" y="187960"/>
                </a:lnTo>
                <a:lnTo>
                  <a:pt x="720432" y="171069"/>
                </a:lnTo>
                <a:lnTo>
                  <a:pt x="673265" y="157607"/>
                </a:lnTo>
                <a:lnTo>
                  <a:pt x="626554" y="147574"/>
                </a:lnTo>
                <a:lnTo>
                  <a:pt x="580529" y="140970"/>
                </a:lnTo>
                <a:lnTo>
                  <a:pt x="535432" y="137922"/>
                </a:lnTo>
                <a:lnTo>
                  <a:pt x="491502" y="138302"/>
                </a:lnTo>
                <a:lnTo>
                  <a:pt x="448983" y="142239"/>
                </a:lnTo>
                <a:lnTo>
                  <a:pt x="408089" y="149606"/>
                </a:lnTo>
                <a:lnTo>
                  <a:pt x="369074" y="160654"/>
                </a:lnTo>
                <a:lnTo>
                  <a:pt x="332168" y="175133"/>
                </a:lnTo>
                <a:lnTo>
                  <a:pt x="297599" y="193294"/>
                </a:lnTo>
                <a:lnTo>
                  <a:pt x="265633" y="215011"/>
                </a:lnTo>
                <a:lnTo>
                  <a:pt x="236473" y="240284"/>
                </a:lnTo>
                <a:lnTo>
                  <a:pt x="210388" y="269239"/>
                </a:lnTo>
                <a:close/>
              </a:path>
            </a:pathLst>
          </a:custGeom>
          <a:ln w="9534">
            <a:solidFill>
              <a:srgbClr val="C4C0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419225" y="0"/>
            <a:ext cx="11382375" cy="7315200"/>
          </a:xfrm>
          <a:custGeom>
            <a:avLst/>
            <a:gdLst/>
            <a:ahLst/>
            <a:cxnLst/>
            <a:rect l="l" t="t" r="r" b="b"/>
            <a:pathLst>
              <a:path w="11382375" h="7315200">
                <a:moveTo>
                  <a:pt x="11382248" y="0"/>
                </a:moveTo>
                <a:lnTo>
                  <a:pt x="0" y="0"/>
                </a:lnTo>
                <a:lnTo>
                  <a:pt x="0" y="7315200"/>
                </a:lnTo>
                <a:lnTo>
                  <a:pt x="11382248" y="7315200"/>
                </a:lnTo>
                <a:lnTo>
                  <a:pt x="113822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343025" y="0"/>
            <a:ext cx="180975" cy="731519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419225" y="0"/>
            <a:ext cx="104775" cy="7315200"/>
          </a:xfrm>
          <a:custGeom>
            <a:avLst/>
            <a:gdLst/>
            <a:ahLst/>
            <a:cxnLst/>
            <a:rect l="l" t="t" r="r" b="b"/>
            <a:pathLst>
              <a:path w="104775" h="7315200">
                <a:moveTo>
                  <a:pt x="104308" y="0"/>
                </a:moveTo>
                <a:lnTo>
                  <a:pt x="0" y="0"/>
                </a:lnTo>
                <a:lnTo>
                  <a:pt x="0" y="7315200"/>
                </a:lnTo>
                <a:lnTo>
                  <a:pt x="104308" y="7315200"/>
                </a:lnTo>
                <a:lnTo>
                  <a:pt x="1043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92174" y="392747"/>
            <a:ext cx="11017250" cy="9410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1">
                <a:solidFill>
                  <a:srgbClr val="11468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78329" y="1449864"/>
            <a:ext cx="9044940" cy="3303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803136"/>
            <a:ext cx="4096512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803136"/>
            <a:ext cx="2944368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803136"/>
            <a:ext cx="2944368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6.png"/><Relationship Id="rId4" Type="http://schemas.openxmlformats.org/officeDocument/2006/relationships/image" Target="../media/image3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3.png"/><Relationship Id="rId7" Type="http://schemas.openxmlformats.org/officeDocument/2006/relationships/image" Target="../media/image4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3.jpeg"/><Relationship Id="rId11" Type="http://schemas.openxmlformats.org/officeDocument/2006/relationships/image" Target="../media/image48.png"/><Relationship Id="rId5" Type="http://schemas.openxmlformats.org/officeDocument/2006/relationships/image" Target="../media/image5.png"/><Relationship Id="rId10" Type="http://schemas.openxmlformats.org/officeDocument/2006/relationships/image" Target="../media/image47.png"/><Relationship Id="rId4" Type="http://schemas.openxmlformats.org/officeDocument/2006/relationships/image" Target="../media/image4.png"/><Relationship Id="rId9" Type="http://schemas.openxmlformats.org/officeDocument/2006/relationships/image" Target="../media/image4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" y="0"/>
            <a:ext cx="12801600" cy="7315200"/>
            <a:chOff x="-4" y="0"/>
            <a:chExt cx="12801600" cy="7315200"/>
          </a:xfrm>
        </p:grpSpPr>
        <p:sp>
          <p:nvSpPr>
            <p:cNvPr id="3" name="object 3"/>
            <p:cNvSpPr/>
            <p:nvPr/>
          </p:nvSpPr>
          <p:spPr>
            <a:xfrm>
              <a:off x="1285875" y="1504950"/>
              <a:ext cx="295275" cy="228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90700" y="1509775"/>
              <a:ext cx="295275" cy="228600"/>
            </a:xfrm>
            <a:custGeom>
              <a:avLst/>
              <a:gdLst/>
              <a:ahLst/>
              <a:cxnLst/>
              <a:rect l="l" t="t" r="r" b="b"/>
              <a:pathLst>
                <a:path w="295275" h="228600">
                  <a:moveTo>
                    <a:pt x="0" y="114046"/>
                  </a:moveTo>
                  <a:lnTo>
                    <a:pt x="11557" y="69723"/>
                  </a:lnTo>
                  <a:lnTo>
                    <a:pt x="43180" y="33400"/>
                  </a:lnTo>
                  <a:lnTo>
                    <a:pt x="90043" y="8889"/>
                  </a:lnTo>
                  <a:lnTo>
                    <a:pt x="147447" y="0"/>
                  </a:lnTo>
                  <a:lnTo>
                    <a:pt x="204851" y="8889"/>
                  </a:lnTo>
                  <a:lnTo>
                    <a:pt x="251714" y="33400"/>
                  </a:lnTo>
                  <a:lnTo>
                    <a:pt x="283337" y="69723"/>
                  </a:lnTo>
                  <a:lnTo>
                    <a:pt x="294894" y="114046"/>
                  </a:lnTo>
                  <a:lnTo>
                    <a:pt x="283337" y="158496"/>
                  </a:lnTo>
                  <a:lnTo>
                    <a:pt x="251714" y="194690"/>
                  </a:lnTo>
                  <a:lnTo>
                    <a:pt x="204851" y="219201"/>
                  </a:lnTo>
                  <a:lnTo>
                    <a:pt x="147447" y="228091"/>
                  </a:lnTo>
                  <a:lnTo>
                    <a:pt x="90043" y="219201"/>
                  </a:lnTo>
                  <a:lnTo>
                    <a:pt x="43180" y="194690"/>
                  </a:lnTo>
                  <a:lnTo>
                    <a:pt x="11557" y="158496"/>
                  </a:lnTo>
                  <a:lnTo>
                    <a:pt x="0" y="114046"/>
                  </a:lnTo>
                  <a:close/>
                </a:path>
              </a:pathLst>
            </a:custGeom>
            <a:ln w="9534">
              <a:solidFill>
                <a:srgbClr val="4679B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609725" y="1428750"/>
              <a:ext cx="104775" cy="76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95425" y="514350"/>
              <a:ext cx="5829300" cy="14763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083054" y="745426"/>
            <a:ext cx="4632960" cy="1123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200" b="0" i="0" spc="-30" dirty="0">
                <a:latin typeface="Arial"/>
                <a:cs typeface="Arial"/>
              </a:rPr>
              <a:t>Re</a:t>
            </a:r>
            <a:r>
              <a:rPr sz="7200" b="0" i="0" dirty="0">
                <a:latin typeface="Arial"/>
                <a:cs typeface="Arial"/>
              </a:rPr>
              <a:t>s</a:t>
            </a:r>
            <a:r>
              <a:rPr sz="7200" b="0" i="0" spc="-30" dirty="0">
                <a:latin typeface="Arial"/>
                <a:cs typeface="Arial"/>
              </a:rPr>
              <a:t>p</a:t>
            </a:r>
            <a:r>
              <a:rPr sz="7200" b="0" i="0" spc="-25" dirty="0">
                <a:latin typeface="Arial"/>
                <a:cs typeface="Arial"/>
              </a:rPr>
              <a:t>i</a:t>
            </a:r>
            <a:r>
              <a:rPr sz="7200" b="0" i="0" dirty="0">
                <a:latin typeface="Arial"/>
                <a:cs typeface="Arial"/>
              </a:rPr>
              <a:t>r</a:t>
            </a:r>
            <a:r>
              <a:rPr sz="7200" b="0" i="0" spc="-30" dirty="0">
                <a:latin typeface="Arial"/>
                <a:cs typeface="Arial"/>
              </a:rPr>
              <a:t>a</a:t>
            </a:r>
            <a:r>
              <a:rPr sz="7200" b="0" i="0" dirty="0">
                <a:latin typeface="Arial"/>
                <a:cs typeface="Arial"/>
              </a:rPr>
              <a:t>ti</a:t>
            </a:r>
            <a:r>
              <a:rPr sz="7200" b="0" i="0" spc="-40" dirty="0">
                <a:latin typeface="Arial"/>
                <a:cs typeface="Arial"/>
              </a:rPr>
              <a:t>o</a:t>
            </a:r>
            <a:r>
              <a:rPr sz="7200" b="0" i="0" dirty="0">
                <a:latin typeface="Arial"/>
                <a:cs typeface="Arial"/>
              </a:rPr>
              <a:t>n</a:t>
            </a:r>
            <a:endParaRPr sz="7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48610" y="2898575"/>
            <a:ext cx="8543290" cy="228536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279400" indent="-267335">
              <a:lnSpc>
                <a:spcPct val="100000"/>
              </a:lnSpc>
              <a:spcBef>
                <a:spcPts val="680"/>
              </a:spcBef>
              <a:buClr>
                <a:srgbClr val="4F81BB"/>
              </a:buClr>
              <a:buSzPct val="76562"/>
              <a:buFont typeface="Wingdings"/>
              <a:buChar char=""/>
              <a:tabLst>
                <a:tab pos="280035" algn="l"/>
              </a:tabLst>
            </a:pPr>
            <a:r>
              <a:rPr sz="3200" spc="-195" dirty="0">
                <a:solidFill>
                  <a:srgbClr val="002352"/>
                </a:solidFill>
                <a:latin typeface="Times New Roman"/>
                <a:cs typeface="Times New Roman"/>
              </a:rPr>
              <a:t>ATP </a:t>
            </a:r>
            <a:r>
              <a:rPr sz="3200" spc="10" dirty="0">
                <a:solidFill>
                  <a:srgbClr val="002352"/>
                </a:solidFill>
                <a:latin typeface="Times New Roman"/>
                <a:cs typeface="Times New Roman"/>
              </a:rPr>
              <a:t>as </a:t>
            </a:r>
            <a:r>
              <a:rPr sz="3200" spc="-30" dirty="0">
                <a:solidFill>
                  <a:srgbClr val="002352"/>
                </a:solidFill>
                <a:latin typeface="Times New Roman"/>
                <a:cs typeface="Times New Roman"/>
              </a:rPr>
              <a:t>currency </a:t>
            </a:r>
            <a:r>
              <a:rPr sz="3200" spc="-10" dirty="0">
                <a:solidFill>
                  <a:srgbClr val="002352"/>
                </a:solidFill>
                <a:latin typeface="Times New Roman"/>
                <a:cs typeface="Times New Roman"/>
              </a:rPr>
              <a:t>of</a:t>
            </a:r>
            <a:r>
              <a:rPr sz="3200" spc="100" dirty="0">
                <a:solidFill>
                  <a:srgbClr val="002352"/>
                </a:solidFill>
                <a:latin typeface="Times New Roman"/>
                <a:cs typeface="Times New Roman"/>
              </a:rPr>
              <a:t> </a:t>
            </a:r>
            <a:r>
              <a:rPr sz="3200" spc="-100" dirty="0">
                <a:solidFill>
                  <a:srgbClr val="002352"/>
                </a:solidFill>
                <a:latin typeface="Times New Roman"/>
                <a:cs typeface="Times New Roman"/>
              </a:rPr>
              <a:t>energy.</a:t>
            </a:r>
            <a:endParaRPr sz="3200">
              <a:latin typeface="Times New Roman"/>
              <a:cs typeface="Times New Roman"/>
            </a:endParaRPr>
          </a:p>
          <a:p>
            <a:pPr marL="279400" indent="-267335">
              <a:lnSpc>
                <a:spcPct val="100000"/>
              </a:lnSpc>
              <a:spcBef>
                <a:spcPts val="590"/>
              </a:spcBef>
              <a:buClr>
                <a:srgbClr val="4F81BB"/>
              </a:buClr>
              <a:buSzPct val="76562"/>
              <a:buFont typeface="Wingdings"/>
              <a:buChar char=""/>
              <a:tabLst>
                <a:tab pos="280035" algn="l"/>
              </a:tabLst>
            </a:pPr>
            <a:r>
              <a:rPr sz="3200" spc="-10" dirty="0">
                <a:solidFill>
                  <a:srgbClr val="002352"/>
                </a:solidFill>
                <a:latin typeface="Times New Roman"/>
                <a:cs typeface="Times New Roman"/>
              </a:rPr>
              <a:t>Ultra </a:t>
            </a:r>
            <a:r>
              <a:rPr sz="3200" spc="-15" dirty="0">
                <a:solidFill>
                  <a:srgbClr val="002352"/>
                </a:solidFill>
                <a:latin typeface="Times New Roman"/>
                <a:cs typeface="Times New Roman"/>
              </a:rPr>
              <a:t>structure </a:t>
            </a:r>
            <a:r>
              <a:rPr sz="3200" spc="-10" dirty="0">
                <a:solidFill>
                  <a:srgbClr val="002352"/>
                </a:solidFill>
                <a:latin typeface="Times New Roman"/>
                <a:cs typeface="Times New Roman"/>
              </a:rPr>
              <a:t>of </a:t>
            </a:r>
            <a:r>
              <a:rPr sz="3200" spc="-25" dirty="0">
                <a:solidFill>
                  <a:srgbClr val="002352"/>
                </a:solidFill>
                <a:latin typeface="Times New Roman"/>
                <a:cs typeface="Times New Roman"/>
              </a:rPr>
              <a:t>mitochondrion </a:t>
            </a:r>
            <a:r>
              <a:rPr sz="3200" spc="-5" dirty="0">
                <a:solidFill>
                  <a:srgbClr val="002352"/>
                </a:solidFill>
                <a:latin typeface="Times New Roman"/>
                <a:cs typeface="Times New Roman"/>
              </a:rPr>
              <a:t>and </a:t>
            </a:r>
            <a:r>
              <a:rPr sz="3200" spc="5" dirty="0">
                <a:solidFill>
                  <a:srgbClr val="002352"/>
                </a:solidFill>
                <a:latin typeface="Times New Roman"/>
                <a:cs typeface="Times New Roman"/>
              </a:rPr>
              <a:t>its</a:t>
            </a:r>
            <a:r>
              <a:rPr sz="3200" spc="305" dirty="0">
                <a:solidFill>
                  <a:srgbClr val="002352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002352"/>
                </a:solidFill>
                <a:latin typeface="Times New Roman"/>
                <a:cs typeface="Times New Roman"/>
              </a:rPr>
              <a:t>functions.</a:t>
            </a:r>
            <a:endParaRPr sz="3200">
              <a:latin typeface="Times New Roman"/>
              <a:cs typeface="Times New Roman"/>
            </a:endParaRPr>
          </a:p>
          <a:p>
            <a:pPr marL="279400" indent="-267335">
              <a:lnSpc>
                <a:spcPct val="100000"/>
              </a:lnSpc>
              <a:spcBef>
                <a:spcPts val="665"/>
              </a:spcBef>
              <a:buClr>
                <a:srgbClr val="4F81BB"/>
              </a:buClr>
              <a:buSzPct val="76562"/>
              <a:buFont typeface="Wingdings"/>
              <a:buChar char=""/>
              <a:tabLst>
                <a:tab pos="280035" algn="l"/>
              </a:tabLst>
            </a:pPr>
            <a:r>
              <a:rPr sz="3200" spc="-15" dirty="0">
                <a:solidFill>
                  <a:srgbClr val="002352"/>
                </a:solidFill>
                <a:latin typeface="Times New Roman"/>
                <a:cs typeface="Times New Roman"/>
              </a:rPr>
              <a:t>Mechanism </a:t>
            </a:r>
            <a:r>
              <a:rPr sz="3200" spc="-10" dirty="0">
                <a:solidFill>
                  <a:srgbClr val="002352"/>
                </a:solidFill>
                <a:latin typeface="Times New Roman"/>
                <a:cs typeface="Times New Roman"/>
              </a:rPr>
              <a:t>of </a:t>
            </a:r>
            <a:r>
              <a:rPr sz="3200" spc="-5" dirty="0">
                <a:solidFill>
                  <a:srgbClr val="002352"/>
                </a:solidFill>
                <a:latin typeface="Times New Roman"/>
                <a:cs typeface="Times New Roman"/>
              </a:rPr>
              <a:t>aerobic and </a:t>
            </a:r>
            <a:r>
              <a:rPr sz="3200" spc="-15" dirty="0">
                <a:solidFill>
                  <a:srgbClr val="002352"/>
                </a:solidFill>
                <a:latin typeface="Times New Roman"/>
                <a:cs typeface="Times New Roman"/>
              </a:rPr>
              <a:t>non </a:t>
            </a:r>
            <a:r>
              <a:rPr sz="3200" spc="-5" dirty="0">
                <a:solidFill>
                  <a:srgbClr val="002352"/>
                </a:solidFill>
                <a:latin typeface="Times New Roman"/>
                <a:cs typeface="Times New Roman"/>
              </a:rPr>
              <a:t>aerobic</a:t>
            </a:r>
            <a:r>
              <a:rPr sz="3200" spc="75" dirty="0">
                <a:solidFill>
                  <a:srgbClr val="002352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002352"/>
                </a:solidFill>
                <a:latin typeface="Times New Roman"/>
                <a:cs typeface="Times New Roman"/>
              </a:rPr>
              <a:t>respiration.</a:t>
            </a:r>
            <a:endParaRPr sz="3200">
              <a:latin typeface="Times New Roman"/>
              <a:cs typeface="Times New Roman"/>
            </a:endParaRPr>
          </a:p>
          <a:p>
            <a:pPr marL="279400" indent="-267335">
              <a:lnSpc>
                <a:spcPct val="100000"/>
              </a:lnSpc>
              <a:spcBef>
                <a:spcPts val="590"/>
              </a:spcBef>
              <a:buClr>
                <a:srgbClr val="4F81BB"/>
              </a:buClr>
              <a:buSzPct val="76562"/>
              <a:buFont typeface="Wingdings"/>
              <a:buChar char=""/>
              <a:tabLst>
                <a:tab pos="280035" algn="l"/>
              </a:tabLst>
            </a:pPr>
            <a:r>
              <a:rPr sz="3200" spc="-25" dirty="0">
                <a:solidFill>
                  <a:srgbClr val="002352"/>
                </a:solidFill>
                <a:latin typeface="Times New Roman"/>
                <a:cs typeface="Times New Roman"/>
              </a:rPr>
              <a:t>Significance </a:t>
            </a:r>
            <a:r>
              <a:rPr sz="3200" spc="-10" dirty="0">
                <a:solidFill>
                  <a:srgbClr val="002352"/>
                </a:solidFill>
                <a:latin typeface="Times New Roman"/>
                <a:cs typeface="Times New Roman"/>
              </a:rPr>
              <a:t>of</a:t>
            </a:r>
            <a:r>
              <a:rPr sz="3200" spc="195" dirty="0">
                <a:solidFill>
                  <a:srgbClr val="002352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002352"/>
                </a:solidFill>
                <a:latin typeface="Times New Roman"/>
                <a:cs typeface="Times New Roman"/>
              </a:rPr>
              <a:t>respiration.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0200" y="200025"/>
            <a:ext cx="2628900" cy="1228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7245" y="392747"/>
            <a:ext cx="146939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spc="-47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b="0" i="0" spc="85" dirty="0">
                <a:latin typeface="Times New Roman" pitchFamily="18" charset="0"/>
                <a:cs typeface="Times New Roman" pitchFamily="18" charset="0"/>
              </a:rPr>
              <a:t>TP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188845" y="1677352"/>
            <a:ext cx="457200" cy="4015740"/>
            <a:chOff x="2188845" y="1677352"/>
            <a:chExt cx="457200" cy="4015740"/>
          </a:xfrm>
        </p:grpSpPr>
        <p:sp>
          <p:nvSpPr>
            <p:cNvPr id="5" name="object 5"/>
            <p:cNvSpPr/>
            <p:nvPr/>
          </p:nvSpPr>
          <p:spPr>
            <a:xfrm>
              <a:off x="2188845" y="1677352"/>
              <a:ext cx="457200" cy="34321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88845" y="2669222"/>
              <a:ext cx="457200" cy="34321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88845" y="3203257"/>
              <a:ext cx="457200" cy="34321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188845" y="3737292"/>
              <a:ext cx="457200" cy="34321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88845" y="5348986"/>
              <a:ext cx="457200" cy="34353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439670" y="1559877"/>
            <a:ext cx="9765665" cy="4965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1315085">
              <a:lnSpc>
                <a:spcPct val="100000"/>
              </a:lnSpc>
              <a:spcBef>
                <a:spcPts val="100"/>
              </a:spcBef>
            </a:pPr>
            <a:r>
              <a:rPr sz="3000" spc="-130" dirty="0">
                <a:latin typeface="Times New Roman" pitchFamily="18" charset="0"/>
                <a:cs typeface="Times New Roman" pitchFamily="18" charset="0"/>
              </a:rPr>
              <a:t>ATP </a:t>
            </a:r>
            <a:r>
              <a:rPr sz="3000" spc="-3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3000" spc="-30" dirty="0">
                <a:latin typeface="Times New Roman" pitchFamily="18" charset="0"/>
                <a:cs typeface="Times New Roman" pitchFamily="18" charset="0"/>
              </a:rPr>
              <a:t>energy </a:t>
            </a:r>
            <a:r>
              <a:rPr sz="3000" spc="-25" dirty="0">
                <a:latin typeface="Times New Roman" pitchFamily="18" charset="0"/>
                <a:cs typeface="Times New Roman" pitchFamily="18" charset="0"/>
              </a:rPr>
              <a:t>rich </a:t>
            </a:r>
            <a:r>
              <a:rPr sz="3000" spc="-35" dirty="0">
                <a:latin typeface="Times New Roman" pitchFamily="18" charset="0"/>
                <a:cs typeface="Times New Roman" pitchFamily="18" charset="0"/>
              </a:rPr>
              <a:t>organic </a:t>
            </a:r>
            <a:r>
              <a:rPr sz="3000" spc="-25" dirty="0">
                <a:latin typeface="Times New Roman" pitchFamily="18" charset="0"/>
                <a:cs typeface="Times New Roman" pitchFamily="18" charset="0"/>
              </a:rPr>
              <a:t>compound </a:t>
            </a:r>
            <a:r>
              <a:rPr sz="3000" spc="-35" dirty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sz="3000" spc="-90" dirty="0">
                <a:latin typeface="Times New Roman" pitchFamily="18" charset="0"/>
                <a:cs typeface="Times New Roman" pitchFamily="18" charset="0"/>
              </a:rPr>
              <a:t>stores  </a:t>
            </a:r>
            <a:r>
              <a:rPr sz="3000" spc="-40" dirty="0">
                <a:latin typeface="Times New Roman" pitchFamily="18" charset="0"/>
                <a:cs typeface="Times New Roman" pitchFamily="18" charset="0"/>
              </a:rPr>
              <a:t>biologically </a:t>
            </a:r>
            <a:r>
              <a:rPr sz="3000" spc="-50" dirty="0">
                <a:latin typeface="Times New Roman" pitchFamily="18" charset="0"/>
                <a:cs typeface="Times New Roman" pitchFamily="18" charset="0"/>
              </a:rPr>
              <a:t>usable </a:t>
            </a:r>
            <a:r>
              <a:rPr sz="3000" spc="5" dirty="0">
                <a:latin typeface="Times New Roman" pitchFamily="18" charset="0"/>
                <a:cs typeface="Times New Roman" pitchFamily="18" charset="0"/>
              </a:rPr>
              <a:t>form </a:t>
            </a:r>
            <a:r>
              <a:rPr sz="3000" spc="-1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3000" spc="-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000" spc="-75" dirty="0">
                <a:latin typeface="Times New Roman" pitchFamily="18" charset="0"/>
                <a:cs typeface="Times New Roman" pitchFamily="18" charset="0"/>
              </a:rPr>
              <a:t>energy.</a:t>
            </a:r>
            <a:endParaRPr sz="3000" dirty="0">
              <a:latin typeface="Times New Roman" pitchFamily="18" charset="0"/>
              <a:cs typeface="Times New Roman" pitchFamily="18" charset="0"/>
            </a:endParaRPr>
          </a:p>
          <a:p>
            <a:pPr marL="25400" marR="1209040">
              <a:lnSpc>
                <a:spcPct val="116799"/>
              </a:lnSpc>
              <a:spcBef>
                <a:spcPts val="5"/>
              </a:spcBef>
            </a:pPr>
            <a:r>
              <a:rPr sz="3000" spc="-45" dirty="0">
                <a:latin typeface="Times New Roman" pitchFamily="18" charset="0"/>
                <a:cs typeface="Times New Roman" pitchFamily="18" charset="0"/>
              </a:rPr>
              <a:t>Universal </a:t>
            </a:r>
            <a:r>
              <a:rPr sz="3000" spc="-25" dirty="0">
                <a:latin typeface="Times New Roman" pitchFamily="18" charset="0"/>
                <a:cs typeface="Times New Roman" pitchFamily="18" charset="0"/>
              </a:rPr>
              <a:t>carrier </a:t>
            </a:r>
            <a:r>
              <a:rPr sz="3000" spc="-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000" spc="-20" dirty="0">
                <a:latin typeface="Times New Roman" pitchFamily="18" charset="0"/>
                <a:cs typeface="Times New Roman" pitchFamily="18" charset="0"/>
              </a:rPr>
              <a:t>chemical </a:t>
            </a:r>
            <a:r>
              <a:rPr sz="3000" spc="-30" dirty="0">
                <a:latin typeface="Times New Roman" pitchFamily="18" charset="0"/>
                <a:cs typeface="Times New Roman" pitchFamily="18" charset="0"/>
              </a:rPr>
              <a:t>energy </a:t>
            </a:r>
            <a:r>
              <a:rPr sz="3000" spc="-3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3000" spc="-65" dirty="0">
                <a:latin typeface="Times New Roman" pitchFamily="18" charset="0"/>
                <a:cs typeface="Times New Roman" pitchFamily="18" charset="0"/>
              </a:rPr>
              <a:t>living </a:t>
            </a:r>
            <a:r>
              <a:rPr sz="3000" spc="-25" dirty="0">
                <a:latin typeface="Times New Roman" pitchFamily="18" charset="0"/>
                <a:cs typeface="Times New Roman" pitchFamily="18" charset="0"/>
              </a:rPr>
              <a:t>world.  Energy </a:t>
            </a:r>
            <a:r>
              <a:rPr sz="3000" spc="-35" dirty="0">
                <a:latin typeface="Times New Roman" pitchFamily="18" charset="0"/>
                <a:cs typeface="Times New Roman" pitchFamily="18" charset="0"/>
              </a:rPr>
              <a:t>currency </a:t>
            </a:r>
            <a:r>
              <a:rPr sz="3000" spc="-1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3000" spc="3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000" spc="-40" dirty="0">
                <a:latin typeface="Times New Roman" pitchFamily="18" charset="0"/>
                <a:cs typeface="Times New Roman" pitchFamily="18" charset="0"/>
              </a:rPr>
              <a:t>cells.</a:t>
            </a:r>
            <a:endParaRPr sz="3000" dirty="0">
              <a:latin typeface="Times New Roman" pitchFamily="18" charset="0"/>
              <a:cs typeface="Times New Roman" pitchFamily="18" charset="0"/>
            </a:endParaRPr>
          </a:p>
          <a:p>
            <a:pPr marL="25400">
              <a:lnSpc>
                <a:spcPct val="100000"/>
              </a:lnSpc>
              <a:spcBef>
                <a:spcPts val="605"/>
              </a:spcBef>
            </a:pPr>
            <a:r>
              <a:rPr sz="3000" spc="-25" dirty="0">
                <a:latin typeface="Times New Roman" pitchFamily="18" charset="0"/>
                <a:cs typeface="Times New Roman" pitchFamily="18" charset="0"/>
              </a:rPr>
              <a:t>Energy </a:t>
            </a:r>
            <a:r>
              <a:rPr sz="3000" spc="-35" dirty="0">
                <a:latin typeface="Times New Roman" pitchFamily="18" charset="0"/>
                <a:cs typeface="Times New Roman" pitchFamily="18" charset="0"/>
              </a:rPr>
              <a:t>released </a:t>
            </a:r>
            <a:r>
              <a:rPr sz="3000" spc="-30" dirty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sz="3000" spc="-130" dirty="0">
                <a:latin typeface="Times New Roman" pitchFamily="18" charset="0"/>
                <a:cs typeface="Times New Roman" pitchFamily="18" charset="0"/>
              </a:rPr>
              <a:t>ATP </a:t>
            </a:r>
            <a:r>
              <a:rPr sz="3000" spc="-3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3000" spc="-40" dirty="0">
                <a:latin typeface="Times New Roman" pitchFamily="18" charset="0"/>
                <a:cs typeface="Times New Roman" pitchFamily="18" charset="0"/>
              </a:rPr>
              <a:t>hydrolyzed </a:t>
            </a:r>
            <a:r>
              <a:rPr sz="3000" spc="-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3000" spc="5" dirty="0">
                <a:latin typeface="Times New Roman" pitchFamily="18" charset="0"/>
                <a:cs typeface="Times New Roman" pitchFamily="18" charset="0"/>
              </a:rPr>
              <a:t>ADP</a:t>
            </a:r>
            <a:r>
              <a:rPr sz="3000" spc="-4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000" spc="-105" dirty="0">
                <a:latin typeface="Times New Roman" pitchFamily="18" charset="0"/>
                <a:cs typeface="Times New Roman" pitchFamily="18" charset="0"/>
              </a:rPr>
              <a:t>andAMP.</a:t>
            </a:r>
            <a:endParaRPr sz="3000" dirty="0">
              <a:latin typeface="Times New Roman" pitchFamily="18" charset="0"/>
              <a:cs typeface="Times New Roman" pitchFamily="18" charset="0"/>
            </a:endParaRPr>
          </a:p>
          <a:p>
            <a:pPr marR="10795" algn="ctr">
              <a:lnSpc>
                <a:spcPct val="100000"/>
              </a:lnSpc>
              <a:spcBef>
                <a:spcPts val="2635"/>
              </a:spcBef>
              <a:tabLst>
                <a:tab pos="924560" algn="l"/>
                <a:tab pos="1362710" algn="l"/>
                <a:tab pos="4193540" algn="l"/>
                <a:tab pos="5194935" algn="l"/>
                <a:tab pos="5623560" algn="l"/>
                <a:tab pos="6176645" algn="l"/>
              </a:tabLst>
            </a:pPr>
            <a:r>
              <a:rPr sz="3000" b="1" spc="-135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ATP	</a:t>
            </a:r>
            <a:r>
              <a:rPr sz="3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+	</a:t>
            </a:r>
            <a:r>
              <a:rPr sz="3000" b="1" spc="1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sz="3000" b="1" spc="15" baseline="-15277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sz="3000" b="1" spc="397" baseline="-15277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O	</a:t>
            </a:r>
            <a:r>
              <a:rPr sz="3000" b="1" spc="5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ADP	</a:t>
            </a:r>
            <a:r>
              <a:rPr sz="3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+	</a:t>
            </a:r>
            <a:r>
              <a:rPr sz="3000" b="1" spc="-45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ip	</a:t>
            </a:r>
            <a:r>
              <a:rPr sz="3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sz="3000" b="1" spc="-1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7.3 Kcal</a:t>
            </a:r>
            <a:endParaRPr sz="3000" dirty="0">
              <a:latin typeface="Times New Roman" pitchFamily="18" charset="0"/>
              <a:cs typeface="Times New Roman" pitchFamily="18" charset="0"/>
            </a:endParaRPr>
          </a:p>
          <a:p>
            <a:pPr marL="25400" marR="83185">
              <a:lnSpc>
                <a:spcPct val="100000"/>
              </a:lnSpc>
              <a:spcBef>
                <a:spcPts val="2855"/>
              </a:spcBef>
            </a:pPr>
            <a:r>
              <a:rPr sz="3000" spc="-25" dirty="0">
                <a:latin typeface="Times New Roman" pitchFamily="18" charset="0"/>
                <a:cs typeface="Times New Roman" pitchFamily="18" charset="0"/>
              </a:rPr>
              <a:t>Energy </a:t>
            </a:r>
            <a:r>
              <a:rPr sz="3000" spc="-3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3000" spc="-25" dirty="0">
                <a:latin typeface="Times New Roman" pitchFamily="18" charset="0"/>
                <a:cs typeface="Times New Roman" pitchFamily="18" charset="0"/>
              </a:rPr>
              <a:t>stored when </a:t>
            </a:r>
            <a:r>
              <a:rPr sz="3000" spc="5" dirty="0">
                <a:latin typeface="Times New Roman" pitchFamily="18" charset="0"/>
                <a:cs typeface="Times New Roman" pitchFamily="18" charset="0"/>
              </a:rPr>
              <a:t>ADP </a:t>
            </a:r>
            <a:r>
              <a:rPr sz="3000" dirty="0">
                <a:latin typeface="Times New Roman" pitchFamily="18" charset="0"/>
                <a:cs typeface="Times New Roman" pitchFamily="18" charset="0"/>
              </a:rPr>
              <a:t>&amp; AMP </a:t>
            </a:r>
            <a:r>
              <a:rPr sz="3000" spc="-15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3000" spc="-35" dirty="0">
                <a:latin typeface="Times New Roman" pitchFamily="18" charset="0"/>
                <a:cs typeface="Times New Roman" pitchFamily="18" charset="0"/>
              </a:rPr>
              <a:t>phosphorylazed</a:t>
            </a:r>
            <a:r>
              <a:rPr sz="3000" spc="-22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000" spc="-120" dirty="0">
                <a:latin typeface="Times New Roman" pitchFamily="18" charset="0"/>
                <a:cs typeface="Times New Roman" pitchFamily="18" charset="0"/>
              </a:rPr>
              <a:t>to  </a:t>
            </a:r>
            <a:r>
              <a:rPr sz="3000" spc="-260" dirty="0">
                <a:latin typeface="Times New Roman" pitchFamily="18" charset="0"/>
                <a:cs typeface="Times New Roman" pitchFamily="18" charset="0"/>
              </a:rPr>
              <a:t>ATP.</a:t>
            </a:r>
            <a:endParaRPr sz="3000" dirty="0">
              <a:latin typeface="Times New Roman" pitchFamily="18" charset="0"/>
              <a:cs typeface="Times New Roman" pitchFamily="18" charset="0"/>
            </a:endParaRPr>
          </a:p>
          <a:p>
            <a:pPr marR="14604" algn="ctr">
              <a:lnSpc>
                <a:spcPct val="100000"/>
              </a:lnSpc>
              <a:spcBef>
                <a:spcPts val="2815"/>
              </a:spcBef>
              <a:tabLst>
                <a:tab pos="933450" algn="l"/>
                <a:tab pos="1334135" algn="l"/>
                <a:tab pos="3707129" algn="l"/>
              </a:tabLst>
            </a:pPr>
            <a:r>
              <a:rPr sz="2750" b="1" spc="3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ADP	</a:t>
            </a:r>
            <a:r>
              <a:rPr sz="2750" b="1" spc="15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+	</a:t>
            </a:r>
            <a:r>
              <a:rPr sz="275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ip	</a:t>
            </a:r>
            <a:r>
              <a:rPr sz="2750" b="1" spc="-95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ATP</a:t>
            </a:r>
            <a:endParaRPr sz="275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695950" y="4467225"/>
            <a:ext cx="3114675" cy="2000250"/>
            <a:chOff x="5695950" y="4467225"/>
            <a:chExt cx="3114675" cy="2000250"/>
          </a:xfrm>
        </p:grpSpPr>
        <p:sp>
          <p:nvSpPr>
            <p:cNvPr id="12" name="object 12"/>
            <p:cNvSpPr/>
            <p:nvPr/>
          </p:nvSpPr>
          <p:spPr>
            <a:xfrm>
              <a:off x="5695950" y="4467225"/>
              <a:ext cx="1895475" cy="40005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915150" y="6067425"/>
              <a:ext cx="1895475" cy="40005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16" y="0"/>
            <a:ext cx="12802235" cy="7315834"/>
            <a:chOff x="-316" y="0"/>
            <a:chExt cx="12802235" cy="7315834"/>
          </a:xfrm>
        </p:grpSpPr>
        <p:sp>
          <p:nvSpPr>
            <p:cNvPr id="3" name="object 3"/>
            <p:cNvSpPr/>
            <p:nvPr/>
          </p:nvSpPr>
          <p:spPr>
            <a:xfrm>
              <a:off x="1600200" y="200025"/>
              <a:ext cx="2628900" cy="12287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219450" y="200025"/>
              <a:ext cx="1257300" cy="12287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686175" y="200025"/>
              <a:ext cx="4095750" cy="122872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87245" y="392747"/>
            <a:ext cx="5177155" cy="10291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spc="-80" dirty="0">
                <a:latin typeface="Arial"/>
                <a:cs typeface="Arial"/>
              </a:rPr>
              <a:t>ATP </a:t>
            </a:r>
            <a:r>
              <a:rPr b="0" i="0" dirty="0">
                <a:latin typeface="Arial"/>
                <a:cs typeface="Arial"/>
              </a:rPr>
              <a:t>-</a:t>
            </a:r>
            <a:r>
              <a:rPr b="0" i="0" spc="-490" dirty="0">
                <a:latin typeface="Arial"/>
                <a:cs typeface="Arial"/>
              </a:rPr>
              <a:t> </a:t>
            </a:r>
            <a:r>
              <a:rPr sz="6600" b="0" i="0" spc="-10" dirty="0">
                <a:latin typeface="Times New Roman" pitchFamily="18" charset="0"/>
                <a:cs typeface="Times New Roman" pitchFamily="18" charset="0"/>
              </a:rPr>
              <a:t>Structure</a:t>
            </a:r>
            <a:endParaRPr b="0" i="0" spc="-1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188845" y="1704339"/>
            <a:ext cx="533400" cy="3528695"/>
            <a:chOff x="2188845" y="1704339"/>
            <a:chExt cx="533400" cy="3528695"/>
          </a:xfrm>
        </p:grpSpPr>
        <p:sp>
          <p:nvSpPr>
            <p:cNvPr id="8" name="object 8"/>
            <p:cNvSpPr/>
            <p:nvPr/>
          </p:nvSpPr>
          <p:spPr>
            <a:xfrm>
              <a:off x="2188845" y="1704339"/>
              <a:ext cx="361950" cy="40068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88845" y="4203064"/>
              <a:ext cx="533400" cy="40068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88845" y="4832667"/>
              <a:ext cx="533400" cy="40036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163445" y="1487057"/>
            <a:ext cx="10008235" cy="4367862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215900">
              <a:lnSpc>
                <a:spcPct val="100000"/>
              </a:lnSpc>
              <a:spcBef>
                <a:spcPts val="660"/>
              </a:spcBef>
            </a:pPr>
            <a:r>
              <a:rPr sz="3600" spc="-55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sz="3600" spc="-3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ribonucleotide </a:t>
            </a:r>
            <a:r>
              <a:rPr sz="3600" spc="-10" dirty="0">
                <a:latin typeface="Times New Roman" pitchFamily="18" charset="0"/>
                <a:cs typeface="Times New Roman" pitchFamily="18" charset="0"/>
              </a:rPr>
              <a:t>consisting 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3600" spc="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-60" dirty="0">
                <a:latin typeface="Times New Roman" pitchFamily="18" charset="0"/>
                <a:cs typeface="Times New Roman" pitchFamily="18" charset="0"/>
              </a:rPr>
              <a:t>components: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24766">
              <a:lnSpc>
                <a:spcPct val="100000"/>
              </a:lnSpc>
              <a:spcBef>
                <a:spcPts val="565"/>
              </a:spcBef>
              <a:buClr>
                <a:srgbClr val="4F81BB"/>
              </a:buClr>
              <a:buSzPct val="79166"/>
              <a:tabLst>
                <a:tab pos="539750" algn="l"/>
                <a:tab pos="540385" algn="l"/>
              </a:tabLst>
            </a:pPr>
            <a:r>
              <a:rPr lang="en-US" sz="36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sz="36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Adenine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24766">
              <a:lnSpc>
                <a:spcPct val="100000"/>
              </a:lnSpc>
              <a:spcBef>
                <a:spcPts val="635"/>
              </a:spcBef>
              <a:buClr>
                <a:srgbClr val="4F81BB"/>
              </a:buClr>
              <a:buSzPct val="79166"/>
              <a:tabLst>
                <a:tab pos="539750" algn="l"/>
                <a:tab pos="540385" algn="l"/>
              </a:tabLst>
            </a:pPr>
            <a:r>
              <a:rPr lang="en-US" sz="36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sz="36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Ribose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24766">
              <a:lnSpc>
                <a:spcPct val="100000"/>
              </a:lnSpc>
              <a:spcBef>
                <a:spcPts val="560"/>
              </a:spcBef>
              <a:buClr>
                <a:srgbClr val="4F81BB"/>
              </a:buClr>
              <a:buSzPct val="79166"/>
              <a:tabLst>
                <a:tab pos="539750" algn="l"/>
                <a:tab pos="540385" algn="l"/>
              </a:tabLst>
            </a:pPr>
            <a:r>
              <a:rPr lang="en-US" sz="36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sz="36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Three </a:t>
            </a:r>
            <a:r>
              <a:rPr sz="3600" spc="5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Phosphate</a:t>
            </a:r>
            <a:r>
              <a:rPr sz="3600" spc="-215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15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groups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539750">
              <a:lnSpc>
                <a:spcPct val="100000"/>
              </a:lnSpc>
              <a:spcBef>
                <a:spcPts val="635"/>
              </a:spcBef>
              <a:tabLst>
                <a:tab pos="2722245" algn="l"/>
                <a:tab pos="3237230" algn="l"/>
                <a:tab pos="5019675" algn="l"/>
                <a:tab pos="5648960" algn="l"/>
              </a:tabLst>
            </a:pPr>
            <a:r>
              <a:rPr sz="3600" b="1" spc="-10" dirty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Adenine	</a:t>
            </a:r>
            <a:r>
              <a:rPr sz="3600" b="1" dirty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+	</a:t>
            </a:r>
            <a:r>
              <a:rPr sz="3600" b="1" spc="-10" dirty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Ribose	</a:t>
            </a:r>
            <a:r>
              <a:rPr sz="3600" b="1" dirty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=	</a:t>
            </a:r>
            <a:r>
              <a:rPr sz="3600" b="1" spc="-10" dirty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Adenosine.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539750" marR="121920">
              <a:lnSpc>
                <a:spcPts val="4280"/>
              </a:lnSpc>
              <a:spcBef>
                <a:spcPts val="815"/>
              </a:spcBef>
            </a:pPr>
            <a:r>
              <a:rPr sz="3600" spc="5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3600" spc="7" baseline="20833" dirty="0">
                <a:latin typeface="Times New Roman" pitchFamily="18" charset="0"/>
                <a:cs typeface="Times New Roman" pitchFamily="18" charset="0"/>
              </a:rPr>
              <a:t>st 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Phosphate </a:t>
            </a:r>
            <a:r>
              <a:rPr sz="3600" spc="10" dirty="0">
                <a:latin typeface="Times New Roman" pitchFamily="18" charset="0"/>
                <a:cs typeface="Times New Roman" pitchFamily="18" charset="0"/>
              </a:rPr>
              <a:t>group </a:t>
            </a:r>
            <a:r>
              <a:rPr sz="3600" spc="-3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attached </a:t>
            </a:r>
            <a:r>
              <a:rPr sz="3600" spc="-1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Ribose</a:t>
            </a:r>
            <a:r>
              <a:rPr sz="3600" spc="-2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10" dirty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sz="3600" spc="-1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each other </a:t>
            </a:r>
            <a:r>
              <a:rPr sz="3600" spc="-2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3600" spc="-10" dirty="0">
                <a:latin typeface="Times New Roman" pitchFamily="18" charset="0"/>
                <a:cs typeface="Times New Roman" pitchFamily="18" charset="0"/>
              </a:rPr>
              <a:t>linear</a:t>
            </a:r>
            <a:r>
              <a:rPr sz="3600" spc="-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fashion.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801599" cy="73151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428625" y="0"/>
            <a:ext cx="12372975" cy="7315200"/>
            <a:chOff x="428625" y="0"/>
            <a:chExt cx="12372975" cy="7315200"/>
          </a:xfrm>
        </p:grpSpPr>
        <p:sp>
          <p:nvSpPr>
            <p:cNvPr id="4" name="object 4"/>
            <p:cNvSpPr/>
            <p:nvPr/>
          </p:nvSpPr>
          <p:spPr>
            <a:xfrm>
              <a:off x="1419225" y="0"/>
              <a:ext cx="11382375" cy="7315200"/>
            </a:xfrm>
            <a:custGeom>
              <a:avLst/>
              <a:gdLst/>
              <a:ahLst/>
              <a:cxnLst/>
              <a:rect l="l" t="t" r="r" b="b"/>
              <a:pathLst>
                <a:path w="11382375" h="7315200">
                  <a:moveTo>
                    <a:pt x="11381867" y="0"/>
                  </a:moveTo>
                  <a:lnTo>
                    <a:pt x="0" y="0"/>
                  </a:lnTo>
                  <a:lnTo>
                    <a:pt x="0" y="7315200"/>
                  </a:lnTo>
                  <a:lnTo>
                    <a:pt x="11381867" y="7315200"/>
                  </a:lnTo>
                  <a:lnTo>
                    <a:pt x="113818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43025" y="0"/>
              <a:ext cx="180975" cy="731519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5800" y="0"/>
              <a:ext cx="1828800" cy="7315200"/>
            </a:xfrm>
            <a:custGeom>
              <a:avLst/>
              <a:gdLst/>
              <a:ahLst/>
              <a:cxnLst/>
              <a:rect l="l" t="t" r="r" b="b"/>
              <a:pathLst>
                <a:path w="1828800" h="7315200">
                  <a:moveTo>
                    <a:pt x="837603" y="5667375"/>
                  </a:moveTo>
                  <a:lnTo>
                    <a:pt x="735203" y="5667375"/>
                  </a:lnTo>
                  <a:lnTo>
                    <a:pt x="735203" y="7315200"/>
                  </a:lnTo>
                  <a:lnTo>
                    <a:pt x="837603" y="7315200"/>
                  </a:lnTo>
                  <a:lnTo>
                    <a:pt x="837603" y="5667375"/>
                  </a:lnTo>
                  <a:close/>
                </a:path>
                <a:path w="1828800" h="7315200">
                  <a:moveTo>
                    <a:pt x="837603" y="0"/>
                  </a:moveTo>
                  <a:lnTo>
                    <a:pt x="735203" y="0"/>
                  </a:lnTo>
                  <a:lnTo>
                    <a:pt x="735203" y="1952625"/>
                  </a:lnTo>
                  <a:lnTo>
                    <a:pt x="837603" y="1952625"/>
                  </a:lnTo>
                  <a:lnTo>
                    <a:pt x="837603" y="0"/>
                  </a:lnTo>
                  <a:close/>
                </a:path>
                <a:path w="1828800" h="7315200">
                  <a:moveTo>
                    <a:pt x="1828800" y="3048000"/>
                  </a:moveTo>
                  <a:lnTo>
                    <a:pt x="914400" y="2590800"/>
                  </a:lnTo>
                  <a:lnTo>
                    <a:pt x="837565" y="2629154"/>
                  </a:lnTo>
                  <a:lnTo>
                    <a:pt x="837565" y="2011426"/>
                  </a:lnTo>
                  <a:lnTo>
                    <a:pt x="735203" y="2011426"/>
                  </a:lnTo>
                  <a:lnTo>
                    <a:pt x="735203" y="2680335"/>
                  </a:lnTo>
                  <a:lnTo>
                    <a:pt x="0" y="3048000"/>
                  </a:lnTo>
                  <a:lnTo>
                    <a:pt x="0" y="4267200"/>
                  </a:lnTo>
                  <a:lnTo>
                    <a:pt x="735203" y="4634738"/>
                  </a:lnTo>
                  <a:lnTo>
                    <a:pt x="735203" y="5608574"/>
                  </a:lnTo>
                  <a:lnTo>
                    <a:pt x="837565" y="5608574"/>
                  </a:lnTo>
                  <a:lnTo>
                    <a:pt x="837565" y="4686046"/>
                  </a:lnTo>
                  <a:lnTo>
                    <a:pt x="914400" y="4724400"/>
                  </a:lnTo>
                  <a:lnTo>
                    <a:pt x="1828800" y="4267200"/>
                  </a:lnTo>
                  <a:lnTo>
                    <a:pt x="1828800" y="30480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85800" y="2590800"/>
              <a:ext cx="1828800" cy="2133600"/>
            </a:xfrm>
            <a:custGeom>
              <a:avLst/>
              <a:gdLst/>
              <a:ahLst/>
              <a:cxnLst/>
              <a:rect l="l" t="t" r="r" b="b"/>
              <a:pathLst>
                <a:path w="1828800" h="2133600">
                  <a:moveTo>
                    <a:pt x="914400" y="0"/>
                  </a:moveTo>
                  <a:lnTo>
                    <a:pt x="1828800" y="457200"/>
                  </a:lnTo>
                  <a:lnTo>
                    <a:pt x="1828800" y="1676400"/>
                  </a:lnTo>
                  <a:lnTo>
                    <a:pt x="914400" y="2133600"/>
                  </a:lnTo>
                  <a:lnTo>
                    <a:pt x="0" y="1676400"/>
                  </a:lnTo>
                  <a:lnTo>
                    <a:pt x="0" y="457200"/>
                  </a:lnTo>
                  <a:lnTo>
                    <a:pt x="914400" y="0"/>
                  </a:lnTo>
                  <a:close/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514600" y="2667000"/>
              <a:ext cx="1828800" cy="1981200"/>
            </a:xfrm>
            <a:custGeom>
              <a:avLst/>
              <a:gdLst/>
              <a:ahLst/>
              <a:cxnLst/>
              <a:rect l="l" t="t" r="r" b="b"/>
              <a:pathLst>
                <a:path w="1828800" h="1981200">
                  <a:moveTo>
                    <a:pt x="1130300" y="0"/>
                  </a:moveTo>
                  <a:lnTo>
                    <a:pt x="0" y="378333"/>
                  </a:lnTo>
                  <a:lnTo>
                    <a:pt x="0" y="1602867"/>
                  </a:lnTo>
                  <a:lnTo>
                    <a:pt x="1130300" y="1981200"/>
                  </a:lnTo>
                  <a:lnTo>
                    <a:pt x="1828800" y="990600"/>
                  </a:lnTo>
                  <a:lnTo>
                    <a:pt x="1130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514600" y="2667000"/>
              <a:ext cx="1828800" cy="1981200"/>
            </a:xfrm>
            <a:custGeom>
              <a:avLst/>
              <a:gdLst/>
              <a:ahLst/>
              <a:cxnLst/>
              <a:rect l="l" t="t" r="r" b="b"/>
              <a:pathLst>
                <a:path w="1828800" h="1981200">
                  <a:moveTo>
                    <a:pt x="1130300" y="0"/>
                  </a:moveTo>
                  <a:lnTo>
                    <a:pt x="1828800" y="990600"/>
                  </a:lnTo>
                  <a:lnTo>
                    <a:pt x="1130300" y="1981200"/>
                  </a:lnTo>
                  <a:lnTo>
                    <a:pt x="0" y="1602867"/>
                  </a:lnTo>
                  <a:lnTo>
                    <a:pt x="0" y="378333"/>
                  </a:lnTo>
                  <a:lnTo>
                    <a:pt x="1130300" y="0"/>
                  </a:lnTo>
                  <a:close/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334000" y="2819400"/>
              <a:ext cx="1752600" cy="1981200"/>
            </a:xfrm>
            <a:custGeom>
              <a:avLst/>
              <a:gdLst/>
              <a:ahLst/>
              <a:cxnLst/>
              <a:rect l="l" t="t" r="r" b="b"/>
              <a:pathLst>
                <a:path w="1752600" h="1981200">
                  <a:moveTo>
                    <a:pt x="876300" y="0"/>
                  </a:moveTo>
                  <a:lnTo>
                    <a:pt x="0" y="756792"/>
                  </a:lnTo>
                  <a:lnTo>
                    <a:pt x="334772" y="1981200"/>
                  </a:lnTo>
                  <a:lnTo>
                    <a:pt x="1417827" y="1981200"/>
                  </a:lnTo>
                  <a:lnTo>
                    <a:pt x="1752600" y="756792"/>
                  </a:lnTo>
                  <a:lnTo>
                    <a:pt x="876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48075" y="2819400"/>
              <a:ext cx="4200525" cy="1981200"/>
            </a:xfrm>
            <a:custGeom>
              <a:avLst/>
              <a:gdLst/>
              <a:ahLst/>
              <a:cxnLst/>
              <a:rect l="l" t="t" r="r" b="b"/>
              <a:pathLst>
                <a:path w="4200525" h="1981200">
                  <a:moveTo>
                    <a:pt x="1687829" y="756792"/>
                  </a:moveTo>
                  <a:lnTo>
                    <a:pt x="2563495" y="0"/>
                  </a:lnTo>
                  <a:lnTo>
                    <a:pt x="3439159" y="756792"/>
                  </a:lnTo>
                  <a:lnTo>
                    <a:pt x="3104642" y="1981200"/>
                  </a:lnTo>
                  <a:lnTo>
                    <a:pt x="2022348" y="1981200"/>
                  </a:lnTo>
                  <a:lnTo>
                    <a:pt x="1687829" y="756792"/>
                  </a:lnTo>
                  <a:close/>
                </a:path>
                <a:path w="4200525" h="1981200">
                  <a:moveTo>
                    <a:pt x="0" y="1828800"/>
                  </a:moveTo>
                  <a:lnTo>
                    <a:pt x="1687829" y="1828800"/>
                  </a:lnTo>
                </a:path>
                <a:path w="4200525" h="1981200">
                  <a:moveTo>
                    <a:pt x="1687829" y="756792"/>
                  </a:moveTo>
                  <a:lnTo>
                    <a:pt x="1687829" y="1828800"/>
                  </a:lnTo>
                </a:path>
                <a:path w="4200525" h="1981200">
                  <a:moveTo>
                    <a:pt x="3439159" y="756792"/>
                  </a:moveTo>
                  <a:lnTo>
                    <a:pt x="4200525" y="762000"/>
                  </a:lnTo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848600" y="2895600"/>
              <a:ext cx="1295400" cy="1447800"/>
            </a:xfrm>
            <a:custGeom>
              <a:avLst/>
              <a:gdLst/>
              <a:ahLst/>
              <a:cxnLst/>
              <a:rect l="l" t="t" r="r" b="b"/>
              <a:pathLst>
                <a:path w="1295400" h="1447800">
                  <a:moveTo>
                    <a:pt x="647700" y="0"/>
                  </a:moveTo>
                  <a:lnTo>
                    <a:pt x="601472" y="1777"/>
                  </a:lnTo>
                  <a:lnTo>
                    <a:pt x="556005" y="7238"/>
                  </a:lnTo>
                  <a:lnTo>
                    <a:pt x="511682" y="16001"/>
                  </a:lnTo>
                  <a:lnTo>
                    <a:pt x="468375" y="28066"/>
                  </a:lnTo>
                  <a:lnTo>
                    <a:pt x="426211" y="43434"/>
                  </a:lnTo>
                  <a:lnTo>
                    <a:pt x="385445" y="61722"/>
                  </a:lnTo>
                  <a:lnTo>
                    <a:pt x="346201" y="83058"/>
                  </a:lnTo>
                  <a:lnTo>
                    <a:pt x="308355" y="107187"/>
                  </a:lnTo>
                  <a:lnTo>
                    <a:pt x="272160" y="133985"/>
                  </a:lnTo>
                  <a:lnTo>
                    <a:pt x="237744" y="163322"/>
                  </a:lnTo>
                  <a:lnTo>
                    <a:pt x="205231" y="195199"/>
                  </a:lnTo>
                  <a:lnTo>
                    <a:pt x="174625" y="229362"/>
                  </a:lnTo>
                  <a:lnTo>
                    <a:pt x="146176" y="265811"/>
                  </a:lnTo>
                  <a:lnTo>
                    <a:pt x="119888" y="304164"/>
                  </a:lnTo>
                  <a:lnTo>
                    <a:pt x="95884" y="344677"/>
                  </a:lnTo>
                  <a:lnTo>
                    <a:pt x="74295" y="386841"/>
                  </a:lnTo>
                  <a:lnTo>
                    <a:pt x="55245" y="430911"/>
                  </a:lnTo>
                  <a:lnTo>
                    <a:pt x="38861" y="476503"/>
                  </a:lnTo>
                  <a:lnTo>
                    <a:pt x="25146" y="523494"/>
                  </a:lnTo>
                  <a:lnTo>
                    <a:pt x="14350" y="571880"/>
                  </a:lnTo>
                  <a:lnTo>
                    <a:pt x="6476" y="621538"/>
                  </a:lnTo>
                  <a:lnTo>
                    <a:pt x="1650" y="672211"/>
                  </a:lnTo>
                  <a:lnTo>
                    <a:pt x="0" y="723900"/>
                  </a:lnTo>
                  <a:lnTo>
                    <a:pt x="1650" y="775588"/>
                  </a:lnTo>
                  <a:lnTo>
                    <a:pt x="6476" y="826262"/>
                  </a:lnTo>
                  <a:lnTo>
                    <a:pt x="14350" y="875919"/>
                  </a:lnTo>
                  <a:lnTo>
                    <a:pt x="25146" y="924305"/>
                  </a:lnTo>
                  <a:lnTo>
                    <a:pt x="38861" y="971296"/>
                  </a:lnTo>
                  <a:lnTo>
                    <a:pt x="55245" y="1016888"/>
                  </a:lnTo>
                  <a:lnTo>
                    <a:pt x="74295" y="1060830"/>
                  </a:lnTo>
                  <a:lnTo>
                    <a:pt x="95884" y="1103122"/>
                  </a:lnTo>
                  <a:lnTo>
                    <a:pt x="119888" y="1143635"/>
                  </a:lnTo>
                  <a:lnTo>
                    <a:pt x="146176" y="1181989"/>
                  </a:lnTo>
                  <a:lnTo>
                    <a:pt x="174625" y="1218438"/>
                  </a:lnTo>
                  <a:lnTo>
                    <a:pt x="205231" y="1252601"/>
                  </a:lnTo>
                  <a:lnTo>
                    <a:pt x="237744" y="1284351"/>
                  </a:lnTo>
                  <a:lnTo>
                    <a:pt x="272160" y="1313814"/>
                  </a:lnTo>
                  <a:lnTo>
                    <a:pt x="308355" y="1340612"/>
                  </a:lnTo>
                  <a:lnTo>
                    <a:pt x="346201" y="1364742"/>
                  </a:lnTo>
                  <a:lnTo>
                    <a:pt x="385445" y="1386077"/>
                  </a:lnTo>
                  <a:lnTo>
                    <a:pt x="426211" y="1404366"/>
                  </a:lnTo>
                  <a:lnTo>
                    <a:pt x="468375" y="1419733"/>
                  </a:lnTo>
                  <a:lnTo>
                    <a:pt x="511682" y="1431798"/>
                  </a:lnTo>
                  <a:lnTo>
                    <a:pt x="556005" y="1440561"/>
                  </a:lnTo>
                  <a:lnTo>
                    <a:pt x="601472" y="1446022"/>
                  </a:lnTo>
                  <a:lnTo>
                    <a:pt x="647700" y="1447800"/>
                  </a:lnTo>
                  <a:lnTo>
                    <a:pt x="693927" y="1446022"/>
                  </a:lnTo>
                  <a:lnTo>
                    <a:pt x="739394" y="1440561"/>
                  </a:lnTo>
                  <a:lnTo>
                    <a:pt x="783717" y="1431798"/>
                  </a:lnTo>
                  <a:lnTo>
                    <a:pt x="827024" y="1419733"/>
                  </a:lnTo>
                  <a:lnTo>
                    <a:pt x="869060" y="1404366"/>
                  </a:lnTo>
                  <a:lnTo>
                    <a:pt x="909954" y="1386077"/>
                  </a:lnTo>
                  <a:lnTo>
                    <a:pt x="949198" y="1364742"/>
                  </a:lnTo>
                  <a:lnTo>
                    <a:pt x="987044" y="1340612"/>
                  </a:lnTo>
                  <a:lnTo>
                    <a:pt x="1023239" y="1313814"/>
                  </a:lnTo>
                  <a:lnTo>
                    <a:pt x="1057655" y="1284351"/>
                  </a:lnTo>
                  <a:lnTo>
                    <a:pt x="1090168" y="1252601"/>
                  </a:lnTo>
                  <a:lnTo>
                    <a:pt x="1120775" y="1218438"/>
                  </a:lnTo>
                  <a:lnTo>
                    <a:pt x="1149223" y="1181989"/>
                  </a:lnTo>
                  <a:lnTo>
                    <a:pt x="1175511" y="1143635"/>
                  </a:lnTo>
                  <a:lnTo>
                    <a:pt x="1199515" y="1103122"/>
                  </a:lnTo>
                  <a:lnTo>
                    <a:pt x="1221104" y="1060830"/>
                  </a:lnTo>
                  <a:lnTo>
                    <a:pt x="1240154" y="1016888"/>
                  </a:lnTo>
                  <a:lnTo>
                    <a:pt x="1256538" y="971296"/>
                  </a:lnTo>
                  <a:lnTo>
                    <a:pt x="1270253" y="924305"/>
                  </a:lnTo>
                  <a:lnTo>
                    <a:pt x="1281049" y="875919"/>
                  </a:lnTo>
                  <a:lnTo>
                    <a:pt x="1288923" y="826262"/>
                  </a:lnTo>
                  <a:lnTo>
                    <a:pt x="1293749" y="775588"/>
                  </a:lnTo>
                  <a:lnTo>
                    <a:pt x="1295400" y="723900"/>
                  </a:lnTo>
                  <a:lnTo>
                    <a:pt x="1293749" y="672211"/>
                  </a:lnTo>
                  <a:lnTo>
                    <a:pt x="1288923" y="621538"/>
                  </a:lnTo>
                  <a:lnTo>
                    <a:pt x="1281049" y="571880"/>
                  </a:lnTo>
                  <a:lnTo>
                    <a:pt x="1270253" y="523494"/>
                  </a:lnTo>
                  <a:lnTo>
                    <a:pt x="1256538" y="476503"/>
                  </a:lnTo>
                  <a:lnTo>
                    <a:pt x="1240154" y="430911"/>
                  </a:lnTo>
                  <a:lnTo>
                    <a:pt x="1221104" y="386841"/>
                  </a:lnTo>
                  <a:lnTo>
                    <a:pt x="1199515" y="344677"/>
                  </a:lnTo>
                  <a:lnTo>
                    <a:pt x="1175511" y="304164"/>
                  </a:lnTo>
                  <a:lnTo>
                    <a:pt x="1149223" y="265811"/>
                  </a:lnTo>
                  <a:lnTo>
                    <a:pt x="1120775" y="229362"/>
                  </a:lnTo>
                  <a:lnTo>
                    <a:pt x="1090168" y="195199"/>
                  </a:lnTo>
                  <a:lnTo>
                    <a:pt x="1057655" y="163322"/>
                  </a:lnTo>
                  <a:lnTo>
                    <a:pt x="1023239" y="133985"/>
                  </a:lnTo>
                  <a:lnTo>
                    <a:pt x="987044" y="107187"/>
                  </a:lnTo>
                  <a:lnTo>
                    <a:pt x="949198" y="83058"/>
                  </a:lnTo>
                  <a:lnTo>
                    <a:pt x="909954" y="61722"/>
                  </a:lnTo>
                  <a:lnTo>
                    <a:pt x="869060" y="43434"/>
                  </a:lnTo>
                  <a:lnTo>
                    <a:pt x="827024" y="28066"/>
                  </a:lnTo>
                  <a:lnTo>
                    <a:pt x="783717" y="16001"/>
                  </a:lnTo>
                  <a:lnTo>
                    <a:pt x="739394" y="7238"/>
                  </a:lnTo>
                  <a:lnTo>
                    <a:pt x="693927" y="1777"/>
                  </a:lnTo>
                  <a:lnTo>
                    <a:pt x="6477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848600" y="2895600"/>
              <a:ext cx="1295400" cy="1447800"/>
            </a:xfrm>
            <a:custGeom>
              <a:avLst/>
              <a:gdLst/>
              <a:ahLst/>
              <a:cxnLst/>
              <a:rect l="l" t="t" r="r" b="b"/>
              <a:pathLst>
                <a:path w="1295400" h="1447800">
                  <a:moveTo>
                    <a:pt x="0" y="723900"/>
                  </a:moveTo>
                  <a:lnTo>
                    <a:pt x="1650" y="672211"/>
                  </a:lnTo>
                  <a:lnTo>
                    <a:pt x="6476" y="621538"/>
                  </a:lnTo>
                  <a:lnTo>
                    <a:pt x="14350" y="571880"/>
                  </a:lnTo>
                  <a:lnTo>
                    <a:pt x="25146" y="523494"/>
                  </a:lnTo>
                  <a:lnTo>
                    <a:pt x="38861" y="476503"/>
                  </a:lnTo>
                  <a:lnTo>
                    <a:pt x="55245" y="430911"/>
                  </a:lnTo>
                  <a:lnTo>
                    <a:pt x="74295" y="386841"/>
                  </a:lnTo>
                  <a:lnTo>
                    <a:pt x="95884" y="344677"/>
                  </a:lnTo>
                  <a:lnTo>
                    <a:pt x="119888" y="304164"/>
                  </a:lnTo>
                  <a:lnTo>
                    <a:pt x="146176" y="265811"/>
                  </a:lnTo>
                  <a:lnTo>
                    <a:pt x="174625" y="229362"/>
                  </a:lnTo>
                  <a:lnTo>
                    <a:pt x="205231" y="195199"/>
                  </a:lnTo>
                  <a:lnTo>
                    <a:pt x="237744" y="163322"/>
                  </a:lnTo>
                  <a:lnTo>
                    <a:pt x="272160" y="133985"/>
                  </a:lnTo>
                  <a:lnTo>
                    <a:pt x="308355" y="107187"/>
                  </a:lnTo>
                  <a:lnTo>
                    <a:pt x="346201" y="83058"/>
                  </a:lnTo>
                  <a:lnTo>
                    <a:pt x="385445" y="61722"/>
                  </a:lnTo>
                  <a:lnTo>
                    <a:pt x="426211" y="43434"/>
                  </a:lnTo>
                  <a:lnTo>
                    <a:pt x="468375" y="28066"/>
                  </a:lnTo>
                  <a:lnTo>
                    <a:pt x="511682" y="16001"/>
                  </a:lnTo>
                  <a:lnTo>
                    <a:pt x="556005" y="7238"/>
                  </a:lnTo>
                  <a:lnTo>
                    <a:pt x="601472" y="1777"/>
                  </a:lnTo>
                  <a:lnTo>
                    <a:pt x="647700" y="0"/>
                  </a:lnTo>
                  <a:lnTo>
                    <a:pt x="693927" y="1777"/>
                  </a:lnTo>
                  <a:lnTo>
                    <a:pt x="739394" y="7238"/>
                  </a:lnTo>
                  <a:lnTo>
                    <a:pt x="783717" y="16001"/>
                  </a:lnTo>
                  <a:lnTo>
                    <a:pt x="827024" y="28066"/>
                  </a:lnTo>
                  <a:lnTo>
                    <a:pt x="869060" y="43434"/>
                  </a:lnTo>
                  <a:lnTo>
                    <a:pt x="909954" y="61722"/>
                  </a:lnTo>
                  <a:lnTo>
                    <a:pt x="949198" y="83058"/>
                  </a:lnTo>
                  <a:lnTo>
                    <a:pt x="987044" y="107187"/>
                  </a:lnTo>
                  <a:lnTo>
                    <a:pt x="1023239" y="133985"/>
                  </a:lnTo>
                  <a:lnTo>
                    <a:pt x="1057655" y="163322"/>
                  </a:lnTo>
                  <a:lnTo>
                    <a:pt x="1090168" y="195199"/>
                  </a:lnTo>
                  <a:lnTo>
                    <a:pt x="1120775" y="229362"/>
                  </a:lnTo>
                  <a:lnTo>
                    <a:pt x="1149223" y="265811"/>
                  </a:lnTo>
                  <a:lnTo>
                    <a:pt x="1175511" y="304164"/>
                  </a:lnTo>
                  <a:lnTo>
                    <a:pt x="1199515" y="344677"/>
                  </a:lnTo>
                  <a:lnTo>
                    <a:pt x="1221104" y="386841"/>
                  </a:lnTo>
                  <a:lnTo>
                    <a:pt x="1240154" y="430911"/>
                  </a:lnTo>
                  <a:lnTo>
                    <a:pt x="1256538" y="476503"/>
                  </a:lnTo>
                  <a:lnTo>
                    <a:pt x="1270253" y="523494"/>
                  </a:lnTo>
                  <a:lnTo>
                    <a:pt x="1281049" y="571880"/>
                  </a:lnTo>
                  <a:lnTo>
                    <a:pt x="1288923" y="621538"/>
                  </a:lnTo>
                  <a:lnTo>
                    <a:pt x="1293749" y="672211"/>
                  </a:lnTo>
                  <a:lnTo>
                    <a:pt x="1295400" y="723900"/>
                  </a:lnTo>
                  <a:lnTo>
                    <a:pt x="1293749" y="775588"/>
                  </a:lnTo>
                  <a:lnTo>
                    <a:pt x="1288923" y="826262"/>
                  </a:lnTo>
                  <a:lnTo>
                    <a:pt x="1281049" y="875919"/>
                  </a:lnTo>
                  <a:lnTo>
                    <a:pt x="1270253" y="924305"/>
                  </a:lnTo>
                  <a:lnTo>
                    <a:pt x="1256538" y="971296"/>
                  </a:lnTo>
                  <a:lnTo>
                    <a:pt x="1240154" y="1016888"/>
                  </a:lnTo>
                  <a:lnTo>
                    <a:pt x="1221104" y="1060830"/>
                  </a:lnTo>
                  <a:lnTo>
                    <a:pt x="1199515" y="1103122"/>
                  </a:lnTo>
                  <a:lnTo>
                    <a:pt x="1175511" y="1143635"/>
                  </a:lnTo>
                  <a:lnTo>
                    <a:pt x="1149223" y="1181989"/>
                  </a:lnTo>
                  <a:lnTo>
                    <a:pt x="1120775" y="1218438"/>
                  </a:lnTo>
                  <a:lnTo>
                    <a:pt x="1090168" y="1252601"/>
                  </a:lnTo>
                  <a:lnTo>
                    <a:pt x="1057655" y="1284351"/>
                  </a:lnTo>
                  <a:lnTo>
                    <a:pt x="1023239" y="1313814"/>
                  </a:lnTo>
                  <a:lnTo>
                    <a:pt x="987044" y="1340612"/>
                  </a:lnTo>
                  <a:lnTo>
                    <a:pt x="949198" y="1364742"/>
                  </a:lnTo>
                  <a:lnTo>
                    <a:pt x="909954" y="1386077"/>
                  </a:lnTo>
                  <a:lnTo>
                    <a:pt x="869060" y="1404366"/>
                  </a:lnTo>
                  <a:lnTo>
                    <a:pt x="827024" y="1419733"/>
                  </a:lnTo>
                  <a:lnTo>
                    <a:pt x="783717" y="1431798"/>
                  </a:lnTo>
                  <a:lnTo>
                    <a:pt x="739394" y="1440561"/>
                  </a:lnTo>
                  <a:lnTo>
                    <a:pt x="693927" y="1446022"/>
                  </a:lnTo>
                  <a:lnTo>
                    <a:pt x="647700" y="1447800"/>
                  </a:lnTo>
                  <a:lnTo>
                    <a:pt x="601472" y="1446022"/>
                  </a:lnTo>
                  <a:lnTo>
                    <a:pt x="556005" y="1440561"/>
                  </a:lnTo>
                  <a:lnTo>
                    <a:pt x="511682" y="1431798"/>
                  </a:lnTo>
                  <a:lnTo>
                    <a:pt x="468375" y="1419733"/>
                  </a:lnTo>
                  <a:lnTo>
                    <a:pt x="426211" y="1404366"/>
                  </a:lnTo>
                  <a:lnTo>
                    <a:pt x="385445" y="1386077"/>
                  </a:lnTo>
                  <a:lnTo>
                    <a:pt x="346201" y="1364742"/>
                  </a:lnTo>
                  <a:lnTo>
                    <a:pt x="308355" y="1340612"/>
                  </a:lnTo>
                  <a:lnTo>
                    <a:pt x="272160" y="1313814"/>
                  </a:lnTo>
                  <a:lnTo>
                    <a:pt x="237744" y="1284351"/>
                  </a:lnTo>
                  <a:lnTo>
                    <a:pt x="205231" y="1252601"/>
                  </a:lnTo>
                  <a:lnTo>
                    <a:pt x="174625" y="1218438"/>
                  </a:lnTo>
                  <a:lnTo>
                    <a:pt x="146176" y="1181989"/>
                  </a:lnTo>
                  <a:lnTo>
                    <a:pt x="119888" y="1143635"/>
                  </a:lnTo>
                  <a:lnTo>
                    <a:pt x="95884" y="1103122"/>
                  </a:lnTo>
                  <a:lnTo>
                    <a:pt x="74295" y="1060830"/>
                  </a:lnTo>
                  <a:lnTo>
                    <a:pt x="55245" y="1016888"/>
                  </a:lnTo>
                  <a:lnTo>
                    <a:pt x="38861" y="971296"/>
                  </a:lnTo>
                  <a:lnTo>
                    <a:pt x="25146" y="924305"/>
                  </a:lnTo>
                  <a:lnTo>
                    <a:pt x="14350" y="875919"/>
                  </a:lnTo>
                  <a:lnTo>
                    <a:pt x="6476" y="826262"/>
                  </a:lnTo>
                  <a:lnTo>
                    <a:pt x="1650" y="775588"/>
                  </a:lnTo>
                  <a:lnTo>
                    <a:pt x="0" y="723900"/>
                  </a:lnTo>
                  <a:close/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353800" y="2895600"/>
              <a:ext cx="1295400" cy="1447800"/>
            </a:xfrm>
            <a:custGeom>
              <a:avLst/>
              <a:gdLst/>
              <a:ahLst/>
              <a:cxnLst/>
              <a:rect l="l" t="t" r="r" b="b"/>
              <a:pathLst>
                <a:path w="1295400" h="1447800">
                  <a:moveTo>
                    <a:pt x="647700" y="0"/>
                  </a:moveTo>
                  <a:lnTo>
                    <a:pt x="601472" y="1777"/>
                  </a:lnTo>
                  <a:lnTo>
                    <a:pt x="556005" y="7238"/>
                  </a:lnTo>
                  <a:lnTo>
                    <a:pt x="511682" y="16001"/>
                  </a:lnTo>
                  <a:lnTo>
                    <a:pt x="468375" y="28066"/>
                  </a:lnTo>
                  <a:lnTo>
                    <a:pt x="426211" y="43434"/>
                  </a:lnTo>
                  <a:lnTo>
                    <a:pt x="385445" y="61722"/>
                  </a:lnTo>
                  <a:lnTo>
                    <a:pt x="346201" y="83058"/>
                  </a:lnTo>
                  <a:lnTo>
                    <a:pt x="308355" y="107187"/>
                  </a:lnTo>
                  <a:lnTo>
                    <a:pt x="272160" y="133985"/>
                  </a:lnTo>
                  <a:lnTo>
                    <a:pt x="237744" y="163322"/>
                  </a:lnTo>
                  <a:lnTo>
                    <a:pt x="205231" y="195199"/>
                  </a:lnTo>
                  <a:lnTo>
                    <a:pt x="174625" y="229362"/>
                  </a:lnTo>
                  <a:lnTo>
                    <a:pt x="146176" y="265811"/>
                  </a:lnTo>
                  <a:lnTo>
                    <a:pt x="119888" y="304164"/>
                  </a:lnTo>
                  <a:lnTo>
                    <a:pt x="95884" y="344677"/>
                  </a:lnTo>
                  <a:lnTo>
                    <a:pt x="74295" y="386841"/>
                  </a:lnTo>
                  <a:lnTo>
                    <a:pt x="55245" y="430911"/>
                  </a:lnTo>
                  <a:lnTo>
                    <a:pt x="38861" y="476503"/>
                  </a:lnTo>
                  <a:lnTo>
                    <a:pt x="25146" y="523494"/>
                  </a:lnTo>
                  <a:lnTo>
                    <a:pt x="14350" y="571880"/>
                  </a:lnTo>
                  <a:lnTo>
                    <a:pt x="6476" y="621538"/>
                  </a:lnTo>
                  <a:lnTo>
                    <a:pt x="1650" y="672211"/>
                  </a:lnTo>
                  <a:lnTo>
                    <a:pt x="0" y="723900"/>
                  </a:lnTo>
                  <a:lnTo>
                    <a:pt x="1650" y="775588"/>
                  </a:lnTo>
                  <a:lnTo>
                    <a:pt x="6476" y="826262"/>
                  </a:lnTo>
                  <a:lnTo>
                    <a:pt x="14350" y="875919"/>
                  </a:lnTo>
                  <a:lnTo>
                    <a:pt x="25146" y="924305"/>
                  </a:lnTo>
                  <a:lnTo>
                    <a:pt x="38861" y="971296"/>
                  </a:lnTo>
                  <a:lnTo>
                    <a:pt x="55245" y="1016888"/>
                  </a:lnTo>
                  <a:lnTo>
                    <a:pt x="74295" y="1060830"/>
                  </a:lnTo>
                  <a:lnTo>
                    <a:pt x="95884" y="1103122"/>
                  </a:lnTo>
                  <a:lnTo>
                    <a:pt x="119888" y="1143635"/>
                  </a:lnTo>
                  <a:lnTo>
                    <a:pt x="146176" y="1181989"/>
                  </a:lnTo>
                  <a:lnTo>
                    <a:pt x="174625" y="1218438"/>
                  </a:lnTo>
                  <a:lnTo>
                    <a:pt x="205231" y="1252601"/>
                  </a:lnTo>
                  <a:lnTo>
                    <a:pt x="237744" y="1284351"/>
                  </a:lnTo>
                  <a:lnTo>
                    <a:pt x="272160" y="1313814"/>
                  </a:lnTo>
                  <a:lnTo>
                    <a:pt x="308355" y="1340612"/>
                  </a:lnTo>
                  <a:lnTo>
                    <a:pt x="346201" y="1364742"/>
                  </a:lnTo>
                  <a:lnTo>
                    <a:pt x="385445" y="1386077"/>
                  </a:lnTo>
                  <a:lnTo>
                    <a:pt x="426211" y="1404366"/>
                  </a:lnTo>
                  <a:lnTo>
                    <a:pt x="468375" y="1419733"/>
                  </a:lnTo>
                  <a:lnTo>
                    <a:pt x="511682" y="1431798"/>
                  </a:lnTo>
                  <a:lnTo>
                    <a:pt x="556005" y="1440561"/>
                  </a:lnTo>
                  <a:lnTo>
                    <a:pt x="601472" y="1446022"/>
                  </a:lnTo>
                  <a:lnTo>
                    <a:pt x="647700" y="1447800"/>
                  </a:lnTo>
                  <a:lnTo>
                    <a:pt x="693927" y="1446022"/>
                  </a:lnTo>
                  <a:lnTo>
                    <a:pt x="739394" y="1440561"/>
                  </a:lnTo>
                  <a:lnTo>
                    <a:pt x="783717" y="1431798"/>
                  </a:lnTo>
                  <a:lnTo>
                    <a:pt x="827024" y="1419733"/>
                  </a:lnTo>
                  <a:lnTo>
                    <a:pt x="869060" y="1404366"/>
                  </a:lnTo>
                  <a:lnTo>
                    <a:pt x="909954" y="1386077"/>
                  </a:lnTo>
                  <a:lnTo>
                    <a:pt x="949198" y="1364742"/>
                  </a:lnTo>
                  <a:lnTo>
                    <a:pt x="987044" y="1340612"/>
                  </a:lnTo>
                  <a:lnTo>
                    <a:pt x="1023239" y="1313814"/>
                  </a:lnTo>
                  <a:lnTo>
                    <a:pt x="1057655" y="1284351"/>
                  </a:lnTo>
                  <a:lnTo>
                    <a:pt x="1090168" y="1252601"/>
                  </a:lnTo>
                  <a:lnTo>
                    <a:pt x="1120775" y="1218438"/>
                  </a:lnTo>
                  <a:lnTo>
                    <a:pt x="1149223" y="1181989"/>
                  </a:lnTo>
                  <a:lnTo>
                    <a:pt x="1175511" y="1143635"/>
                  </a:lnTo>
                  <a:lnTo>
                    <a:pt x="1199515" y="1103122"/>
                  </a:lnTo>
                  <a:lnTo>
                    <a:pt x="1221104" y="1060830"/>
                  </a:lnTo>
                  <a:lnTo>
                    <a:pt x="1240154" y="1016888"/>
                  </a:lnTo>
                  <a:lnTo>
                    <a:pt x="1256538" y="971296"/>
                  </a:lnTo>
                  <a:lnTo>
                    <a:pt x="1270253" y="924305"/>
                  </a:lnTo>
                  <a:lnTo>
                    <a:pt x="1281049" y="875919"/>
                  </a:lnTo>
                  <a:lnTo>
                    <a:pt x="1288923" y="826262"/>
                  </a:lnTo>
                  <a:lnTo>
                    <a:pt x="1293749" y="775588"/>
                  </a:lnTo>
                  <a:lnTo>
                    <a:pt x="1295400" y="723900"/>
                  </a:lnTo>
                  <a:lnTo>
                    <a:pt x="1293749" y="672211"/>
                  </a:lnTo>
                  <a:lnTo>
                    <a:pt x="1288923" y="621538"/>
                  </a:lnTo>
                  <a:lnTo>
                    <a:pt x="1281049" y="571880"/>
                  </a:lnTo>
                  <a:lnTo>
                    <a:pt x="1270253" y="523494"/>
                  </a:lnTo>
                  <a:lnTo>
                    <a:pt x="1256538" y="476503"/>
                  </a:lnTo>
                  <a:lnTo>
                    <a:pt x="1240154" y="430911"/>
                  </a:lnTo>
                  <a:lnTo>
                    <a:pt x="1221104" y="386841"/>
                  </a:lnTo>
                  <a:lnTo>
                    <a:pt x="1199515" y="344677"/>
                  </a:lnTo>
                  <a:lnTo>
                    <a:pt x="1175511" y="304164"/>
                  </a:lnTo>
                  <a:lnTo>
                    <a:pt x="1149223" y="265811"/>
                  </a:lnTo>
                  <a:lnTo>
                    <a:pt x="1120775" y="229362"/>
                  </a:lnTo>
                  <a:lnTo>
                    <a:pt x="1090168" y="195199"/>
                  </a:lnTo>
                  <a:lnTo>
                    <a:pt x="1057655" y="163322"/>
                  </a:lnTo>
                  <a:lnTo>
                    <a:pt x="1023239" y="133985"/>
                  </a:lnTo>
                  <a:lnTo>
                    <a:pt x="987044" y="107187"/>
                  </a:lnTo>
                  <a:lnTo>
                    <a:pt x="949198" y="83058"/>
                  </a:lnTo>
                  <a:lnTo>
                    <a:pt x="909954" y="61722"/>
                  </a:lnTo>
                  <a:lnTo>
                    <a:pt x="869060" y="43434"/>
                  </a:lnTo>
                  <a:lnTo>
                    <a:pt x="827024" y="28066"/>
                  </a:lnTo>
                  <a:lnTo>
                    <a:pt x="783717" y="16001"/>
                  </a:lnTo>
                  <a:lnTo>
                    <a:pt x="739394" y="7238"/>
                  </a:lnTo>
                  <a:lnTo>
                    <a:pt x="693927" y="1777"/>
                  </a:lnTo>
                  <a:lnTo>
                    <a:pt x="6477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353800" y="2895600"/>
              <a:ext cx="1295400" cy="1447800"/>
            </a:xfrm>
            <a:custGeom>
              <a:avLst/>
              <a:gdLst/>
              <a:ahLst/>
              <a:cxnLst/>
              <a:rect l="l" t="t" r="r" b="b"/>
              <a:pathLst>
                <a:path w="1295400" h="1447800">
                  <a:moveTo>
                    <a:pt x="0" y="723900"/>
                  </a:moveTo>
                  <a:lnTo>
                    <a:pt x="1650" y="672211"/>
                  </a:lnTo>
                  <a:lnTo>
                    <a:pt x="6476" y="621538"/>
                  </a:lnTo>
                  <a:lnTo>
                    <a:pt x="14350" y="571880"/>
                  </a:lnTo>
                  <a:lnTo>
                    <a:pt x="25146" y="523494"/>
                  </a:lnTo>
                  <a:lnTo>
                    <a:pt x="38861" y="476503"/>
                  </a:lnTo>
                  <a:lnTo>
                    <a:pt x="55245" y="430911"/>
                  </a:lnTo>
                  <a:lnTo>
                    <a:pt x="74295" y="386841"/>
                  </a:lnTo>
                  <a:lnTo>
                    <a:pt x="95884" y="344677"/>
                  </a:lnTo>
                  <a:lnTo>
                    <a:pt x="119888" y="304164"/>
                  </a:lnTo>
                  <a:lnTo>
                    <a:pt x="146176" y="265811"/>
                  </a:lnTo>
                  <a:lnTo>
                    <a:pt x="174625" y="229362"/>
                  </a:lnTo>
                  <a:lnTo>
                    <a:pt x="205231" y="195199"/>
                  </a:lnTo>
                  <a:lnTo>
                    <a:pt x="237744" y="163322"/>
                  </a:lnTo>
                  <a:lnTo>
                    <a:pt x="272160" y="133985"/>
                  </a:lnTo>
                  <a:lnTo>
                    <a:pt x="308355" y="107187"/>
                  </a:lnTo>
                  <a:lnTo>
                    <a:pt x="346201" y="83058"/>
                  </a:lnTo>
                  <a:lnTo>
                    <a:pt x="385445" y="61722"/>
                  </a:lnTo>
                  <a:lnTo>
                    <a:pt x="426211" y="43434"/>
                  </a:lnTo>
                  <a:lnTo>
                    <a:pt x="468375" y="28066"/>
                  </a:lnTo>
                  <a:lnTo>
                    <a:pt x="511682" y="16001"/>
                  </a:lnTo>
                  <a:lnTo>
                    <a:pt x="556005" y="7238"/>
                  </a:lnTo>
                  <a:lnTo>
                    <a:pt x="601472" y="1777"/>
                  </a:lnTo>
                  <a:lnTo>
                    <a:pt x="647700" y="0"/>
                  </a:lnTo>
                  <a:lnTo>
                    <a:pt x="693927" y="1777"/>
                  </a:lnTo>
                  <a:lnTo>
                    <a:pt x="739394" y="7238"/>
                  </a:lnTo>
                  <a:lnTo>
                    <a:pt x="783717" y="16001"/>
                  </a:lnTo>
                  <a:lnTo>
                    <a:pt x="827024" y="28066"/>
                  </a:lnTo>
                  <a:lnTo>
                    <a:pt x="869060" y="43434"/>
                  </a:lnTo>
                  <a:lnTo>
                    <a:pt x="909954" y="61722"/>
                  </a:lnTo>
                  <a:lnTo>
                    <a:pt x="949198" y="83058"/>
                  </a:lnTo>
                  <a:lnTo>
                    <a:pt x="987044" y="107187"/>
                  </a:lnTo>
                  <a:lnTo>
                    <a:pt x="1023239" y="133985"/>
                  </a:lnTo>
                  <a:lnTo>
                    <a:pt x="1057655" y="163322"/>
                  </a:lnTo>
                  <a:lnTo>
                    <a:pt x="1090168" y="195199"/>
                  </a:lnTo>
                  <a:lnTo>
                    <a:pt x="1120775" y="229362"/>
                  </a:lnTo>
                  <a:lnTo>
                    <a:pt x="1149223" y="265811"/>
                  </a:lnTo>
                  <a:lnTo>
                    <a:pt x="1175511" y="304164"/>
                  </a:lnTo>
                  <a:lnTo>
                    <a:pt x="1199515" y="344677"/>
                  </a:lnTo>
                  <a:lnTo>
                    <a:pt x="1221104" y="386841"/>
                  </a:lnTo>
                  <a:lnTo>
                    <a:pt x="1240154" y="430911"/>
                  </a:lnTo>
                  <a:lnTo>
                    <a:pt x="1256538" y="476503"/>
                  </a:lnTo>
                  <a:lnTo>
                    <a:pt x="1270253" y="523494"/>
                  </a:lnTo>
                  <a:lnTo>
                    <a:pt x="1281049" y="571880"/>
                  </a:lnTo>
                  <a:lnTo>
                    <a:pt x="1288923" y="621538"/>
                  </a:lnTo>
                  <a:lnTo>
                    <a:pt x="1293749" y="672211"/>
                  </a:lnTo>
                  <a:lnTo>
                    <a:pt x="1295400" y="723900"/>
                  </a:lnTo>
                  <a:lnTo>
                    <a:pt x="1293749" y="775588"/>
                  </a:lnTo>
                  <a:lnTo>
                    <a:pt x="1288923" y="826262"/>
                  </a:lnTo>
                  <a:lnTo>
                    <a:pt x="1281049" y="875919"/>
                  </a:lnTo>
                  <a:lnTo>
                    <a:pt x="1270253" y="924305"/>
                  </a:lnTo>
                  <a:lnTo>
                    <a:pt x="1256538" y="971296"/>
                  </a:lnTo>
                  <a:lnTo>
                    <a:pt x="1240154" y="1016888"/>
                  </a:lnTo>
                  <a:lnTo>
                    <a:pt x="1221104" y="1060830"/>
                  </a:lnTo>
                  <a:lnTo>
                    <a:pt x="1199515" y="1103122"/>
                  </a:lnTo>
                  <a:lnTo>
                    <a:pt x="1175511" y="1143635"/>
                  </a:lnTo>
                  <a:lnTo>
                    <a:pt x="1149223" y="1181989"/>
                  </a:lnTo>
                  <a:lnTo>
                    <a:pt x="1120775" y="1218438"/>
                  </a:lnTo>
                  <a:lnTo>
                    <a:pt x="1090168" y="1252601"/>
                  </a:lnTo>
                  <a:lnTo>
                    <a:pt x="1057655" y="1284351"/>
                  </a:lnTo>
                  <a:lnTo>
                    <a:pt x="1023239" y="1313814"/>
                  </a:lnTo>
                  <a:lnTo>
                    <a:pt x="987044" y="1340612"/>
                  </a:lnTo>
                  <a:lnTo>
                    <a:pt x="949198" y="1364742"/>
                  </a:lnTo>
                  <a:lnTo>
                    <a:pt x="909954" y="1386077"/>
                  </a:lnTo>
                  <a:lnTo>
                    <a:pt x="869060" y="1404366"/>
                  </a:lnTo>
                  <a:lnTo>
                    <a:pt x="827024" y="1419733"/>
                  </a:lnTo>
                  <a:lnTo>
                    <a:pt x="783717" y="1431798"/>
                  </a:lnTo>
                  <a:lnTo>
                    <a:pt x="739394" y="1440561"/>
                  </a:lnTo>
                  <a:lnTo>
                    <a:pt x="693927" y="1446022"/>
                  </a:lnTo>
                  <a:lnTo>
                    <a:pt x="647700" y="1447800"/>
                  </a:lnTo>
                  <a:lnTo>
                    <a:pt x="601472" y="1446022"/>
                  </a:lnTo>
                  <a:lnTo>
                    <a:pt x="556005" y="1440561"/>
                  </a:lnTo>
                  <a:lnTo>
                    <a:pt x="511682" y="1431798"/>
                  </a:lnTo>
                  <a:lnTo>
                    <a:pt x="468375" y="1419733"/>
                  </a:lnTo>
                  <a:lnTo>
                    <a:pt x="426211" y="1404366"/>
                  </a:lnTo>
                  <a:lnTo>
                    <a:pt x="385445" y="1386077"/>
                  </a:lnTo>
                  <a:lnTo>
                    <a:pt x="346201" y="1364742"/>
                  </a:lnTo>
                  <a:lnTo>
                    <a:pt x="308355" y="1340612"/>
                  </a:lnTo>
                  <a:lnTo>
                    <a:pt x="272160" y="1313814"/>
                  </a:lnTo>
                  <a:lnTo>
                    <a:pt x="237744" y="1284351"/>
                  </a:lnTo>
                  <a:lnTo>
                    <a:pt x="205231" y="1252601"/>
                  </a:lnTo>
                  <a:lnTo>
                    <a:pt x="174625" y="1218438"/>
                  </a:lnTo>
                  <a:lnTo>
                    <a:pt x="146176" y="1181989"/>
                  </a:lnTo>
                  <a:lnTo>
                    <a:pt x="119888" y="1143635"/>
                  </a:lnTo>
                  <a:lnTo>
                    <a:pt x="95884" y="1103122"/>
                  </a:lnTo>
                  <a:lnTo>
                    <a:pt x="74295" y="1060830"/>
                  </a:lnTo>
                  <a:lnTo>
                    <a:pt x="55245" y="1016888"/>
                  </a:lnTo>
                  <a:lnTo>
                    <a:pt x="38861" y="971296"/>
                  </a:lnTo>
                  <a:lnTo>
                    <a:pt x="25146" y="924305"/>
                  </a:lnTo>
                  <a:lnTo>
                    <a:pt x="14350" y="875919"/>
                  </a:lnTo>
                  <a:lnTo>
                    <a:pt x="6476" y="826262"/>
                  </a:lnTo>
                  <a:lnTo>
                    <a:pt x="1650" y="775588"/>
                  </a:lnTo>
                  <a:lnTo>
                    <a:pt x="0" y="723900"/>
                  </a:lnTo>
                  <a:close/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601200" y="2895600"/>
              <a:ext cx="1295400" cy="1447800"/>
            </a:xfrm>
            <a:custGeom>
              <a:avLst/>
              <a:gdLst/>
              <a:ahLst/>
              <a:cxnLst/>
              <a:rect l="l" t="t" r="r" b="b"/>
              <a:pathLst>
                <a:path w="1295400" h="1447800">
                  <a:moveTo>
                    <a:pt x="647700" y="0"/>
                  </a:moveTo>
                  <a:lnTo>
                    <a:pt x="601472" y="1777"/>
                  </a:lnTo>
                  <a:lnTo>
                    <a:pt x="556005" y="7238"/>
                  </a:lnTo>
                  <a:lnTo>
                    <a:pt x="511682" y="16001"/>
                  </a:lnTo>
                  <a:lnTo>
                    <a:pt x="468375" y="28066"/>
                  </a:lnTo>
                  <a:lnTo>
                    <a:pt x="426211" y="43434"/>
                  </a:lnTo>
                  <a:lnTo>
                    <a:pt x="385445" y="61722"/>
                  </a:lnTo>
                  <a:lnTo>
                    <a:pt x="346201" y="83058"/>
                  </a:lnTo>
                  <a:lnTo>
                    <a:pt x="308355" y="107187"/>
                  </a:lnTo>
                  <a:lnTo>
                    <a:pt x="272160" y="133985"/>
                  </a:lnTo>
                  <a:lnTo>
                    <a:pt x="237744" y="163322"/>
                  </a:lnTo>
                  <a:lnTo>
                    <a:pt x="205231" y="195199"/>
                  </a:lnTo>
                  <a:lnTo>
                    <a:pt x="174625" y="229362"/>
                  </a:lnTo>
                  <a:lnTo>
                    <a:pt x="146176" y="265811"/>
                  </a:lnTo>
                  <a:lnTo>
                    <a:pt x="119888" y="304164"/>
                  </a:lnTo>
                  <a:lnTo>
                    <a:pt x="95884" y="344677"/>
                  </a:lnTo>
                  <a:lnTo>
                    <a:pt x="74295" y="386841"/>
                  </a:lnTo>
                  <a:lnTo>
                    <a:pt x="55245" y="430911"/>
                  </a:lnTo>
                  <a:lnTo>
                    <a:pt x="38861" y="476503"/>
                  </a:lnTo>
                  <a:lnTo>
                    <a:pt x="25146" y="523494"/>
                  </a:lnTo>
                  <a:lnTo>
                    <a:pt x="14350" y="571880"/>
                  </a:lnTo>
                  <a:lnTo>
                    <a:pt x="6476" y="621538"/>
                  </a:lnTo>
                  <a:lnTo>
                    <a:pt x="1650" y="672211"/>
                  </a:lnTo>
                  <a:lnTo>
                    <a:pt x="0" y="723900"/>
                  </a:lnTo>
                  <a:lnTo>
                    <a:pt x="1650" y="775588"/>
                  </a:lnTo>
                  <a:lnTo>
                    <a:pt x="6476" y="826262"/>
                  </a:lnTo>
                  <a:lnTo>
                    <a:pt x="14350" y="875919"/>
                  </a:lnTo>
                  <a:lnTo>
                    <a:pt x="25146" y="924305"/>
                  </a:lnTo>
                  <a:lnTo>
                    <a:pt x="38861" y="971296"/>
                  </a:lnTo>
                  <a:lnTo>
                    <a:pt x="55245" y="1016888"/>
                  </a:lnTo>
                  <a:lnTo>
                    <a:pt x="74295" y="1060830"/>
                  </a:lnTo>
                  <a:lnTo>
                    <a:pt x="95884" y="1103122"/>
                  </a:lnTo>
                  <a:lnTo>
                    <a:pt x="119888" y="1143635"/>
                  </a:lnTo>
                  <a:lnTo>
                    <a:pt x="146176" y="1181989"/>
                  </a:lnTo>
                  <a:lnTo>
                    <a:pt x="174625" y="1218438"/>
                  </a:lnTo>
                  <a:lnTo>
                    <a:pt x="205231" y="1252601"/>
                  </a:lnTo>
                  <a:lnTo>
                    <a:pt x="237744" y="1284351"/>
                  </a:lnTo>
                  <a:lnTo>
                    <a:pt x="272160" y="1313814"/>
                  </a:lnTo>
                  <a:lnTo>
                    <a:pt x="308355" y="1340612"/>
                  </a:lnTo>
                  <a:lnTo>
                    <a:pt x="346201" y="1364742"/>
                  </a:lnTo>
                  <a:lnTo>
                    <a:pt x="385445" y="1386077"/>
                  </a:lnTo>
                  <a:lnTo>
                    <a:pt x="426211" y="1404366"/>
                  </a:lnTo>
                  <a:lnTo>
                    <a:pt x="468375" y="1419733"/>
                  </a:lnTo>
                  <a:lnTo>
                    <a:pt x="511682" y="1431798"/>
                  </a:lnTo>
                  <a:lnTo>
                    <a:pt x="556005" y="1440561"/>
                  </a:lnTo>
                  <a:lnTo>
                    <a:pt x="601472" y="1446022"/>
                  </a:lnTo>
                  <a:lnTo>
                    <a:pt x="647700" y="1447800"/>
                  </a:lnTo>
                  <a:lnTo>
                    <a:pt x="693927" y="1446022"/>
                  </a:lnTo>
                  <a:lnTo>
                    <a:pt x="739394" y="1440561"/>
                  </a:lnTo>
                  <a:lnTo>
                    <a:pt x="783717" y="1431798"/>
                  </a:lnTo>
                  <a:lnTo>
                    <a:pt x="827024" y="1419733"/>
                  </a:lnTo>
                  <a:lnTo>
                    <a:pt x="869060" y="1404366"/>
                  </a:lnTo>
                  <a:lnTo>
                    <a:pt x="909954" y="1386077"/>
                  </a:lnTo>
                  <a:lnTo>
                    <a:pt x="949198" y="1364742"/>
                  </a:lnTo>
                  <a:lnTo>
                    <a:pt x="987044" y="1340612"/>
                  </a:lnTo>
                  <a:lnTo>
                    <a:pt x="1023239" y="1313814"/>
                  </a:lnTo>
                  <a:lnTo>
                    <a:pt x="1057655" y="1284351"/>
                  </a:lnTo>
                  <a:lnTo>
                    <a:pt x="1090168" y="1252601"/>
                  </a:lnTo>
                  <a:lnTo>
                    <a:pt x="1120775" y="1218438"/>
                  </a:lnTo>
                  <a:lnTo>
                    <a:pt x="1149223" y="1181989"/>
                  </a:lnTo>
                  <a:lnTo>
                    <a:pt x="1175511" y="1143635"/>
                  </a:lnTo>
                  <a:lnTo>
                    <a:pt x="1199515" y="1103122"/>
                  </a:lnTo>
                  <a:lnTo>
                    <a:pt x="1221104" y="1060830"/>
                  </a:lnTo>
                  <a:lnTo>
                    <a:pt x="1240154" y="1016888"/>
                  </a:lnTo>
                  <a:lnTo>
                    <a:pt x="1256538" y="971296"/>
                  </a:lnTo>
                  <a:lnTo>
                    <a:pt x="1270253" y="924305"/>
                  </a:lnTo>
                  <a:lnTo>
                    <a:pt x="1281049" y="875919"/>
                  </a:lnTo>
                  <a:lnTo>
                    <a:pt x="1288923" y="826262"/>
                  </a:lnTo>
                  <a:lnTo>
                    <a:pt x="1293749" y="775588"/>
                  </a:lnTo>
                  <a:lnTo>
                    <a:pt x="1295400" y="723900"/>
                  </a:lnTo>
                  <a:lnTo>
                    <a:pt x="1293749" y="672211"/>
                  </a:lnTo>
                  <a:lnTo>
                    <a:pt x="1288923" y="621538"/>
                  </a:lnTo>
                  <a:lnTo>
                    <a:pt x="1281049" y="571880"/>
                  </a:lnTo>
                  <a:lnTo>
                    <a:pt x="1270253" y="523494"/>
                  </a:lnTo>
                  <a:lnTo>
                    <a:pt x="1256538" y="476503"/>
                  </a:lnTo>
                  <a:lnTo>
                    <a:pt x="1240154" y="430911"/>
                  </a:lnTo>
                  <a:lnTo>
                    <a:pt x="1221104" y="386841"/>
                  </a:lnTo>
                  <a:lnTo>
                    <a:pt x="1199515" y="344677"/>
                  </a:lnTo>
                  <a:lnTo>
                    <a:pt x="1175511" y="304164"/>
                  </a:lnTo>
                  <a:lnTo>
                    <a:pt x="1149223" y="265811"/>
                  </a:lnTo>
                  <a:lnTo>
                    <a:pt x="1120775" y="229362"/>
                  </a:lnTo>
                  <a:lnTo>
                    <a:pt x="1090168" y="195199"/>
                  </a:lnTo>
                  <a:lnTo>
                    <a:pt x="1057655" y="163322"/>
                  </a:lnTo>
                  <a:lnTo>
                    <a:pt x="1023239" y="133985"/>
                  </a:lnTo>
                  <a:lnTo>
                    <a:pt x="987044" y="107187"/>
                  </a:lnTo>
                  <a:lnTo>
                    <a:pt x="949198" y="83058"/>
                  </a:lnTo>
                  <a:lnTo>
                    <a:pt x="909954" y="61722"/>
                  </a:lnTo>
                  <a:lnTo>
                    <a:pt x="869060" y="43434"/>
                  </a:lnTo>
                  <a:lnTo>
                    <a:pt x="827024" y="28066"/>
                  </a:lnTo>
                  <a:lnTo>
                    <a:pt x="783717" y="16001"/>
                  </a:lnTo>
                  <a:lnTo>
                    <a:pt x="739394" y="7238"/>
                  </a:lnTo>
                  <a:lnTo>
                    <a:pt x="693927" y="1777"/>
                  </a:lnTo>
                  <a:lnTo>
                    <a:pt x="6477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144000" y="2895600"/>
              <a:ext cx="2286000" cy="1447800"/>
            </a:xfrm>
            <a:custGeom>
              <a:avLst/>
              <a:gdLst/>
              <a:ahLst/>
              <a:cxnLst/>
              <a:rect l="l" t="t" r="r" b="b"/>
              <a:pathLst>
                <a:path w="2286000" h="1447800">
                  <a:moveTo>
                    <a:pt x="457200" y="723900"/>
                  </a:moveTo>
                  <a:lnTo>
                    <a:pt x="458850" y="672211"/>
                  </a:lnTo>
                  <a:lnTo>
                    <a:pt x="463676" y="621538"/>
                  </a:lnTo>
                  <a:lnTo>
                    <a:pt x="471550" y="571880"/>
                  </a:lnTo>
                  <a:lnTo>
                    <a:pt x="482346" y="523494"/>
                  </a:lnTo>
                  <a:lnTo>
                    <a:pt x="496061" y="476503"/>
                  </a:lnTo>
                  <a:lnTo>
                    <a:pt x="512445" y="430911"/>
                  </a:lnTo>
                  <a:lnTo>
                    <a:pt x="531495" y="386841"/>
                  </a:lnTo>
                  <a:lnTo>
                    <a:pt x="553084" y="344677"/>
                  </a:lnTo>
                  <a:lnTo>
                    <a:pt x="577088" y="304164"/>
                  </a:lnTo>
                  <a:lnTo>
                    <a:pt x="603376" y="265811"/>
                  </a:lnTo>
                  <a:lnTo>
                    <a:pt x="631825" y="229362"/>
                  </a:lnTo>
                  <a:lnTo>
                    <a:pt x="662431" y="195199"/>
                  </a:lnTo>
                  <a:lnTo>
                    <a:pt x="694944" y="163322"/>
                  </a:lnTo>
                  <a:lnTo>
                    <a:pt x="729360" y="133985"/>
                  </a:lnTo>
                  <a:lnTo>
                    <a:pt x="765555" y="107187"/>
                  </a:lnTo>
                  <a:lnTo>
                    <a:pt x="803401" y="83058"/>
                  </a:lnTo>
                  <a:lnTo>
                    <a:pt x="842645" y="61722"/>
                  </a:lnTo>
                  <a:lnTo>
                    <a:pt x="883411" y="43434"/>
                  </a:lnTo>
                  <a:lnTo>
                    <a:pt x="925576" y="28066"/>
                  </a:lnTo>
                  <a:lnTo>
                    <a:pt x="968882" y="16001"/>
                  </a:lnTo>
                  <a:lnTo>
                    <a:pt x="1013205" y="7238"/>
                  </a:lnTo>
                  <a:lnTo>
                    <a:pt x="1058672" y="1777"/>
                  </a:lnTo>
                  <a:lnTo>
                    <a:pt x="1104900" y="0"/>
                  </a:lnTo>
                  <a:lnTo>
                    <a:pt x="1151127" y="1777"/>
                  </a:lnTo>
                  <a:lnTo>
                    <a:pt x="1196594" y="7238"/>
                  </a:lnTo>
                  <a:lnTo>
                    <a:pt x="1240917" y="16001"/>
                  </a:lnTo>
                  <a:lnTo>
                    <a:pt x="1284224" y="28066"/>
                  </a:lnTo>
                  <a:lnTo>
                    <a:pt x="1326260" y="43434"/>
                  </a:lnTo>
                  <a:lnTo>
                    <a:pt x="1367154" y="61722"/>
                  </a:lnTo>
                  <a:lnTo>
                    <a:pt x="1406398" y="83058"/>
                  </a:lnTo>
                  <a:lnTo>
                    <a:pt x="1444244" y="107187"/>
                  </a:lnTo>
                  <a:lnTo>
                    <a:pt x="1480439" y="133985"/>
                  </a:lnTo>
                  <a:lnTo>
                    <a:pt x="1514855" y="163322"/>
                  </a:lnTo>
                  <a:lnTo>
                    <a:pt x="1547368" y="195199"/>
                  </a:lnTo>
                  <a:lnTo>
                    <a:pt x="1577975" y="229362"/>
                  </a:lnTo>
                  <a:lnTo>
                    <a:pt x="1606423" y="265811"/>
                  </a:lnTo>
                  <a:lnTo>
                    <a:pt x="1632711" y="304164"/>
                  </a:lnTo>
                  <a:lnTo>
                    <a:pt x="1656715" y="344677"/>
                  </a:lnTo>
                  <a:lnTo>
                    <a:pt x="1678304" y="386841"/>
                  </a:lnTo>
                  <a:lnTo>
                    <a:pt x="1697354" y="430911"/>
                  </a:lnTo>
                  <a:lnTo>
                    <a:pt x="1713738" y="476503"/>
                  </a:lnTo>
                  <a:lnTo>
                    <a:pt x="1727453" y="523494"/>
                  </a:lnTo>
                  <a:lnTo>
                    <a:pt x="1738249" y="571880"/>
                  </a:lnTo>
                  <a:lnTo>
                    <a:pt x="1746123" y="621538"/>
                  </a:lnTo>
                  <a:lnTo>
                    <a:pt x="1750949" y="672211"/>
                  </a:lnTo>
                  <a:lnTo>
                    <a:pt x="1752600" y="723900"/>
                  </a:lnTo>
                  <a:lnTo>
                    <a:pt x="1750949" y="775588"/>
                  </a:lnTo>
                  <a:lnTo>
                    <a:pt x="1746123" y="826262"/>
                  </a:lnTo>
                  <a:lnTo>
                    <a:pt x="1738249" y="875919"/>
                  </a:lnTo>
                  <a:lnTo>
                    <a:pt x="1727453" y="924305"/>
                  </a:lnTo>
                  <a:lnTo>
                    <a:pt x="1713738" y="971296"/>
                  </a:lnTo>
                  <a:lnTo>
                    <a:pt x="1697354" y="1016888"/>
                  </a:lnTo>
                  <a:lnTo>
                    <a:pt x="1678304" y="1060830"/>
                  </a:lnTo>
                  <a:lnTo>
                    <a:pt x="1656715" y="1103122"/>
                  </a:lnTo>
                  <a:lnTo>
                    <a:pt x="1632711" y="1143635"/>
                  </a:lnTo>
                  <a:lnTo>
                    <a:pt x="1606423" y="1181989"/>
                  </a:lnTo>
                  <a:lnTo>
                    <a:pt x="1577975" y="1218438"/>
                  </a:lnTo>
                  <a:lnTo>
                    <a:pt x="1547368" y="1252601"/>
                  </a:lnTo>
                  <a:lnTo>
                    <a:pt x="1514855" y="1284351"/>
                  </a:lnTo>
                  <a:lnTo>
                    <a:pt x="1480439" y="1313814"/>
                  </a:lnTo>
                  <a:lnTo>
                    <a:pt x="1444244" y="1340612"/>
                  </a:lnTo>
                  <a:lnTo>
                    <a:pt x="1406398" y="1364742"/>
                  </a:lnTo>
                  <a:lnTo>
                    <a:pt x="1367154" y="1386077"/>
                  </a:lnTo>
                  <a:lnTo>
                    <a:pt x="1326260" y="1404366"/>
                  </a:lnTo>
                  <a:lnTo>
                    <a:pt x="1284224" y="1419733"/>
                  </a:lnTo>
                  <a:lnTo>
                    <a:pt x="1240917" y="1431798"/>
                  </a:lnTo>
                  <a:lnTo>
                    <a:pt x="1196594" y="1440561"/>
                  </a:lnTo>
                  <a:lnTo>
                    <a:pt x="1151127" y="1446022"/>
                  </a:lnTo>
                  <a:lnTo>
                    <a:pt x="1104900" y="1447800"/>
                  </a:lnTo>
                  <a:lnTo>
                    <a:pt x="1058672" y="1446022"/>
                  </a:lnTo>
                  <a:lnTo>
                    <a:pt x="1013205" y="1440561"/>
                  </a:lnTo>
                  <a:lnTo>
                    <a:pt x="968882" y="1431798"/>
                  </a:lnTo>
                  <a:lnTo>
                    <a:pt x="925576" y="1419733"/>
                  </a:lnTo>
                  <a:lnTo>
                    <a:pt x="883411" y="1404366"/>
                  </a:lnTo>
                  <a:lnTo>
                    <a:pt x="842645" y="1386077"/>
                  </a:lnTo>
                  <a:lnTo>
                    <a:pt x="803401" y="1364742"/>
                  </a:lnTo>
                  <a:lnTo>
                    <a:pt x="765555" y="1340612"/>
                  </a:lnTo>
                  <a:lnTo>
                    <a:pt x="729360" y="1313814"/>
                  </a:lnTo>
                  <a:lnTo>
                    <a:pt x="694944" y="1284351"/>
                  </a:lnTo>
                  <a:lnTo>
                    <a:pt x="662431" y="1252601"/>
                  </a:lnTo>
                  <a:lnTo>
                    <a:pt x="631825" y="1218438"/>
                  </a:lnTo>
                  <a:lnTo>
                    <a:pt x="603376" y="1181989"/>
                  </a:lnTo>
                  <a:lnTo>
                    <a:pt x="577088" y="1143635"/>
                  </a:lnTo>
                  <a:lnTo>
                    <a:pt x="553084" y="1103122"/>
                  </a:lnTo>
                  <a:lnTo>
                    <a:pt x="531495" y="1060830"/>
                  </a:lnTo>
                  <a:lnTo>
                    <a:pt x="512445" y="1016888"/>
                  </a:lnTo>
                  <a:lnTo>
                    <a:pt x="496061" y="971296"/>
                  </a:lnTo>
                  <a:lnTo>
                    <a:pt x="482346" y="924305"/>
                  </a:lnTo>
                  <a:lnTo>
                    <a:pt x="471550" y="875919"/>
                  </a:lnTo>
                  <a:lnTo>
                    <a:pt x="463676" y="826262"/>
                  </a:lnTo>
                  <a:lnTo>
                    <a:pt x="458850" y="775588"/>
                  </a:lnTo>
                  <a:lnTo>
                    <a:pt x="457200" y="723900"/>
                  </a:lnTo>
                  <a:close/>
                </a:path>
                <a:path w="2286000" h="1447800">
                  <a:moveTo>
                    <a:pt x="0" y="609600"/>
                  </a:moveTo>
                  <a:lnTo>
                    <a:pt x="49783" y="613917"/>
                  </a:lnTo>
                  <a:lnTo>
                    <a:pt x="97917" y="625983"/>
                  </a:lnTo>
                  <a:lnTo>
                    <a:pt x="143001" y="644778"/>
                  </a:lnTo>
                  <a:lnTo>
                    <a:pt x="183388" y="669163"/>
                  </a:lnTo>
                  <a:lnTo>
                    <a:pt x="217424" y="697991"/>
                  </a:lnTo>
                  <a:lnTo>
                    <a:pt x="243840" y="730123"/>
                  </a:lnTo>
                  <a:lnTo>
                    <a:pt x="260730" y="764539"/>
                  </a:lnTo>
                  <a:lnTo>
                    <a:pt x="266700" y="800100"/>
                  </a:lnTo>
                  <a:lnTo>
                    <a:pt x="272669" y="835660"/>
                  </a:lnTo>
                  <a:lnTo>
                    <a:pt x="289559" y="870076"/>
                  </a:lnTo>
                  <a:lnTo>
                    <a:pt x="315975" y="902208"/>
                  </a:lnTo>
                  <a:lnTo>
                    <a:pt x="350011" y="931037"/>
                  </a:lnTo>
                  <a:lnTo>
                    <a:pt x="390398" y="955421"/>
                  </a:lnTo>
                  <a:lnTo>
                    <a:pt x="435482" y="974216"/>
                  </a:lnTo>
                  <a:lnTo>
                    <a:pt x="483616" y="986282"/>
                  </a:lnTo>
                  <a:lnTo>
                    <a:pt x="533400" y="990600"/>
                  </a:lnTo>
                </a:path>
                <a:path w="2286000" h="1447800">
                  <a:moveTo>
                    <a:pt x="1752600" y="685800"/>
                  </a:moveTo>
                  <a:lnTo>
                    <a:pt x="1802383" y="690117"/>
                  </a:lnTo>
                  <a:lnTo>
                    <a:pt x="1850517" y="702183"/>
                  </a:lnTo>
                  <a:lnTo>
                    <a:pt x="1895602" y="720978"/>
                  </a:lnTo>
                  <a:lnTo>
                    <a:pt x="1935988" y="745363"/>
                  </a:lnTo>
                  <a:lnTo>
                    <a:pt x="1970024" y="774191"/>
                  </a:lnTo>
                  <a:lnTo>
                    <a:pt x="1996440" y="806323"/>
                  </a:lnTo>
                  <a:lnTo>
                    <a:pt x="2013330" y="840739"/>
                  </a:lnTo>
                  <a:lnTo>
                    <a:pt x="2019300" y="876300"/>
                  </a:lnTo>
                  <a:lnTo>
                    <a:pt x="2025269" y="911860"/>
                  </a:lnTo>
                  <a:lnTo>
                    <a:pt x="2042159" y="946276"/>
                  </a:lnTo>
                  <a:lnTo>
                    <a:pt x="2068576" y="978408"/>
                  </a:lnTo>
                  <a:lnTo>
                    <a:pt x="2102611" y="1007237"/>
                  </a:lnTo>
                  <a:lnTo>
                    <a:pt x="2142998" y="1031621"/>
                  </a:lnTo>
                  <a:lnTo>
                    <a:pt x="2188082" y="1050416"/>
                  </a:lnTo>
                  <a:lnTo>
                    <a:pt x="2236216" y="1062482"/>
                  </a:lnTo>
                  <a:lnTo>
                    <a:pt x="2286000" y="1066800"/>
                  </a:lnTo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28625" y="1981200"/>
              <a:ext cx="4019550" cy="685800"/>
            </a:xfrm>
            <a:custGeom>
              <a:avLst/>
              <a:gdLst/>
              <a:ahLst/>
              <a:cxnLst/>
              <a:rect l="l" t="t" r="r" b="b"/>
              <a:pathLst>
                <a:path w="4019550" h="685800">
                  <a:moveTo>
                    <a:pt x="0" y="4063"/>
                  </a:moveTo>
                  <a:lnTo>
                    <a:pt x="4019550" y="4063"/>
                  </a:lnTo>
                </a:path>
                <a:path w="4019550" h="685800">
                  <a:moveTo>
                    <a:pt x="30162" y="762"/>
                  </a:moveTo>
                  <a:lnTo>
                    <a:pt x="28575" y="685291"/>
                  </a:lnTo>
                </a:path>
                <a:path w="4019550" h="685800">
                  <a:moveTo>
                    <a:pt x="3990721" y="0"/>
                  </a:moveTo>
                  <a:lnTo>
                    <a:pt x="3989070" y="684529"/>
                  </a:lnTo>
                </a:path>
              </a:pathLst>
            </a:custGeom>
            <a:ln w="57150">
              <a:solidFill>
                <a:srgbClr val="6E2E9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04825" y="4724400"/>
              <a:ext cx="6686550" cy="918844"/>
            </a:xfrm>
            <a:custGeom>
              <a:avLst/>
              <a:gdLst/>
              <a:ahLst/>
              <a:cxnLst/>
              <a:rect l="l" t="t" r="r" b="b"/>
              <a:pathLst>
                <a:path w="6686550" h="918845">
                  <a:moveTo>
                    <a:pt x="0" y="918463"/>
                  </a:moveTo>
                  <a:lnTo>
                    <a:pt x="6686550" y="918463"/>
                  </a:lnTo>
                </a:path>
                <a:path w="6686550" h="918845">
                  <a:moveTo>
                    <a:pt x="30175" y="762"/>
                  </a:moveTo>
                  <a:lnTo>
                    <a:pt x="28575" y="913892"/>
                  </a:lnTo>
                </a:path>
                <a:path w="6686550" h="918845">
                  <a:moveTo>
                    <a:pt x="6581267" y="0"/>
                  </a:moveTo>
                  <a:lnTo>
                    <a:pt x="6579616" y="913130"/>
                  </a:lnTo>
                </a:path>
              </a:pathLst>
            </a:custGeom>
            <a:ln w="57150">
              <a:solidFill>
                <a:srgbClr val="21C91B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153400" y="4724400"/>
              <a:ext cx="4343400" cy="914400"/>
            </a:xfrm>
            <a:custGeom>
              <a:avLst/>
              <a:gdLst/>
              <a:ahLst/>
              <a:cxnLst/>
              <a:rect l="l" t="t" r="r" b="b"/>
              <a:pathLst>
                <a:path w="4343400" h="914400">
                  <a:moveTo>
                    <a:pt x="0" y="912494"/>
                  </a:moveTo>
                  <a:lnTo>
                    <a:pt x="4341495" y="914019"/>
                  </a:lnTo>
                </a:path>
                <a:path w="4343400" h="914400">
                  <a:moveTo>
                    <a:pt x="1650" y="0"/>
                  </a:moveTo>
                  <a:lnTo>
                    <a:pt x="0" y="912494"/>
                  </a:lnTo>
                </a:path>
                <a:path w="4343400" h="914400">
                  <a:moveTo>
                    <a:pt x="4343019" y="0"/>
                  </a:moveTo>
                  <a:lnTo>
                    <a:pt x="4341495" y="912494"/>
                  </a:lnTo>
                </a:path>
              </a:pathLst>
            </a:custGeom>
            <a:ln w="57150">
              <a:solidFill>
                <a:srgbClr val="CC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748789" y="1168399"/>
            <a:ext cx="1623060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b="1" i="1" spc="35" dirty="0">
                <a:latin typeface="Arial"/>
                <a:cs typeface="Arial"/>
              </a:rPr>
              <a:t>A</a:t>
            </a:r>
            <a:r>
              <a:rPr sz="2750" b="1" i="1" spc="40" dirty="0">
                <a:latin typeface="Arial"/>
                <a:cs typeface="Arial"/>
              </a:rPr>
              <a:t>DE</a:t>
            </a:r>
            <a:r>
              <a:rPr sz="2750" b="1" i="1" spc="30" dirty="0">
                <a:latin typeface="Arial"/>
                <a:cs typeface="Arial"/>
              </a:rPr>
              <a:t>N</a:t>
            </a:r>
            <a:r>
              <a:rPr sz="2750" b="1" i="1" spc="-20" dirty="0">
                <a:latin typeface="Arial"/>
                <a:cs typeface="Arial"/>
              </a:rPr>
              <a:t>I</a:t>
            </a:r>
            <a:r>
              <a:rPr sz="2750" b="1" i="1" spc="30" dirty="0">
                <a:latin typeface="Arial"/>
                <a:cs typeface="Arial"/>
              </a:rPr>
              <a:t>N</a:t>
            </a:r>
            <a:r>
              <a:rPr sz="2750" b="1" i="1" spc="20" dirty="0">
                <a:latin typeface="Arial"/>
                <a:cs typeface="Arial"/>
              </a:rPr>
              <a:t>E</a:t>
            </a:r>
            <a:endParaRPr sz="27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42990" y="1769173"/>
            <a:ext cx="1385570" cy="87820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02299"/>
              </a:lnSpc>
              <a:spcBef>
                <a:spcPts val="50"/>
              </a:spcBef>
            </a:pPr>
            <a:r>
              <a:rPr sz="2750" b="1" i="1" spc="30" dirty="0">
                <a:latin typeface="Arial"/>
                <a:cs typeface="Arial"/>
              </a:rPr>
              <a:t>R</a:t>
            </a:r>
            <a:r>
              <a:rPr sz="2750" b="1" i="1" spc="-15" dirty="0">
                <a:latin typeface="Arial"/>
                <a:cs typeface="Arial"/>
              </a:rPr>
              <a:t>I</a:t>
            </a:r>
            <a:r>
              <a:rPr sz="2750" b="1" i="1" spc="30" dirty="0">
                <a:latin typeface="Arial"/>
                <a:cs typeface="Arial"/>
              </a:rPr>
              <a:t>B</a:t>
            </a:r>
            <a:r>
              <a:rPr sz="2750" b="1" i="1" spc="35" dirty="0">
                <a:latin typeface="Arial"/>
                <a:cs typeface="Arial"/>
              </a:rPr>
              <a:t>OS</a:t>
            </a:r>
            <a:r>
              <a:rPr sz="2750" b="1" i="1" spc="10" dirty="0">
                <a:latin typeface="Arial"/>
                <a:cs typeface="Arial"/>
              </a:rPr>
              <a:t>E </a:t>
            </a:r>
            <a:r>
              <a:rPr sz="2750" b="1" i="1" spc="5" dirty="0">
                <a:latin typeface="Arial"/>
                <a:cs typeface="Arial"/>
              </a:rPr>
              <a:t> </a:t>
            </a:r>
            <a:r>
              <a:rPr sz="2750" b="1" i="1" spc="30" dirty="0">
                <a:latin typeface="Arial"/>
                <a:cs typeface="Arial"/>
              </a:rPr>
              <a:t>SUGAR</a:t>
            </a:r>
            <a:endParaRPr sz="27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87270" y="5966459"/>
            <a:ext cx="2137410" cy="4489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750" b="1" i="1" spc="25" dirty="0">
                <a:latin typeface="Arial"/>
                <a:cs typeface="Arial"/>
              </a:rPr>
              <a:t>ADENOSINE</a:t>
            </a:r>
            <a:endParaRPr sz="27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668379" y="3447986"/>
            <a:ext cx="668020" cy="4489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750" b="1" i="1" spc="35" dirty="0">
                <a:latin typeface="Arial"/>
                <a:cs typeface="Arial"/>
              </a:rPr>
              <a:t>PO</a:t>
            </a:r>
            <a:r>
              <a:rPr sz="1800" b="1" i="1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914255" y="3371215"/>
            <a:ext cx="667385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b="1" i="1" spc="40" dirty="0">
                <a:latin typeface="Arial"/>
                <a:cs typeface="Arial"/>
              </a:rPr>
              <a:t>P</a:t>
            </a:r>
            <a:r>
              <a:rPr sz="2750" b="1" i="1" spc="30" dirty="0">
                <a:latin typeface="Arial"/>
                <a:cs typeface="Arial"/>
              </a:rPr>
              <a:t>O</a:t>
            </a:r>
            <a:r>
              <a:rPr sz="1800" b="1" i="1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226806" y="3295332"/>
            <a:ext cx="667385" cy="4489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750" b="1" i="1" spc="35" dirty="0">
                <a:latin typeface="Arial"/>
                <a:cs typeface="Arial"/>
              </a:rPr>
              <a:t>PO</a:t>
            </a:r>
            <a:r>
              <a:rPr sz="1800" b="1" i="1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397115" y="2753360"/>
            <a:ext cx="30543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b="1" i="1" spc="15" dirty="0">
                <a:latin typeface="Times New Roman"/>
                <a:cs typeface="Times New Roman"/>
              </a:rPr>
              <a:t>α</a:t>
            </a:r>
            <a:endParaRPr sz="39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227819" y="2822193"/>
            <a:ext cx="26035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i="1" dirty="0">
                <a:latin typeface="Times New Roman"/>
                <a:cs typeface="Times New Roman"/>
              </a:rPr>
              <a:t>β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058143" y="2829813"/>
            <a:ext cx="23622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b="1" i="1" spc="10" dirty="0">
                <a:latin typeface="Times New Roman"/>
                <a:cs typeface="Times New Roman"/>
              </a:rPr>
              <a:t>γ</a:t>
            </a:r>
            <a:endParaRPr sz="39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036050" y="5889625"/>
            <a:ext cx="2186305" cy="87884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36550" marR="5080" indent="-324485">
              <a:lnSpc>
                <a:spcPct val="102400"/>
              </a:lnSpc>
              <a:spcBef>
                <a:spcPts val="50"/>
              </a:spcBef>
            </a:pPr>
            <a:r>
              <a:rPr sz="2750" b="1" i="1" spc="35" dirty="0">
                <a:latin typeface="Arial"/>
                <a:cs typeface="Arial"/>
              </a:rPr>
              <a:t>PH</a:t>
            </a:r>
            <a:r>
              <a:rPr sz="2750" b="1" i="1" spc="30" dirty="0">
                <a:latin typeface="Arial"/>
                <a:cs typeface="Arial"/>
              </a:rPr>
              <a:t>O</a:t>
            </a:r>
            <a:r>
              <a:rPr sz="2750" b="1" i="1" spc="40" dirty="0">
                <a:latin typeface="Arial"/>
                <a:cs typeface="Arial"/>
              </a:rPr>
              <a:t>SP</a:t>
            </a:r>
            <a:r>
              <a:rPr sz="2750" b="1" i="1" spc="35" dirty="0">
                <a:latin typeface="Arial"/>
                <a:cs typeface="Arial"/>
              </a:rPr>
              <a:t>H</a:t>
            </a:r>
            <a:r>
              <a:rPr sz="2750" b="1" i="1" spc="-415" dirty="0">
                <a:latin typeface="Arial"/>
                <a:cs typeface="Arial"/>
              </a:rPr>
              <a:t>A</a:t>
            </a:r>
            <a:r>
              <a:rPr sz="2750" b="1" i="1" spc="40" dirty="0">
                <a:latin typeface="Arial"/>
                <a:cs typeface="Arial"/>
              </a:rPr>
              <a:t>T</a:t>
            </a:r>
            <a:r>
              <a:rPr sz="2750" b="1" i="1" spc="10" dirty="0">
                <a:latin typeface="Arial"/>
                <a:cs typeface="Arial"/>
              </a:rPr>
              <a:t>E </a:t>
            </a:r>
            <a:r>
              <a:rPr sz="2750" b="1" i="1" spc="5" dirty="0">
                <a:latin typeface="Arial"/>
                <a:cs typeface="Arial"/>
              </a:rPr>
              <a:t> </a:t>
            </a:r>
            <a:r>
              <a:rPr sz="2750" b="1" i="1" spc="30" dirty="0">
                <a:latin typeface="Arial"/>
                <a:cs typeface="Arial"/>
              </a:rPr>
              <a:t>GROUPS</a:t>
            </a:r>
            <a:endParaRPr sz="2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16" y="0"/>
            <a:ext cx="12802235" cy="7315834"/>
            <a:chOff x="-316" y="0"/>
            <a:chExt cx="12802235" cy="7315834"/>
          </a:xfrm>
        </p:grpSpPr>
        <p:sp>
          <p:nvSpPr>
            <p:cNvPr id="3" name="object 3"/>
            <p:cNvSpPr/>
            <p:nvPr/>
          </p:nvSpPr>
          <p:spPr>
            <a:xfrm>
              <a:off x="1600200" y="200025"/>
              <a:ext cx="2628900" cy="12287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219450" y="200025"/>
              <a:ext cx="1257300" cy="12287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686175" y="200025"/>
              <a:ext cx="4305300" cy="122872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87245" y="392747"/>
            <a:ext cx="5383530" cy="10291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spc="-80" dirty="0">
                <a:latin typeface="Arial"/>
                <a:cs typeface="Arial"/>
              </a:rPr>
              <a:t>ATP </a:t>
            </a:r>
            <a:r>
              <a:rPr b="0" i="0" dirty="0">
                <a:latin typeface="Arial"/>
                <a:cs typeface="Arial"/>
              </a:rPr>
              <a:t>-</a:t>
            </a:r>
            <a:r>
              <a:rPr b="0" i="0" spc="-500" dirty="0">
                <a:latin typeface="Arial"/>
                <a:cs typeface="Arial"/>
              </a:rPr>
              <a:t> </a:t>
            </a:r>
            <a:r>
              <a:rPr sz="6600" b="0" i="0" spc="-15" dirty="0">
                <a:latin typeface="Times New Roman" pitchFamily="18" charset="0"/>
                <a:cs typeface="Times New Roman" pitchFamily="18" charset="0"/>
              </a:rPr>
              <a:t>Functions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2182495" y="1701800"/>
            <a:ext cx="609600" cy="2518410"/>
            <a:chOff x="2182495" y="1701800"/>
            <a:chExt cx="609600" cy="2518410"/>
          </a:xfrm>
        </p:grpSpPr>
        <p:sp>
          <p:nvSpPr>
            <p:cNvPr id="8" name="object 8"/>
            <p:cNvSpPr/>
            <p:nvPr/>
          </p:nvSpPr>
          <p:spPr>
            <a:xfrm>
              <a:off x="2182495" y="1701800"/>
              <a:ext cx="609600" cy="4578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82495" y="2388488"/>
              <a:ext cx="609600" cy="4578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82495" y="3075305"/>
              <a:ext cx="609600" cy="45783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182495" y="3762375"/>
              <a:ext cx="609600" cy="45783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xfrm>
            <a:off x="1878329" y="1449864"/>
            <a:ext cx="9044940" cy="27295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08965" marR="3110865">
              <a:lnSpc>
                <a:spcPct val="114100"/>
              </a:lnSpc>
              <a:spcBef>
                <a:spcPts val="95"/>
              </a:spcBef>
            </a:pPr>
            <a:r>
              <a:rPr sz="3950" spc="10" dirty="0">
                <a:latin typeface="Times New Roman" pitchFamily="18" charset="0"/>
                <a:cs typeface="Times New Roman" pitchFamily="18" charset="0"/>
              </a:rPr>
              <a:t>Storage </a:t>
            </a:r>
            <a:r>
              <a:rPr sz="3950" spc="-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950" spc="-110" dirty="0">
                <a:latin typeface="Times New Roman" pitchFamily="18" charset="0"/>
                <a:cs typeface="Times New Roman" pitchFamily="18" charset="0"/>
              </a:rPr>
              <a:t>energy.  </a:t>
            </a:r>
            <a:r>
              <a:rPr sz="3950" spc="-25" dirty="0">
                <a:latin typeface="Times New Roman" pitchFamily="18" charset="0"/>
                <a:cs typeface="Times New Roman" pitchFamily="18" charset="0"/>
              </a:rPr>
              <a:t>Supply </a:t>
            </a:r>
            <a:r>
              <a:rPr sz="3950" spc="-1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3950" spc="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950" spc="-110" dirty="0">
                <a:latin typeface="Times New Roman" pitchFamily="18" charset="0"/>
                <a:cs typeface="Times New Roman" pitchFamily="18" charset="0"/>
              </a:rPr>
              <a:t>energy.</a:t>
            </a:r>
            <a:endParaRPr sz="3950" dirty="0">
              <a:latin typeface="Times New Roman" pitchFamily="18" charset="0"/>
              <a:cs typeface="Times New Roman" pitchFamily="18" charset="0"/>
            </a:endParaRPr>
          </a:p>
          <a:p>
            <a:pPr marL="608965" marR="5080">
              <a:lnSpc>
                <a:spcPct val="114100"/>
              </a:lnSpc>
            </a:pPr>
            <a:r>
              <a:rPr sz="3950" spc="-10" dirty="0">
                <a:latin typeface="Times New Roman" pitchFamily="18" charset="0"/>
                <a:cs typeface="Times New Roman" pitchFamily="18" charset="0"/>
              </a:rPr>
              <a:t>Minimization of energy </a:t>
            </a:r>
            <a:r>
              <a:rPr sz="3950" spc="-70" dirty="0">
                <a:latin typeface="Times New Roman" pitchFamily="18" charset="0"/>
                <a:cs typeface="Times New Roman" pitchFamily="18" charset="0"/>
              </a:rPr>
              <a:t>wastage.  </a:t>
            </a:r>
            <a:r>
              <a:rPr sz="3950" spc="-25" dirty="0">
                <a:latin typeface="Times New Roman" pitchFamily="18" charset="0"/>
                <a:cs typeface="Times New Roman" pitchFamily="18" charset="0"/>
              </a:rPr>
              <a:t>Phosphate </a:t>
            </a:r>
            <a:r>
              <a:rPr sz="3950" spc="-10" dirty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sz="3950" spc="-5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950" spc="-35" dirty="0">
                <a:latin typeface="Times New Roman" pitchFamily="18" charset="0"/>
                <a:cs typeface="Times New Roman" pitchFamily="18" charset="0"/>
              </a:rPr>
              <a:t>donor</a:t>
            </a:r>
            <a:endParaRPr sz="39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0200" y="200025"/>
            <a:ext cx="5372100" cy="1228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7245" y="392747"/>
            <a:ext cx="437515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spc="-15" dirty="0">
                <a:latin typeface="Arial"/>
                <a:cs typeface="Arial"/>
              </a:rPr>
              <a:t>Mitochondria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182495" y="1704339"/>
            <a:ext cx="533400" cy="3528695"/>
            <a:chOff x="2182495" y="1704339"/>
            <a:chExt cx="533400" cy="3528695"/>
          </a:xfrm>
        </p:grpSpPr>
        <p:sp>
          <p:nvSpPr>
            <p:cNvPr id="5" name="object 5"/>
            <p:cNvSpPr/>
            <p:nvPr/>
          </p:nvSpPr>
          <p:spPr>
            <a:xfrm>
              <a:off x="2182495" y="1704339"/>
              <a:ext cx="533400" cy="40068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82495" y="2324417"/>
              <a:ext cx="533400" cy="40036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82495" y="2953638"/>
              <a:ext cx="533400" cy="40068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182495" y="3573843"/>
              <a:ext cx="533400" cy="40036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82495" y="4203064"/>
              <a:ext cx="533400" cy="40068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82495" y="4832667"/>
              <a:ext cx="533400" cy="40036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455545" y="1487057"/>
            <a:ext cx="8465820" cy="3815788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1273810">
              <a:lnSpc>
                <a:spcPct val="113900"/>
              </a:lnSpc>
              <a:spcBef>
                <a:spcPts val="60"/>
              </a:spcBef>
            </a:pPr>
            <a:r>
              <a:rPr sz="3600" dirty="0">
                <a:latin typeface="Times New Roman" pitchFamily="18" charset="0"/>
                <a:cs typeface="Times New Roman" pitchFamily="18" charset="0"/>
              </a:rPr>
              <a:t>Double </a:t>
            </a:r>
            <a:r>
              <a:rPr sz="3600" spc="10" dirty="0">
                <a:latin typeface="Times New Roman" pitchFamily="18" charset="0"/>
                <a:cs typeface="Times New Roman" pitchFamily="18" charset="0"/>
              </a:rPr>
              <a:t>membrane </a:t>
            </a:r>
            <a:r>
              <a:rPr sz="3600" spc="20" dirty="0">
                <a:latin typeface="Times New Roman" pitchFamily="18" charset="0"/>
                <a:cs typeface="Times New Roman" pitchFamily="18" charset="0"/>
              </a:rPr>
              <a:t>bounded.  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Center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aerobic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respiration.  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Present </a:t>
            </a:r>
            <a:r>
              <a:rPr sz="3600" spc="-2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3600" spc="-15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sz="3600" spc="-10" dirty="0">
                <a:latin typeface="Times New Roman" pitchFamily="18" charset="0"/>
                <a:cs typeface="Times New Roman" pitchFamily="18" charset="0"/>
              </a:rPr>
              <a:t>living eukaryotic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-15" dirty="0">
                <a:latin typeface="Times New Roman" pitchFamily="18" charset="0"/>
                <a:cs typeface="Times New Roman" pitchFamily="18" charset="0"/>
              </a:rPr>
              <a:t>cells.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ts val="4960"/>
              </a:lnSpc>
              <a:spcBef>
                <a:spcPts val="195"/>
              </a:spcBef>
            </a:pPr>
            <a:r>
              <a:rPr sz="3600" spc="-25" dirty="0">
                <a:latin typeface="Times New Roman" pitchFamily="18" charset="0"/>
                <a:cs typeface="Times New Roman" pitchFamily="18" charset="0"/>
              </a:rPr>
              <a:t>Differ </a:t>
            </a:r>
            <a:r>
              <a:rPr sz="3600" spc="-3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3600" spc="10" dirty="0">
                <a:latin typeface="Times New Roman" pitchFamily="18" charset="0"/>
                <a:cs typeface="Times New Roman" pitchFamily="18" charset="0"/>
              </a:rPr>
              <a:t>shape.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(filamentous, 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rod </a:t>
            </a:r>
            <a:r>
              <a:rPr sz="3600" spc="-55" dirty="0">
                <a:latin typeface="Times New Roman" pitchFamily="18" charset="0"/>
                <a:cs typeface="Times New Roman" pitchFamily="18" charset="0"/>
              </a:rPr>
              <a:t>shaped). 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0.5- </a:t>
            </a:r>
            <a:r>
              <a:rPr sz="3600" spc="10" dirty="0">
                <a:latin typeface="Times New Roman" pitchFamily="18" charset="0"/>
                <a:cs typeface="Times New Roman" pitchFamily="18" charset="0"/>
              </a:rPr>
              <a:t>1µm </a:t>
            </a:r>
            <a:r>
              <a:rPr sz="3600" spc="-2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diameter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sz="3600" spc="10" dirty="0">
                <a:latin typeface="Times New Roman" pitchFamily="18" charset="0"/>
                <a:cs typeface="Times New Roman" pitchFamily="18" charset="0"/>
              </a:rPr>
              <a:t>2-6µm </a:t>
            </a:r>
            <a:r>
              <a:rPr sz="3600" spc="-3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3600" spc="-1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length.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3600" spc="-5" dirty="0">
                <a:latin typeface="Times New Roman" pitchFamily="18" charset="0"/>
                <a:cs typeface="Times New Roman" pitchFamily="18" charset="0"/>
              </a:rPr>
              <a:t>Colorless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" y="0"/>
            <a:ext cx="12801600" cy="7315200"/>
            <a:chOff x="-4" y="0"/>
            <a:chExt cx="12801600" cy="7315200"/>
          </a:xfrm>
        </p:grpSpPr>
        <p:sp>
          <p:nvSpPr>
            <p:cNvPr id="3" name="object 3"/>
            <p:cNvSpPr/>
            <p:nvPr/>
          </p:nvSpPr>
          <p:spPr>
            <a:xfrm>
              <a:off x="1600200" y="200025"/>
              <a:ext cx="5581650" cy="12287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172200" y="200025"/>
              <a:ext cx="1428750" cy="12287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810374" y="200025"/>
              <a:ext cx="4095750" cy="122872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87245" y="392747"/>
            <a:ext cx="831215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spc="-15" dirty="0">
                <a:latin typeface="Arial"/>
                <a:cs typeface="Arial"/>
              </a:rPr>
              <a:t>Mitochondria </a:t>
            </a:r>
            <a:r>
              <a:rPr b="0" i="0" dirty="0">
                <a:latin typeface="Arial"/>
                <a:cs typeface="Arial"/>
              </a:rPr>
              <a:t>–</a:t>
            </a:r>
            <a:r>
              <a:rPr b="0" i="0" spc="65" dirty="0">
                <a:latin typeface="Arial"/>
                <a:cs typeface="Arial"/>
              </a:rPr>
              <a:t> </a:t>
            </a:r>
            <a:r>
              <a:rPr b="0" i="0" spc="-15" dirty="0">
                <a:latin typeface="Arial"/>
                <a:cs typeface="Arial"/>
              </a:rPr>
              <a:t>Structure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158552" y="1481443"/>
            <a:ext cx="6225540" cy="4719882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527050" indent="-514984">
              <a:lnSpc>
                <a:spcPct val="100000"/>
              </a:lnSpc>
              <a:spcBef>
                <a:spcPts val="725"/>
              </a:spcBef>
              <a:buClr>
                <a:srgbClr val="4F81BB"/>
              </a:buClr>
              <a:buSzPct val="79166"/>
              <a:buAutoNum type="alphaUcParenR"/>
              <a:tabLst>
                <a:tab pos="527685" algn="l"/>
              </a:tabLst>
            </a:pPr>
            <a:r>
              <a:rPr sz="3600" b="1" spc="-10" dirty="0">
                <a:solidFill>
                  <a:srgbClr val="21C91B"/>
                </a:solidFill>
                <a:latin typeface="Times New Roman" pitchFamily="18" charset="0"/>
                <a:cs typeface="Times New Roman" pitchFamily="18" charset="0"/>
              </a:rPr>
              <a:t>Mitochondrial</a:t>
            </a:r>
            <a:r>
              <a:rPr sz="3600" b="1" spc="-95" dirty="0">
                <a:solidFill>
                  <a:srgbClr val="21C91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5" dirty="0">
                <a:solidFill>
                  <a:srgbClr val="21C91B"/>
                </a:solidFill>
                <a:latin typeface="Times New Roman" pitchFamily="18" charset="0"/>
                <a:cs typeface="Times New Roman" pitchFamily="18" charset="0"/>
              </a:rPr>
              <a:t>membranes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803275" lvl="1" indent="-514984">
              <a:lnSpc>
                <a:spcPct val="100000"/>
              </a:lnSpc>
              <a:spcBef>
                <a:spcPts val="590"/>
              </a:spcBef>
              <a:buClr>
                <a:srgbClr val="4F81BB"/>
              </a:buClr>
              <a:buFont typeface="Wingdings"/>
              <a:buChar char=""/>
              <a:tabLst>
                <a:tab pos="803275" algn="l"/>
                <a:tab pos="803910" algn="l"/>
              </a:tabLst>
            </a:pPr>
            <a:r>
              <a:rPr sz="3200" spc="5" dirty="0">
                <a:latin typeface="Times New Roman" pitchFamily="18" charset="0"/>
                <a:cs typeface="Times New Roman" pitchFamily="18" charset="0"/>
              </a:rPr>
              <a:t>Outer</a:t>
            </a:r>
            <a:r>
              <a:rPr sz="320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membrane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803275" lvl="1" indent="-514984">
              <a:lnSpc>
                <a:spcPct val="100000"/>
              </a:lnSpc>
              <a:spcBef>
                <a:spcPts val="590"/>
              </a:spcBef>
              <a:buClr>
                <a:srgbClr val="4F81BB"/>
              </a:buClr>
              <a:buFont typeface="Wingdings"/>
              <a:buChar char=""/>
              <a:tabLst>
                <a:tab pos="803275" algn="l"/>
                <a:tab pos="803910" algn="l"/>
              </a:tabLst>
            </a:pPr>
            <a:r>
              <a:rPr sz="3200" spc="15" dirty="0">
                <a:latin typeface="Times New Roman" pitchFamily="18" charset="0"/>
                <a:cs typeface="Times New Roman" pitchFamily="18" charset="0"/>
              </a:rPr>
              <a:t>Inner</a:t>
            </a:r>
            <a:r>
              <a:rPr sz="3200" spc="-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membrane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803275" lvl="1" indent="-514984">
              <a:lnSpc>
                <a:spcPct val="100000"/>
              </a:lnSpc>
              <a:spcBef>
                <a:spcPts val="590"/>
              </a:spcBef>
              <a:buClr>
                <a:srgbClr val="4F81BB"/>
              </a:buClr>
              <a:buFont typeface="Wingdings"/>
              <a:buChar char=""/>
              <a:tabLst>
                <a:tab pos="803275" algn="l"/>
                <a:tab pos="803910" algn="l"/>
              </a:tabLst>
            </a:pPr>
            <a:r>
              <a:rPr sz="3200" spc="15" dirty="0">
                <a:latin typeface="Times New Roman" pitchFamily="18" charset="0"/>
                <a:cs typeface="Times New Roman" pitchFamily="18" charset="0"/>
              </a:rPr>
              <a:t>Cristae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803275" lvl="1" indent="-514984">
              <a:lnSpc>
                <a:spcPct val="100000"/>
              </a:lnSpc>
              <a:spcBef>
                <a:spcPts val="665"/>
              </a:spcBef>
              <a:buClr>
                <a:srgbClr val="4F81BB"/>
              </a:buClr>
              <a:buFont typeface="Wingdings"/>
              <a:buChar char=""/>
              <a:tabLst>
                <a:tab pos="803275" algn="l"/>
                <a:tab pos="803910" algn="l"/>
              </a:tabLst>
            </a:pPr>
            <a:r>
              <a:rPr sz="3200" spc="10" dirty="0">
                <a:latin typeface="Times New Roman" pitchFamily="18" charset="0"/>
                <a:cs typeface="Times New Roman" pitchFamily="18" charset="0"/>
              </a:rPr>
              <a:t>Elementary</a:t>
            </a:r>
            <a:r>
              <a:rPr sz="3200" spc="-25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particles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527050" indent="-514984">
              <a:lnSpc>
                <a:spcPct val="100000"/>
              </a:lnSpc>
              <a:spcBef>
                <a:spcPts val="565"/>
              </a:spcBef>
              <a:buClr>
                <a:srgbClr val="4F81BB"/>
              </a:buClr>
              <a:buSzPct val="79166"/>
              <a:buAutoNum type="alphaUcParenR"/>
              <a:tabLst>
                <a:tab pos="527685" algn="l"/>
              </a:tabLst>
            </a:pPr>
            <a:r>
              <a:rPr sz="3600" b="1" spc="-10" dirty="0">
                <a:solidFill>
                  <a:srgbClr val="21C91B"/>
                </a:solidFill>
                <a:latin typeface="Times New Roman" pitchFamily="18" charset="0"/>
                <a:cs typeface="Times New Roman" pitchFamily="18" charset="0"/>
              </a:rPr>
              <a:t>Mitochondrial</a:t>
            </a:r>
            <a:r>
              <a:rPr sz="3600" b="1" spc="30" dirty="0">
                <a:solidFill>
                  <a:srgbClr val="21C91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5" dirty="0">
                <a:solidFill>
                  <a:srgbClr val="21C91B"/>
                </a:solidFill>
                <a:latin typeface="Times New Roman" pitchFamily="18" charset="0"/>
                <a:cs typeface="Times New Roman" pitchFamily="18" charset="0"/>
              </a:rPr>
              <a:t>chambers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803275" lvl="1" indent="-514984">
              <a:lnSpc>
                <a:spcPct val="100000"/>
              </a:lnSpc>
              <a:spcBef>
                <a:spcPts val="585"/>
              </a:spcBef>
              <a:buClr>
                <a:srgbClr val="4F81BB"/>
              </a:buClr>
              <a:buFont typeface="Wingdings"/>
              <a:buChar char=""/>
              <a:tabLst>
                <a:tab pos="803275" algn="l"/>
                <a:tab pos="803910" algn="l"/>
              </a:tabLst>
            </a:pPr>
            <a:r>
              <a:rPr sz="3200" spc="5" dirty="0">
                <a:latin typeface="Times New Roman" pitchFamily="18" charset="0"/>
                <a:cs typeface="Times New Roman" pitchFamily="18" charset="0"/>
              </a:rPr>
              <a:t>Outer</a:t>
            </a:r>
            <a:r>
              <a:rPr sz="320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membrane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803275" lvl="1" indent="-514984">
              <a:lnSpc>
                <a:spcPct val="100000"/>
              </a:lnSpc>
              <a:spcBef>
                <a:spcPts val="670"/>
              </a:spcBef>
              <a:buClr>
                <a:srgbClr val="4F81BB"/>
              </a:buClr>
              <a:buFont typeface="Wingdings"/>
              <a:buChar char=""/>
              <a:tabLst>
                <a:tab pos="803275" algn="l"/>
                <a:tab pos="803910" algn="l"/>
              </a:tabLst>
            </a:pPr>
            <a:r>
              <a:rPr sz="3200" spc="15" dirty="0">
                <a:latin typeface="Times New Roman" pitchFamily="18" charset="0"/>
                <a:cs typeface="Times New Roman" pitchFamily="18" charset="0"/>
              </a:rPr>
              <a:t>Inner</a:t>
            </a:r>
            <a:r>
              <a:rPr sz="3200" spc="-1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membrane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0200" y="0"/>
            <a:ext cx="96012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7245" y="99377"/>
            <a:ext cx="8397875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spc="-15" dirty="0" smtClean="0">
                <a:latin typeface="Arial"/>
                <a:cs typeface="Arial"/>
              </a:rPr>
              <a:t>Mitochondrial</a:t>
            </a:r>
            <a:r>
              <a:rPr b="0" i="0" spc="50" dirty="0" smtClean="0">
                <a:latin typeface="Arial"/>
                <a:cs typeface="Arial"/>
              </a:rPr>
              <a:t> </a:t>
            </a:r>
            <a:r>
              <a:rPr b="0" i="0" spc="-15" dirty="0">
                <a:latin typeface="Arial"/>
                <a:cs typeface="Arial"/>
              </a:rPr>
              <a:t>membrane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302510" y="1133474"/>
            <a:ext cx="10039985" cy="555209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5400">
              <a:lnSpc>
                <a:spcPts val="4000"/>
              </a:lnSpc>
              <a:spcBef>
                <a:spcPts val="130"/>
              </a:spcBef>
            </a:pPr>
            <a:r>
              <a:rPr sz="3350" spc="5" dirty="0">
                <a:solidFill>
                  <a:srgbClr val="4F81BB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sz="3350" b="1" spc="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Outer </a:t>
            </a:r>
            <a:r>
              <a:rPr sz="3350" b="1" spc="1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membrane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permeable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certain</a:t>
            </a:r>
            <a:r>
              <a:rPr sz="3200" spc="-2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solutes.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263525">
              <a:lnSpc>
                <a:spcPts val="3820"/>
              </a:lnSpc>
            </a:pPr>
            <a:r>
              <a:rPr sz="3200" spc="25" dirty="0">
                <a:latin typeface="Times New Roman" pitchFamily="18" charset="0"/>
                <a:cs typeface="Times New Roman" pitchFamily="18" charset="0"/>
              </a:rPr>
              <a:t>Consists</a:t>
            </a:r>
            <a:r>
              <a:rPr sz="3200" spc="-25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 40%</a:t>
            </a:r>
            <a:r>
              <a:rPr sz="32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lipids</a:t>
            </a:r>
            <a:r>
              <a:rPr sz="3200" spc="-2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sz="32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60%</a:t>
            </a:r>
            <a:r>
              <a:rPr sz="32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proteins.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263525" marR="414655" indent="-238125">
              <a:lnSpc>
                <a:spcPts val="3679"/>
              </a:lnSpc>
              <a:spcBef>
                <a:spcPts val="2270"/>
              </a:spcBef>
            </a:pPr>
            <a:r>
              <a:rPr sz="3350" spc="-20" dirty="0">
                <a:solidFill>
                  <a:srgbClr val="4F81BB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sz="3350" b="1" spc="-2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Inner </a:t>
            </a:r>
            <a:r>
              <a:rPr sz="3350" b="1" spc="1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membrane-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consists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80%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proteins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sz="3200" spc="-11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20%  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lipids.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Selectively</a:t>
            </a:r>
            <a:r>
              <a:rPr sz="3200" spc="-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permeable.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263525" marR="770255" indent="-238125">
              <a:lnSpc>
                <a:spcPts val="3610"/>
              </a:lnSpc>
              <a:spcBef>
                <a:spcPts val="2160"/>
              </a:spcBef>
            </a:pPr>
            <a:r>
              <a:rPr sz="3350" spc="5" dirty="0">
                <a:solidFill>
                  <a:srgbClr val="4F81BB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sz="3350" b="1" spc="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Cristae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sz="3200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inner</a:t>
            </a:r>
            <a:r>
              <a:rPr sz="3200" spc="-1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membrane</a:t>
            </a:r>
            <a:r>
              <a:rPr sz="3200" spc="-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infolded</a:t>
            </a:r>
            <a:r>
              <a:rPr sz="3200" spc="-2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into</a:t>
            </a:r>
            <a:r>
              <a:rPr sz="32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32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matrix.  </a:t>
            </a:r>
            <a:r>
              <a:rPr sz="3200" spc="30" dirty="0">
                <a:latin typeface="Times New Roman" pitchFamily="18" charset="0"/>
                <a:cs typeface="Times New Roman" pitchFamily="18" charset="0"/>
              </a:rPr>
              <a:t>Encloses</a:t>
            </a:r>
            <a:r>
              <a:rPr sz="3200" spc="-2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32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narrow</a:t>
            </a:r>
            <a:r>
              <a:rPr sz="320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30" dirty="0">
                <a:latin typeface="Times New Roman" pitchFamily="18" charset="0"/>
                <a:cs typeface="Times New Roman" pitchFamily="18" charset="0"/>
              </a:rPr>
              <a:t>space</a:t>
            </a:r>
            <a:r>
              <a:rPr sz="3200" spc="-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called</a:t>
            </a:r>
            <a:r>
              <a:rPr sz="3200" spc="-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intracristal</a:t>
            </a:r>
            <a:r>
              <a:rPr sz="3200" spc="-3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space.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263525">
              <a:lnSpc>
                <a:spcPts val="3370"/>
              </a:lnSpc>
            </a:pPr>
            <a:r>
              <a:rPr sz="3200" spc="15" dirty="0">
                <a:latin typeface="Times New Roman" pitchFamily="18" charset="0"/>
                <a:cs typeface="Times New Roman" pitchFamily="18" charset="0"/>
              </a:rPr>
              <a:t>Contains 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enzymes </a:t>
            </a:r>
            <a:r>
              <a:rPr sz="3200" spc="35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sz="3200" spc="-5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respiration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263525" marR="17780" indent="-238125">
              <a:lnSpc>
                <a:spcPct val="91500"/>
              </a:lnSpc>
              <a:spcBef>
                <a:spcPts val="2135"/>
              </a:spcBef>
              <a:tabLst>
                <a:tab pos="3332479" algn="l"/>
              </a:tabLst>
            </a:pPr>
            <a:r>
              <a:rPr sz="3350" spc="15" dirty="0">
                <a:solidFill>
                  <a:srgbClr val="4F81BB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sz="3350" b="1" spc="1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Elementary </a:t>
            </a:r>
            <a:r>
              <a:rPr sz="3350" b="1" spc="1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particles-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present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on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inner 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surface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of 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inner</a:t>
            </a:r>
            <a:r>
              <a:rPr sz="3200" spc="-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membrane.</a:t>
            </a:r>
            <a:r>
              <a:rPr sz="3200" spc="-2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Named</a:t>
            </a:r>
            <a:r>
              <a:rPr sz="3200" spc="-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32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FI</a:t>
            </a:r>
            <a:r>
              <a:rPr sz="320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particles</a:t>
            </a:r>
            <a:r>
              <a:rPr sz="3200" spc="-1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sz="32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Oxysomes. 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Range</a:t>
            </a:r>
            <a:r>
              <a:rPr sz="3200" spc="-1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between	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sz="3150" spc="15" baseline="21164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-10</a:t>
            </a:r>
            <a:r>
              <a:rPr sz="3150" spc="15" baseline="21164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sz="3150" spc="-150" baseline="2116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32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32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single</a:t>
            </a:r>
            <a:r>
              <a:rPr sz="3200" spc="-5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mitochondrion.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0200" y="200025"/>
            <a:ext cx="8715375" cy="1228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7245" y="392747"/>
            <a:ext cx="771525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spc="-15" dirty="0">
                <a:latin typeface="Arial"/>
                <a:cs typeface="Arial"/>
              </a:rPr>
              <a:t>Mitochondrial</a:t>
            </a:r>
            <a:r>
              <a:rPr b="0" i="0" spc="35" dirty="0">
                <a:latin typeface="Arial"/>
                <a:cs typeface="Arial"/>
              </a:rPr>
              <a:t> </a:t>
            </a:r>
            <a:r>
              <a:rPr b="0" i="0" spc="-20" dirty="0">
                <a:latin typeface="Arial"/>
                <a:cs typeface="Arial"/>
              </a:rPr>
              <a:t>chamber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182495" y="1686242"/>
            <a:ext cx="514350" cy="2422525"/>
            <a:chOff x="2182495" y="1686242"/>
            <a:chExt cx="514350" cy="2422525"/>
          </a:xfrm>
        </p:grpSpPr>
        <p:sp>
          <p:nvSpPr>
            <p:cNvPr id="5" name="object 5"/>
            <p:cNvSpPr/>
            <p:nvPr/>
          </p:nvSpPr>
          <p:spPr>
            <a:xfrm>
              <a:off x="2182495" y="1686242"/>
              <a:ext cx="514350" cy="38131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82495" y="3727132"/>
              <a:ext cx="514350" cy="38131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455545" y="1559242"/>
            <a:ext cx="9862185" cy="40462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114"/>
              </a:spcBef>
              <a:tabLst>
                <a:tab pos="3443604" algn="l"/>
              </a:tabLst>
            </a:pPr>
            <a:r>
              <a:rPr sz="3350" b="1" spc="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Outer chamber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present </a:t>
            </a:r>
            <a:r>
              <a:rPr sz="3200" spc="-10" dirty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outer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&amp; inner  membrane.</a:t>
            </a:r>
            <a:r>
              <a:rPr sz="3200" spc="-2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Filled</a:t>
            </a:r>
            <a:r>
              <a:rPr sz="32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25" dirty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20" dirty="0">
                <a:latin typeface="Times New Roman" pitchFamily="18" charset="0"/>
                <a:cs typeface="Times New Roman" pitchFamily="18" charset="0"/>
              </a:rPr>
              <a:t>watery</a:t>
            </a:r>
            <a:r>
              <a:rPr sz="32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35" dirty="0">
                <a:latin typeface="Times New Roman" pitchFamily="18" charset="0"/>
                <a:cs typeface="Times New Roman" pitchFamily="18" charset="0"/>
              </a:rPr>
              <a:t>fluid</a:t>
            </a:r>
            <a:r>
              <a:rPr sz="3200" spc="-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3200" spc="-1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35" dirty="0">
                <a:latin typeface="Times New Roman" pitchFamily="18" charset="0"/>
                <a:cs typeface="Times New Roman" pitchFamily="18" charset="0"/>
              </a:rPr>
              <a:t>few</a:t>
            </a:r>
            <a:r>
              <a:rPr sz="32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enzymes.</a:t>
            </a:r>
            <a:r>
              <a:rPr sz="32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It 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temporarily</a:t>
            </a:r>
            <a:r>
              <a:rPr sz="3200" spc="-2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stores	</a:t>
            </a:r>
            <a:r>
              <a:rPr sz="3200" spc="-110" dirty="0">
                <a:latin typeface="Times New Roman" pitchFamily="18" charset="0"/>
                <a:cs typeface="Times New Roman" pitchFamily="18" charset="0"/>
              </a:rPr>
              <a:t>ATP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molecules 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after</a:t>
            </a:r>
            <a:r>
              <a:rPr sz="3200" spc="-6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synthesis.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750" dirty="0">
              <a:latin typeface="Times New Roman" pitchFamily="18" charset="0"/>
              <a:cs typeface="Times New Roman" pitchFamily="18" charset="0"/>
            </a:endParaRPr>
          </a:p>
          <a:p>
            <a:pPr marL="12700" marR="233045">
              <a:lnSpc>
                <a:spcPct val="100099"/>
              </a:lnSpc>
              <a:spcBef>
                <a:spcPts val="5"/>
              </a:spcBef>
              <a:tabLst>
                <a:tab pos="7867015" algn="l"/>
                <a:tab pos="8801100" algn="l"/>
              </a:tabLst>
            </a:pPr>
            <a:r>
              <a:rPr sz="3350" b="1" spc="-2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Inner </a:t>
            </a:r>
            <a:r>
              <a:rPr sz="3350" b="1" spc="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chamber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central </a:t>
            </a:r>
            <a:r>
              <a:rPr sz="3200" spc="40" dirty="0">
                <a:latin typeface="Times New Roman" pitchFamily="18" charset="0"/>
                <a:cs typeface="Times New Roman" pitchFamily="18" charset="0"/>
              </a:rPr>
              <a:t>cavity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mitochondrion</a:t>
            </a:r>
            <a:r>
              <a:rPr sz="3200" spc="-3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40" dirty="0">
                <a:latin typeface="Times New Roman" pitchFamily="18" charset="0"/>
                <a:cs typeface="Times New Roman" pitchFamily="18" charset="0"/>
              </a:rPr>
              <a:t>filled  </a:t>
            </a:r>
            <a:r>
              <a:rPr sz="3200" spc="-2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dense, 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semi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fluid,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granular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matrix.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Matrix 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contains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enzymes,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DNA,</a:t>
            </a:r>
            <a:r>
              <a:rPr sz="3200" spc="-4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RNA,</a:t>
            </a:r>
            <a:r>
              <a:rPr sz="32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ribosomes.	2-	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6  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circular</a:t>
            </a:r>
            <a:r>
              <a:rPr sz="3200" spc="-2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double</a:t>
            </a:r>
            <a:r>
              <a:rPr sz="3200" spc="-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stranded</a:t>
            </a:r>
            <a:r>
              <a:rPr sz="3200" spc="-1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molecule</a:t>
            </a:r>
            <a:r>
              <a:rPr sz="3200" spc="-3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0" dirty="0">
                <a:latin typeface="Times New Roman" pitchFamily="18" charset="0"/>
                <a:cs typeface="Times New Roman" pitchFamily="18" charset="0"/>
              </a:rPr>
              <a:t>DNA.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801599" cy="73151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343025" y="0"/>
            <a:ext cx="11458575" cy="7315200"/>
            <a:chOff x="1343025" y="0"/>
            <a:chExt cx="11458575" cy="7315200"/>
          </a:xfrm>
        </p:grpSpPr>
        <p:sp>
          <p:nvSpPr>
            <p:cNvPr id="4" name="object 4"/>
            <p:cNvSpPr/>
            <p:nvPr/>
          </p:nvSpPr>
          <p:spPr>
            <a:xfrm>
              <a:off x="1419225" y="0"/>
              <a:ext cx="11382375" cy="7315200"/>
            </a:xfrm>
            <a:custGeom>
              <a:avLst/>
              <a:gdLst/>
              <a:ahLst/>
              <a:cxnLst/>
              <a:rect l="l" t="t" r="r" b="b"/>
              <a:pathLst>
                <a:path w="11382375" h="7315200">
                  <a:moveTo>
                    <a:pt x="11381867" y="0"/>
                  </a:moveTo>
                  <a:lnTo>
                    <a:pt x="0" y="0"/>
                  </a:lnTo>
                  <a:lnTo>
                    <a:pt x="0" y="7315200"/>
                  </a:lnTo>
                  <a:lnTo>
                    <a:pt x="11381867" y="7315200"/>
                  </a:lnTo>
                  <a:lnTo>
                    <a:pt x="113818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43025" y="0"/>
              <a:ext cx="180975" cy="731519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19225" y="0"/>
              <a:ext cx="104775" cy="7315200"/>
            </a:xfrm>
            <a:custGeom>
              <a:avLst/>
              <a:gdLst/>
              <a:ahLst/>
              <a:cxnLst/>
              <a:rect l="l" t="t" r="r" b="b"/>
              <a:pathLst>
                <a:path w="104775" h="7315200">
                  <a:moveTo>
                    <a:pt x="104308" y="0"/>
                  </a:moveTo>
                  <a:lnTo>
                    <a:pt x="0" y="0"/>
                  </a:lnTo>
                  <a:lnTo>
                    <a:pt x="0" y="7315200"/>
                  </a:lnTo>
                  <a:lnTo>
                    <a:pt x="104308" y="7315200"/>
                  </a:lnTo>
                  <a:lnTo>
                    <a:pt x="1043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28800" y="476250"/>
              <a:ext cx="10058400" cy="645795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752600" y="1712709"/>
              <a:ext cx="140970" cy="5259705"/>
            </a:xfrm>
            <a:custGeom>
              <a:avLst/>
              <a:gdLst/>
              <a:ahLst/>
              <a:cxnLst/>
              <a:rect l="l" t="t" r="r" b="b"/>
              <a:pathLst>
                <a:path w="140969" h="5259705">
                  <a:moveTo>
                    <a:pt x="25400" y="5183111"/>
                  </a:moveTo>
                  <a:lnTo>
                    <a:pt x="0" y="5183111"/>
                  </a:lnTo>
                  <a:lnTo>
                    <a:pt x="0" y="5259324"/>
                  </a:lnTo>
                  <a:lnTo>
                    <a:pt x="25400" y="5259324"/>
                  </a:lnTo>
                  <a:lnTo>
                    <a:pt x="25400" y="5183111"/>
                  </a:lnTo>
                  <a:close/>
                </a:path>
                <a:path w="140969" h="5259705">
                  <a:moveTo>
                    <a:pt x="25400" y="5030673"/>
                  </a:moveTo>
                  <a:lnTo>
                    <a:pt x="0" y="5030673"/>
                  </a:lnTo>
                  <a:lnTo>
                    <a:pt x="0" y="5106886"/>
                  </a:lnTo>
                  <a:lnTo>
                    <a:pt x="25400" y="5106886"/>
                  </a:lnTo>
                  <a:lnTo>
                    <a:pt x="25400" y="5030673"/>
                  </a:lnTo>
                  <a:close/>
                </a:path>
                <a:path w="140969" h="5259705">
                  <a:moveTo>
                    <a:pt x="25400" y="4878222"/>
                  </a:moveTo>
                  <a:lnTo>
                    <a:pt x="0" y="4878222"/>
                  </a:lnTo>
                  <a:lnTo>
                    <a:pt x="0" y="4954435"/>
                  </a:lnTo>
                  <a:lnTo>
                    <a:pt x="25400" y="4954435"/>
                  </a:lnTo>
                  <a:lnTo>
                    <a:pt x="25400" y="4878222"/>
                  </a:lnTo>
                  <a:close/>
                </a:path>
                <a:path w="140969" h="5259705">
                  <a:moveTo>
                    <a:pt x="25400" y="4725784"/>
                  </a:moveTo>
                  <a:lnTo>
                    <a:pt x="0" y="4725784"/>
                  </a:lnTo>
                  <a:lnTo>
                    <a:pt x="0" y="4801997"/>
                  </a:lnTo>
                  <a:lnTo>
                    <a:pt x="25400" y="4801997"/>
                  </a:lnTo>
                  <a:lnTo>
                    <a:pt x="25400" y="4725784"/>
                  </a:lnTo>
                  <a:close/>
                </a:path>
                <a:path w="140969" h="5259705">
                  <a:moveTo>
                    <a:pt x="25400" y="4573333"/>
                  </a:moveTo>
                  <a:lnTo>
                    <a:pt x="0" y="4573333"/>
                  </a:lnTo>
                  <a:lnTo>
                    <a:pt x="0" y="4649546"/>
                  </a:lnTo>
                  <a:lnTo>
                    <a:pt x="25400" y="4649546"/>
                  </a:lnTo>
                  <a:lnTo>
                    <a:pt x="25400" y="4573333"/>
                  </a:lnTo>
                  <a:close/>
                </a:path>
                <a:path w="140969" h="5259705">
                  <a:moveTo>
                    <a:pt x="25400" y="4420895"/>
                  </a:moveTo>
                  <a:lnTo>
                    <a:pt x="0" y="4420895"/>
                  </a:lnTo>
                  <a:lnTo>
                    <a:pt x="0" y="4497108"/>
                  </a:lnTo>
                  <a:lnTo>
                    <a:pt x="25400" y="4497108"/>
                  </a:lnTo>
                  <a:lnTo>
                    <a:pt x="25400" y="4420895"/>
                  </a:lnTo>
                  <a:close/>
                </a:path>
                <a:path w="140969" h="5259705">
                  <a:moveTo>
                    <a:pt x="25400" y="4268444"/>
                  </a:moveTo>
                  <a:lnTo>
                    <a:pt x="0" y="4268444"/>
                  </a:lnTo>
                  <a:lnTo>
                    <a:pt x="0" y="4344657"/>
                  </a:lnTo>
                  <a:lnTo>
                    <a:pt x="25400" y="4344657"/>
                  </a:lnTo>
                  <a:lnTo>
                    <a:pt x="25400" y="4268444"/>
                  </a:lnTo>
                  <a:close/>
                </a:path>
                <a:path w="140969" h="5259705">
                  <a:moveTo>
                    <a:pt x="25400" y="4115943"/>
                  </a:moveTo>
                  <a:lnTo>
                    <a:pt x="0" y="4115943"/>
                  </a:lnTo>
                  <a:lnTo>
                    <a:pt x="0" y="4192155"/>
                  </a:lnTo>
                  <a:lnTo>
                    <a:pt x="25400" y="4192155"/>
                  </a:lnTo>
                  <a:lnTo>
                    <a:pt x="25400" y="4115943"/>
                  </a:lnTo>
                  <a:close/>
                </a:path>
                <a:path w="140969" h="5259705">
                  <a:moveTo>
                    <a:pt x="25400" y="3963543"/>
                  </a:moveTo>
                  <a:lnTo>
                    <a:pt x="0" y="3963543"/>
                  </a:lnTo>
                  <a:lnTo>
                    <a:pt x="0" y="4039755"/>
                  </a:lnTo>
                  <a:lnTo>
                    <a:pt x="25400" y="4039755"/>
                  </a:lnTo>
                  <a:lnTo>
                    <a:pt x="25400" y="3963543"/>
                  </a:lnTo>
                  <a:close/>
                </a:path>
                <a:path w="140969" h="5259705">
                  <a:moveTo>
                    <a:pt x="25400" y="3811143"/>
                  </a:moveTo>
                  <a:lnTo>
                    <a:pt x="0" y="3811143"/>
                  </a:lnTo>
                  <a:lnTo>
                    <a:pt x="0" y="3887355"/>
                  </a:lnTo>
                  <a:lnTo>
                    <a:pt x="25400" y="3887355"/>
                  </a:lnTo>
                  <a:lnTo>
                    <a:pt x="25400" y="3811143"/>
                  </a:lnTo>
                  <a:close/>
                </a:path>
                <a:path w="140969" h="5259705">
                  <a:moveTo>
                    <a:pt x="25400" y="3658616"/>
                  </a:moveTo>
                  <a:lnTo>
                    <a:pt x="0" y="3658616"/>
                  </a:lnTo>
                  <a:lnTo>
                    <a:pt x="0" y="3734828"/>
                  </a:lnTo>
                  <a:lnTo>
                    <a:pt x="25400" y="3734828"/>
                  </a:lnTo>
                  <a:lnTo>
                    <a:pt x="25400" y="3658616"/>
                  </a:lnTo>
                  <a:close/>
                </a:path>
                <a:path w="140969" h="5259705">
                  <a:moveTo>
                    <a:pt x="25400" y="3506216"/>
                  </a:moveTo>
                  <a:lnTo>
                    <a:pt x="0" y="3506216"/>
                  </a:lnTo>
                  <a:lnTo>
                    <a:pt x="0" y="3582428"/>
                  </a:lnTo>
                  <a:lnTo>
                    <a:pt x="25400" y="3582428"/>
                  </a:lnTo>
                  <a:lnTo>
                    <a:pt x="25400" y="3506216"/>
                  </a:lnTo>
                  <a:close/>
                </a:path>
                <a:path w="140969" h="5259705">
                  <a:moveTo>
                    <a:pt x="25400" y="3353816"/>
                  </a:moveTo>
                  <a:lnTo>
                    <a:pt x="0" y="3353816"/>
                  </a:lnTo>
                  <a:lnTo>
                    <a:pt x="0" y="3430028"/>
                  </a:lnTo>
                  <a:lnTo>
                    <a:pt x="25400" y="3430028"/>
                  </a:lnTo>
                  <a:lnTo>
                    <a:pt x="25400" y="3353816"/>
                  </a:lnTo>
                  <a:close/>
                </a:path>
                <a:path w="140969" h="5259705">
                  <a:moveTo>
                    <a:pt x="25400" y="3201289"/>
                  </a:moveTo>
                  <a:lnTo>
                    <a:pt x="0" y="3201289"/>
                  </a:lnTo>
                  <a:lnTo>
                    <a:pt x="0" y="3277501"/>
                  </a:lnTo>
                  <a:lnTo>
                    <a:pt x="25400" y="3277501"/>
                  </a:lnTo>
                  <a:lnTo>
                    <a:pt x="25400" y="3201289"/>
                  </a:lnTo>
                  <a:close/>
                </a:path>
                <a:path w="140969" h="5259705">
                  <a:moveTo>
                    <a:pt x="25400" y="3048889"/>
                  </a:moveTo>
                  <a:lnTo>
                    <a:pt x="0" y="3048889"/>
                  </a:lnTo>
                  <a:lnTo>
                    <a:pt x="0" y="3125101"/>
                  </a:lnTo>
                  <a:lnTo>
                    <a:pt x="25400" y="3125101"/>
                  </a:lnTo>
                  <a:lnTo>
                    <a:pt x="25400" y="3048889"/>
                  </a:lnTo>
                  <a:close/>
                </a:path>
                <a:path w="140969" h="5259705">
                  <a:moveTo>
                    <a:pt x="25400" y="2896489"/>
                  </a:moveTo>
                  <a:lnTo>
                    <a:pt x="0" y="2896489"/>
                  </a:lnTo>
                  <a:lnTo>
                    <a:pt x="0" y="2972701"/>
                  </a:lnTo>
                  <a:lnTo>
                    <a:pt x="25400" y="2972701"/>
                  </a:lnTo>
                  <a:lnTo>
                    <a:pt x="25400" y="2896489"/>
                  </a:lnTo>
                  <a:close/>
                </a:path>
                <a:path w="140969" h="5259705">
                  <a:moveTo>
                    <a:pt x="25400" y="2743962"/>
                  </a:moveTo>
                  <a:lnTo>
                    <a:pt x="0" y="2743962"/>
                  </a:lnTo>
                  <a:lnTo>
                    <a:pt x="0" y="2820174"/>
                  </a:lnTo>
                  <a:lnTo>
                    <a:pt x="25400" y="2820174"/>
                  </a:lnTo>
                  <a:lnTo>
                    <a:pt x="25400" y="2743962"/>
                  </a:lnTo>
                  <a:close/>
                </a:path>
                <a:path w="140969" h="5259705">
                  <a:moveTo>
                    <a:pt x="25400" y="2591562"/>
                  </a:moveTo>
                  <a:lnTo>
                    <a:pt x="0" y="2591562"/>
                  </a:lnTo>
                  <a:lnTo>
                    <a:pt x="0" y="2667774"/>
                  </a:lnTo>
                  <a:lnTo>
                    <a:pt x="25400" y="2667774"/>
                  </a:lnTo>
                  <a:lnTo>
                    <a:pt x="25400" y="2591562"/>
                  </a:lnTo>
                  <a:close/>
                </a:path>
                <a:path w="140969" h="5259705">
                  <a:moveTo>
                    <a:pt x="25400" y="2439162"/>
                  </a:moveTo>
                  <a:lnTo>
                    <a:pt x="0" y="2439162"/>
                  </a:lnTo>
                  <a:lnTo>
                    <a:pt x="0" y="2515374"/>
                  </a:lnTo>
                  <a:lnTo>
                    <a:pt x="25400" y="2515374"/>
                  </a:lnTo>
                  <a:lnTo>
                    <a:pt x="25400" y="2439162"/>
                  </a:lnTo>
                  <a:close/>
                </a:path>
                <a:path w="140969" h="5259705">
                  <a:moveTo>
                    <a:pt x="25400" y="2286635"/>
                  </a:moveTo>
                  <a:lnTo>
                    <a:pt x="0" y="2286635"/>
                  </a:lnTo>
                  <a:lnTo>
                    <a:pt x="0" y="2362847"/>
                  </a:lnTo>
                  <a:lnTo>
                    <a:pt x="25400" y="2362847"/>
                  </a:lnTo>
                  <a:lnTo>
                    <a:pt x="25400" y="2286635"/>
                  </a:lnTo>
                  <a:close/>
                </a:path>
                <a:path w="140969" h="5259705">
                  <a:moveTo>
                    <a:pt x="25400" y="2134235"/>
                  </a:moveTo>
                  <a:lnTo>
                    <a:pt x="0" y="2134235"/>
                  </a:lnTo>
                  <a:lnTo>
                    <a:pt x="0" y="2210447"/>
                  </a:lnTo>
                  <a:lnTo>
                    <a:pt x="25400" y="2210447"/>
                  </a:lnTo>
                  <a:lnTo>
                    <a:pt x="25400" y="2134235"/>
                  </a:lnTo>
                  <a:close/>
                </a:path>
                <a:path w="140969" h="5259705">
                  <a:moveTo>
                    <a:pt x="25400" y="1981835"/>
                  </a:moveTo>
                  <a:lnTo>
                    <a:pt x="0" y="1981835"/>
                  </a:lnTo>
                  <a:lnTo>
                    <a:pt x="0" y="2058047"/>
                  </a:lnTo>
                  <a:lnTo>
                    <a:pt x="25400" y="2058047"/>
                  </a:lnTo>
                  <a:lnTo>
                    <a:pt x="25400" y="1981835"/>
                  </a:lnTo>
                  <a:close/>
                </a:path>
                <a:path w="140969" h="5259705">
                  <a:moveTo>
                    <a:pt x="25400" y="1829308"/>
                  </a:moveTo>
                  <a:lnTo>
                    <a:pt x="0" y="1829308"/>
                  </a:lnTo>
                  <a:lnTo>
                    <a:pt x="0" y="1905520"/>
                  </a:lnTo>
                  <a:lnTo>
                    <a:pt x="25400" y="1905520"/>
                  </a:lnTo>
                  <a:lnTo>
                    <a:pt x="25400" y="1829308"/>
                  </a:lnTo>
                  <a:close/>
                </a:path>
                <a:path w="140969" h="5259705">
                  <a:moveTo>
                    <a:pt x="25400" y="1676908"/>
                  </a:moveTo>
                  <a:lnTo>
                    <a:pt x="0" y="1676908"/>
                  </a:lnTo>
                  <a:lnTo>
                    <a:pt x="0" y="1753120"/>
                  </a:lnTo>
                  <a:lnTo>
                    <a:pt x="25400" y="1753120"/>
                  </a:lnTo>
                  <a:lnTo>
                    <a:pt x="25400" y="1676908"/>
                  </a:lnTo>
                  <a:close/>
                </a:path>
                <a:path w="140969" h="5259705">
                  <a:moveTo>
                    <a:pt x="25400" y="1524508"/>
                  </a:moveTo>
                  <a:lnTo>
                    <a:pt x="0" y="1524508"/>
                  </a:lnTo>
                  <a:lnTo>
                    <a:pt x="0" y="1600720"/>
                  </a:lnTo>
                  <a:lnTo>
                    <a:pt x="25400" y="1600720"/>
                  </a:lnTo>
                  <a:lnTo>
                    <a:pt x="25400" y="1524508"/>
                  </a:lnTo>
                  <a:close/>
                </a:path>
                <a:path w="140969" h="5259705">
                  <a:moveTo>
                    <a:pt x="25400" y="1371981"/>
                  </a:moveTo>
                  <a:lnTo>
                    <a:pt x="0" y="1371981"/>
                  </a:lnTo>
                  <a:lnTo>
                    <a:pt x="0" y="1448193"/>
                  </a:lnTo>
                  <a:lnTo>
                    <a:pt x="25400" y="1448193"/>
                  </a:lnTo>
                  <a:lnTo>
                    <a:pt x="25400" y="1371981"/>
                  </a:lnTo>
                  <a:close/>
                </a:path>
                <a:path w="140969" h="5259705">
                  <a:moveTo>
                    <a:pt x="25400" y="1219581"/>
                  </a:moveTo>
                  <a:lnTo>
                    <a:pt x="0" y="1219581"/>
                  </a:lnTo>
                  <a:lnTo>
                    <a:pt x="0" y="1295793"/>
                  </a:lnTo>
                  <a:lnTo>
                    <a:pt x="25400" y="1295793"/>
                  </a:lnTo>
                  <a:lnTo>
                    <a:pt x="25400" y="1219581"/>
                  </a:lnTo>
                  <a:close/>
                </a:path>
                <a:path w="140969" h="5259705">
                  <a:moveTo>
                    <a:pt x="25400" y="1067181"/>
                  </a:moveTo>
                  <a:lnTo>
                    <a:pt x="0" y="1067181"/>
                  </a:lnTo>
                  <a:lnTo>
                    <a:pt x="0" y="1143393"/>
                  </a:lnTo>
                  <a:lnTo>
                    <a:pt x="25400" y="1143393"/>
                  </a:lnTo>
                  <a:lnTo>
                    <a:pt x="25400" y="1067181"/>
                  </a:lnTo>
                  <a:close/>
                </a:path>
                <a:path w="140969" h="5259705">
                  <a:moveTo>
                    <a:pt x="25400" y="914654"/>
                  </a:moveTo>
                  <a:lnTo>
                    <a:pt x="0" y="914654"/>
                  </a:lnTo>
                  <a:lnTo>
                    <a:pt x="0" y="990866"/>
                  </a:lnTo>
                  <a:lnTo>
                    <a:pt x="25400" y="990866"/>
                  </a:lnTo>
                  <a:lnTo>
                    <a:pt x="25400" y="914654"/>
                  </a:lnTo>
                  <a:close/>
                </a:path>
                <a:path w="140969" h="5259705">
                  <a:moveTo>
                    <a:pt x="25400" y="762254"/>
                  </a:moveTo>
                  <a:lnTo>
                    <a:pt x="0" y="762254"/>
                  </a:lnTo>
                  <a:lnTo>
                    <a:pt x="0" y="838466"/>
                  </a:lnTo>
                  <a:lnTo>
                    <a:pt x="25400" y="838466"/>
                  </a:lnTo>
                  <a:lnTo>
                    <a:pt x="25400" y="762254"/>
                  </a:lnTo>
                  <a:close/>
                </a:path>
                <a:path w="140969" h="5259705">
                  <a:moveTo>
                    <a:pt x="25400" y="609854"/>
                  </a:moveTo>
                  <a:lnTo>
                    <a:pt x="0" y="609854"/>
                  </a:lnTo>
                  <a:lnTo>
                    <a:pt x="0" y="686066"/>
                  </a:lnTo>
                  <a:lnTo>
                    <a:pt x="25400" y="686066"/>
                  </a:lnTo>
                  <a:lnTo>
                    <a:pt x="25400" y="609854"/>
                  </a:lnTo>
                  <a:close/>
                </a:path>
                <a:path w="140969" h="5259705">
                  <a:moveTo>
                    <a:pt x="25400" y="457327"/>
                  </a:moveTo>
                  <a:lnTo>
                    <a:pt x="0" y="457327"/>
                  </a:lnTo>
                  <a:lnTo>
                    <a:pt x="0" y="533539"/>
                  </a:lnTo>
                  <a:lnTo>
                    <a:pt x="25400" y="533539"/>
                  </a:lnTo>
                  <a:lnTo>
                    <a:pt x="25400" y="457327"/>
                  </a:lnTo>
                  <a:close/>
                </a:path>
                <a:path w="140969" h="5259705">
                  <a:moveTo>
                    <a:pt x="25400" y="304927"/>
                  </a:moveTo>
                  <a:lnTo>
                    <a:pt x="0" y="304927"/>
                  </a:lnTo>
                  <a:lnTo>
                    <a:pt x="0" y="381139"/>
                  </a:lnTo>
                  <a:lnTo>
                    <a:pt x="25400" y="381139"/>
                  </a:lnTo>
                  <a:lnTo>
                    <a:pt x="25400" y="304927"/>
                  </a:lnTo>
                  <a:close/>
                </a:path>
                <a:path w="140969" h="5259705">
                  <a:moveTo>
                    <a:pt x="25400" y="152400"/>
                  </a:moveTo>
                  <a:lnTo>
                    <a:pt x="0" y="152400"/>
                  </a:lnTo>
                  <a:lnTo>
                    <a:pt x="0" y="228612"/>
                  </a:lnTo>
                  <a:lnTo>
                    <a:pt x="25400" y="228612"/>
                  </a:lnTo>
                  <a:lnTo>
                    <a:pt x="25400" y="152400"/>
                  </a:lnTo>
                  <a:close/>
                </a:path>
                <a:path w="140969" h="5259705">
                  <a:moveTo>
                    <a:pt x="25400" y="0"/>
                  </a:moveTo>
                  <a:lnTo>
                    <a:pt x="0" y="0"/>
                  </a:lnTo>
                  <a:lnTo>
                    <a:pt x="0" y="76212"/>
                  </a:lnTo>
                  <a:lnTo>
                    <a:pt x="25400" y="76212"/>
                  </a:lnTo>
                  <a:lnTo>
                    <a:pt x="25400" y="0"/>
                  </a:lnTo>
                  <a:close/>
                </a:path>
                <a:path w="140969" h="5259705">
                  <a:moveTo>
                    <a:pt x="76200" y="5030673"/>
                  </a:moveTo>
                  <a:lnTo>
                    <a:pt x="50800" y="5030673"/>
                  </a:lnTo>
                  <a:lnTo>
                    <a:pt x="50800" y="5106886"/>
                  </a:lnTo>
                  <a:lnTo>
                    <a:pt x="76200" y="5106886"/>
                  </a:lnTo>
                  <a:lnTo>
                    <a:pt x="76200" y="5030673"/>
                  </a:lnTo>
                  <a:close/>
                </a:path>
                <a:path w="140969" h="5259705">
                  <a:moveTo>
                    <a:pt x="76200" y="4878222"/>
                  </a:moveTo>
                  <a:lnTo>
                    <a:pt x="50800" y="4878222"/>
                  </a:lnTo>
                  <a:lnTo>
                    <a:pt x="50800" y="4954435"/>
                  </a:lnTo>
                  <a:lnTo>
                    <a:pt x="76200" y="4954435"/>
                  </a:lnTo>
                  <a:lnTo>
                    <a:pt x="76200" y="4878222"/>
                  </a:lnTo>
                  <a:close/>
                </a:path>
                <a:path w="140969" h="5259705">
                  <a:moveTo>
                    <a:pt x="76200" y="4725784"/>
                  </a:moveTo>
                  <a:lnTo>
                    <a:pt x="50800" y="4725784"/>
                  </a:lnTo>
                  <a:lnTo>
                    <a:pt x="50800" y="4801997"/>
                  </a:lnTo>
                  <a:lnTo>
                    <a:pt x="76200" y="4801997"/>
                  </a:lnTo>
                  <a:lnTo>
                    <a:pt x="76200" y="4725784"/>
                  </a:lnTo>
                  <a:close/>
                </a:path>
                <a:path w="140969" h="5259705">
                  <a:moveTo>
                    <a:pt x="76200" y="4573333"/>
                  </a:moveTo>
                  <a:lnTo>
                    <a:pt x="50800" y="4573333"/>
                  </a:lnTo>
                  <a:lnTo>
                    <a:pt x="50800" y="4649546"/>
                  </a:lnTo>
                  <a:lnTo>
                    <a:pt x="76200" y="4649546"/>
                  </a:lnTo>
                  <a:lnTo>
                    <a:pt x="76200" y="4573333"/>
                  </a:lnTo>
                  <a:close/>
                </a:path>
                <a:path w="140969" h="5259705">
                  <a:moveTo>
                    <a:pt x="76200" y="4420895"/>
                  </a:moveTo>
                  <a:lnTo>
                    <a:pt x="50800" y="4420895"/>
                  </a:lnTo>
                  <a:lnTo>
                    <a:pt x="50800" y="4497108"/>
                  </a:lnTo>
                  <a:lnTo>
                    <a:pt x="76200" y="4497108"/>
                  </a:lnTo>
                  <a:lnTo>
                    <a:pt x="76200" y="4420895"/>
                  </a:lnTo>
                  <a:close/>
                </a:path>
                <a:path w="140969" h="5259705">
                  <a:moveTo>
                    <a:pt x="76200" y="4268444"/>
                  </a:moveTo>
                  <a:lnTo>
                    <a:pt x="50800" y="4268444"/>
                  </a:lnTo>
                  <a:lnTo>
                    <a:pt x="50800" y="4344657"/>
                  </a:lnTo>
                  <a:lnTo>
                    <a:pt x="76200" y="4344657"/>
                  </a:lnTo>
                  <a:lnTo>
                    <a:pt x="76200" y="4268444"/>
                  </a:lnTo>
                  <a:close/>
                </a:path>
                <a:path w="140969" h="5259705">
                  <a:moveTo>
                    <a:pt x="76200" y="4115943"/>
                  </a:moveTo>
                  <a:lnTo>
                    <a:pt x="50800" y="4115943"/>
                  </a:lnTo>
                  <a:lnTo>
                    <a:pt x="50800" y="4192155"/>
                  </a:lnTo>
                  <a:lnTo>
                    <a:pt x="76200" y="4192155"/>
                  </a:lnTo>
                  <a:lnTo>
                    <a:pt x="76200" y="4115943"/>
                  </a:lnTo>
                  <a:close/>
                </a:path>
                <a:path w="140969" h="5259705">
                  <a:moveTo>
                    <a:pt x="76200" y="3963543"/>
                  </a:moveTo>
                  <a:lnTo>
                    <a:pt x="50800" y="3963543"/>
                  </a:lnTo>
                  <a:lnTo>
                    <a:pt x="50800" y="4039755"/>
                  </a:lnTo>
                  <a:lnTo>
                    <a:pt x="76200" y="4039755"/>
                  </a:lnTo>
                  <a:lnTo>
                    <a:pt x="76200" y="3963543"/>
                  </a:lnTo>
                  <a:close/>
                </a:path>
                <a:path w="140969" h="5259705">
                  <a:moveTo>
                    <a:pt x="76200" y="3811143"/>
                  </a:moveTo>
                  <a:lnTo>
                    <a:pt x="50800" y="3811143"/>
                  </a:lnTo>
                  <a:lnTo>
                    <a:pt x="50800" y="3887355"/>
                  </a:lnTo>
                  <a:lnTo>
                    <a:pt x="76200" y="3887355"/>
                  </a:lnTo>
                  <a:lnTo>
                    <a:pt x="76200" y="3811143"/>
                  </a:lnTo>
                  <a:close/>
                </a:path>
                <a:path w="140969" h="5259705">
                  <a:moveTo>
                    <a:pt x="76200" y="3658616"/>
                  </a:moveTo>
                  <a:lnTo>
                    <a:pt x="50800" y="3658616"/>
                  </a:lnTo>
                  <a:lnTo>
                    <a:pt x="50800" y="3734828"/>
                  </a:lnTo>
                  <a:lnTo>
                    <a:pt x="76200" y="3734828"/>
                  </a:lnTo>
                  <a:lnTo>
                    <a:pt x="76200" y="3658616"/>
                  </a:lnTo>
                  <a:close/>
                </a:path>
                <a:path w="140969" h="5259705">
                  <a:moveTo>
                    <a:pt x="76200" y="3506216"/>
                  </a:moveTo>
                  <a:lnTo>
                    <a:pt x="50800" y="3506216"/>
                  </a:lnTo>
                  <a:lnTo>
                    <a:pt x="50800" y="3582428"/>
                  </a:lnTo>
                  <a:lnTo>
                    <a:pt x="76200" y="3582428"/>
                  </a:lnTo>
                  <a:lnTo>
                    <a:pt x="76200" y="3506216"/>
                  </a:lnTo>
                  <a:close/>
                </a:path>
                <a:path w="140969" h="5259705">
                  <a:moveTo>
                    <a:pt x="76200" y="3353816"/>
                  </a:moveTo>
                  <a:lnTo>
                    <a:pt x="50800" y="3353816"/>
                  </a:lnTo>
                  <a:lnTo>
                    <a:pt x="50800" y="3430028"/>
                  </a:lnTo>
                  <a:lnTo>
                    <a:pt x="76200" y="3430028"/>
                  </a:lnTo>
                  <a:lnTo>
                    <a:pt x="76200" y="3353816"/>
                  </a:lnTo>
                  <a:close/>
                </a:path>
                <a:path w="140969" h="5259705">
                  <a:moveTo>
                    <a:pt x="76200" y="3201289"/>
                  </a:moveTo>
                  <a:lnTo>
                    <a:pt x="50800" y="3201289"/>
                  </a:lnTo>
                  <a:lnTo>
                    <a:pt x="50800" y="3277501"/>
                  </a:lnTo>
                  <a:lnTo>
                    <a:pt x="76200" y="3277501"/>
                  </a:lnTo>
                  <a:lnTo>
                    <a:pt x="76200" y="3201289"/>
                  </a:lnTo>
                  <a:close/>
                </a:path>
                <a:path w="140969" h="5259705">
                  <a:moveTo>
                    <a:pt x="76200" y="3048889"/>
                  </a:moveTo>
                  <a:lnTo>
                    <a:pt x="50800" y="3048889"/>
                  </a:lnTo>
                  <a:lnTo>
                    <a:pt x="50800" y="3125101"/>
                  </a:lnTo>
                  <a:lnTo>
                    <a:pt x="76200" y="3125101"/>
                  </a:lnTo>
                  <a:lnTo>
                    <a:pt x="76200" y="3048889"/>
                  </a:lnTo>
                  <a:close/>
                </a:path>
                <a:path w="140969" h="5259705">
                  <a:moveTo>
                    <a:pt x="76200" y="2896489"/>
                  </a:moveTo>
                  <a:lnTo>
                    <a:pt x="50800" y="2896489"/>
                  </a:lnTo>
                  <a:lnTo>
                    <a:pt x="50800" y="2972701"/>
                  </a:lnTo>
                  <a:lnTo>
                    <a:pt x="76200" y="2972701"/>
                  </a:lnTo>
                  <a:lnTo>
                    <a:pt x="76200" y="2896489"/>
                  </a:lnTo>
                  <a:close/>
                </a:path>
                <a:path w="140969" h="5259705">
                  <a:moveTo>
                    <a:pt x="76200" y="2743962"/>
                  </a:moveTo>
                  <a:lnTo>
                    <a:pt x="50800" y="2743962"/>
                  </a:lnTo>
                  <a:lnTo>
                    <a:pt x="50800" y="2820174"/>
                  </a:lnTo>
                  <a:lnTo>
                    <a:pt x="76200" y="2820174"/>
                  </a:lnTo>
                  <a:lnTo>
                    <a:pt x="76200" y="2743962"/>
                  </a:lnTo>
                  <a:close/>
                </a:path>
                <a:path w="140969" h="5259705">
                  <a:moveTo>
                    <a:pt x="76200" y="2591562"/>
                  </a:moveTo>
                  <a:lnTo>
                    <a:pt x="50800" y="2591562"/>
                  </a:lnTo>
                  <a:lnTo>
                    <a:pt x="50800" y="2667774"/>
                  </a:lnTo>
                  <a:lnTo>
                    <a:pt x="76200" y="2667774"/>
                  </a:lnTo>
                  <a:lnTo>
                    <a:pt x="76200" y="2591562"/>
                  </a:lnTo>
                  <a:close/>
                </a:path>
                <a:path w="140969" h="5259705">
                  <a:moveTo>
                    <a:pt x="76200" y="2439162"/>
                  </a:moveTo>
                  <a:lnTo>
                    <a:pt x="50800" y="2439162"/>
                  </a:lnTo>
                  <a:lnTo>
                    <a:pt x="50800" y="2515374"/>
                  </a:lnTo>
                  <a:lnTo>
                    <a:pt x="76200" y="2515374"/>
                  </a:lnTo>
                  <a:lnTo>
                    <a:pt x="76200" y="2439162"/>
                  </a:lnTo>
                  <a:close/>
                </a:path>
                <a:path w="140969" h="5259705">
                  <a:moveTo>
                    <a:pt x="76200" y="2286635"/>
                  </a:moveTo>
                  <a:lnTo>
                    <a:pt x="50800" y="2286635"/>
                  </a:lnTo>
                  <a:lnTo>
                    <a:pt x="50800" y="2362847"/>
                  </a:lnTo>
                  <a:lnTo>
                    <a:pt x="76200" y="2362847"/>
                  </a:lnTo>
                  <a:lnTo>
                    <a:pt x="76200" y="2286635"/>
                  </a:lnTo>
                  <a:close/>
                </a:path>
                <a:path w="140969" h="5259705">
                  <a:moveTo>
                    <a:pt x="76200" y="2134235"/>
                  </a:moveTo>
                  <a:lnTo>
                    <a:pt x="50800" y="2134235"/>
                  </a:lnTo>
                  <a:lnTo>
                    <a:pt x="50800" y="2210447"/>
                  </a:lnTo>
                  <a:lnTo>
                    <a:pt x="76200" y="2210447"/>
                  </a:lnTo>
                  <a:lnTo>
                    <a:pt x="76200" y="2134235"/>
                  </a:lnTo>
                  <a:close/>
                </a:path>
                <a:path w="140969" h="5259705">
                  <a:moveTo>
                    <a:pt x="76200" y="1981835"/>
                  </a:moveTo>
                  <a:lnTo>
                    <a:pt x="50800" y="1981835"/>
                  </a:lnTo>
                  <a:lnTo>
                    <a:pt x="50800" y="2058047"/>
                  </a:lnTo>
                  <a:lnTo>
                    <a:pt x="76200" y="2058047"/>
                  </a:lnTo>
                  <a:lnTo>
                    <a:pt x="76200" y="1981835"/>
                  </a:lnTo>
                  <a:close/>
                </a:path>
                <a:path w="140969" h="5259705">
                  <a:moveTo>
                    <a:pt x="76200" y="1829308"/>
                  </a:moveTo>
                  <a:lnTo>
                    <a:pt x="50800" y="1829308"/>
                  </a:lnTo>
                  <a:lnTo>
                    <a:pt x="50800" y="1905520"/>
                  </a:lnTo>
                  <a:lnTo>
                    <a:pt x="76200" y="1905520"/>
                  </a:lnTo>
                  <a:lnTo>
                    <a:pt x="76200" y="1829308"/>
                  </a:lnTo>
                  <a:close/>
                </a:path>
                <a:path w="140969" h="5259705">
                  <a:moveTo>
                    <a:pt x="76200" y="1676908"/>
                  </a:moveTo>
                  <a:lnTo>
                    <a:pt x="50800" y="1676908"/>
                  </a:lnTo>
                  <a:lnTo>
                    <a:pt x="50800" y="1753120"/>
                  </a:lnTo>
                  <a:lnTo>
                    <a:pt x="76200" y="1753120"/>
                  </a:lnTo>
                  <a:lnTo>
                    <a:pt x="76200" y="1676908"/>
                  </a:lnTo>
                  <a:close/>
                </a:path>
                <a:path w="140969" h="5259705">
                  <a:moveTo>
                    <a:pt x="76200" y="1524508"/>
                  </a:moveTo>
                  <a:lnTo>
                    <a:pt x="50800" y="1524508"/>
                  </a:lnTo>
                  <a:lnTo>
                    <a:pt x="50800" y="1600720"/>
                  </a:lnTo>
                  <a:lnTo>
                    <a:pt x="76200" y="1600720"/>
                  </a:lnTo>
                  <a:lnTo>
                    <a:pt x="76200" y="1524508"/>
                  </a:lnTo>
                  <a:close/>
                </a:path>
                <a:path w="140969" h="5259705">
                  <a:moveTo>
                    <a:pt x="76200" y="1371981"/>
                  </a:moveTo>
                  <a:lnTo>
                    <a:pt x="50800" y="1371981"/>
                  </a:lnTo>
                  <a:lnTo>
                    <a:pt x="50800" y="1448193"/>
                  </a:lnTo>
                  <a:lnTo>
                    <a:pt x="76200" y="1448193"/>
                  </a:lnTo>
                  <a:lnTo>
                    <a:pt x="76200" y="1371981"/>
                  </a:lnTo>
                  <a:close/>
                </a:path>
                <a:path w="140969" h="5259705">
                  <a:moveTo>
                    <a:pt x="76200" y="1219581"/>
                  </a:moveTo>
                  <a:lnTo>
                    <a:pt x="50800" y="1219581"/>
                  </a:lnTo>
                  <a:lnTo>
                    <a:pt x="50800" y="1295793"/>
                  </a:lnTo>
                  <a:lnTo>
                    <a:pt x="76200" y="1295793"/>
                  </a:lnTo>
                  <a:lnTo>
                    <a:pt x="76200" y="1219581"/>
                  </a:lnTo>
                  <a:close/>
                </a:path>
                <a:path w="140969" h="5259705">
                  <a:moveTo>
                    <a:pt x="76200" y="1067181"/>
                  </a:moveTo>
                  <a:lnTo>
                    <a:pt x="50800" y="1067181"/>
                  </a:lnTo>
                  <a:lnTo>
                    <a:pt x="50800" y="1143393"/>
                  </a:lnTo>
                  <a:lnTo>
                    <a:pt x="76200" y="1143393"/>
                  </a:lnTo>
                  <a:lnTo>
                    <a:pt x="76200" y="1067181"/>
                  </a:lnTo>
                  <a:close/>
                </a:path>
                <a:path w="140969" h="5259705">
                  <a:moveTo>
                    <a:pt x="76200" y="914654"/>
                  </a:moveTo>
                  <a:lnTo>
                    <a:pt x="50800" y="914654"/>
                  </a:lnTo>
                  <a:lnTo>
                    <a:pt x="50800" y="990866"/>
                  </a:lnTo>
                  <a:lnTo>
                    <a:pt x="76200" y="990866"/>
                  </a:lnTo>
                  <a:lnTo>
                    <a:pt x="76200" y="914654"/>
                  </a:lnTo>
                  <a:close/>
                </a:path>
                <a:path w="140969" h="5259705">
                  <a:moveTo>
                    <a:pt x="76200" y="762254"/>
                  </a:moveTo>
                  <a:lnTo>
                    <a:pt x="50800" y="762254"/>
                  </a:lnTo>
                  <a:lnTo>
                    <a:pt x="50800" y="838466"/>
                  </a:lnTo>
                  <a:lnTo>
                    <a:pt x="76200" y="838466"/>
                  </a:lnTo>
                  <a:lnTo>
                    <a:pt x="76200" y="762254"/>
                  </a:lnTo>
                  <a:close/>
                </a:path>
                <a:path w="140969" h="5259705">
                  <a:moveTo>
                    <a:pt x="76200" y="609854"/>
                  </a:moveTo>
                  <a:lnTo>
                    <a:pt x="50800" y="609854"/>
                  </a:lnTo>
                  <a:lnTo>
                    <a:pt x="50800" y="686066"/>
                  </a:lnTo>
                  <a:lnTo>
                    <a:pt x="76200" y="686066"/>
                  </a:lnTo>
                  <a:lnTo>
                    <a:pt x="76200" y="609854"/>
                  </a:lnTo>
                  <a:close/>
                </a:path>
                <a:path w="140969" h="5259705">
                  <a:moveTo>
                    <a:pt x="76200" y="457327"/>
                  </a:moveTo>
                  <a:lnTo>
                    <a:pt x="50800" y="457327"/>
                  </a:lnTo>
                  <a:lnTo>
                    <a:pt x="50800" y="533539"/>
                  </a:lnTo>
                  <a:lnTo>
                    <a:pt x="76200" y="533539"/>
                  </a:lnTo>
                  <a:lnTo>
                    <a:pt x="76200" y="457327"/>
                  </a:lnTo>
                  <a:close/>
                </a:path>
                <a:path w="140969" h="5259705">
                  <a:moveTo>
                    <a:pt x="76200" y="304927"/>
                  </a:moveTo>
                  <a:lnTo>
                    <a:pt x="50800" y="304927"/>
                  </a:lnTo>
                  <a:lnTo>
                    <a:pt x="50800" y="381139"/>
                  </a:lnTo>
                  <a:lnTo>
                    <a:pt x="76200" y="381139"/>
                  </a:lnTo>
                  <a:lnTo>
                    <a:pt x="76200" y="304927"/>
                  </a:lnTo>
                  <a:close/>
                </a:path>
                <a:path w="140969" h="5259705">
                  <a:moveTo>
                    <a:pt x="76200" y="152400"/>
                  </a:moveTo>
                  <a:lnTo>
                    <a:pt x="50800" y="152400"/>
                  </a:lnTo>
                  <a:lnTo>
                    <a:pt x="50800" y="228612"/>
                  </a:lnTo>
                  <a:lnTo>
                    <a:pt x="76200" y="228612"/>
                  </a:lnTo>
                  <a:lnTo>
                    <a:pt x="76200" y="152400"/>
                  </a:lnTo>
                  <a:close/>
                </a:path>
                <a:path w="140969" h="5259705">
                  <a:moveTo>
                    <a:pt x="140728" y="5221224"/>
                  </a:moveTo>
                  <a:lnTo>
                    <a:pt x="76200" y="5221224"/>
                  </a:lnTo>
                  <a:lnTo>
                    <a:pt x="64516" y="5221224"/>
                  </a:lnTo>
                  <a:lnTo>
                    <a:pt x="76200" y="5221211"/>
                  </a:lnTo>
                  <a:lnTo>
                    <a:pt x="76200" y="5183098"/>
                  </a:lnTo>
                  <a:lnTo>
                    <a:pt x="50800" y="5183098"/>
                  </a:lnTo>
                  <a:lnTo>
                    <a:pt x="50800" y="5259324"/>
                  </a:lnTo>
                  <a:lnTo>
                    <a:pt x="76200" y="5259324"/>
                  </a:lnTo>
                  <a:lnTo>
                    <a:pt x="76200" y="5246624"/>
                  </a:lnTo>
                  <a:lnTo>
                    <a:pt x="140728" y="5246624"/>
                  </a:lnTo>
                  <a:lnTo>
                    <a:pt x="140728" y="5221224"/>
                  </a:lnTo>
                  <a:close/>
                </a:path>
              </a:pathLst>
            </a:custGeom>
            <a:solidFill>
              <a:srgbClr val="00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52600" y="400049"/>
              <a:ext cx="4099560" cy="1389380"/>
            </a:xfrm>
            <a:custGeom>
              <a:avLst/>
              <a:gdLst/>
              <a:ahLst/>
              <a:cxnLst/>
              <a:rect l="l" t="t" r="r" b="b"/>
              <a:pathLst>
                <a:path w="4099560" h="1389380">
                  <a:moveTo>
                    <a:pt x="25400" y="1312659"/>
                  </a:moveTo>
                  <a:lnTo>
                    <a:pt x="0" y="1312659"/>
                  </a:lnTo>
                  <a:lnTo>
                    <a:pt x="0" y="1388872"/>
                  </a:lnTo>
                  <a:lnTo>
                    <a:pt x="25400" y="1388872"/>
                  </a:lnTo>
                  <a:lnTo>
                    <a:pt x="25400" y="1312659"/>
                  </a:lnTo>
                  <a:close/>
                </a:path>
                <a:path w="4099560" h="1389380">
                  <a:moveTo>
                    <a:pt x="25400" y="1160259"/>
                  </a:moveTo>
                  <a:lnTo>
                    <a:pt x="0" y="1160259"/>
                  </a:lnTo>
                  <a:lnTo>
                    <a:pt x="0" y="1236472"/>
                  </a:lnTo>
                  <a:lnTo>
                    <a:pt x="25400" y="1236472"/>
                  </a:lnTo>
                  <a:lnTo>
                    <a:pt x="25400" y="1160259"/>
                  </a:lnTo>
                  <a:close/>
                </a:path>
                <a:path w="4099560" h="1389380">
                  <a:moveTo>
                    <a:pt x="25400" y="1007732"/>
                  </a:moveTo>
                  <a:lnTo>
                    <a:pt x="0" y="1007732"/>
                  </a:lnTo>
                  <a:lnTo>
                    <a:pt x="0" y="1083945"/>
                  </a:lnTo>
                  <a:lnTo>
                    <a:pt x="25400" y="1083945"/>
                  </a:lnTo>
                  <a:lnTo>
                    <a:pt x="25400" y="1007732"/>
                  </a:lnTo>
                  <a:close/>
                </a:path>
                <a:path w="4099560" h="1389380">
                  <a:moveTo>
                    <a:pt x="25400" y="855332"/>
                  </a:moveTo>
                  <a:lnTo>
                    <a:pt x="0" y="855332"/>
                  </a:lnTo>
                  <a:lnTo>
                    <a:pt x="0" y="931545"/>
                  </a:lnTo>
                  <a:lnTo>
                    <a:pt x="25400" y="931545"/>
                  </a:lnTo>
                  <a:lnTo>
                    <a:pt x="25400" y="855332"/>
                  </a:lnTo>
                  <a:close/>
                </a:path>
                <a:path w="4099560" h="1389380">
                  <a:moveTo>
                    <a:pt x="25400" y="702932"/>
                  </a:moveTo>
                  <a:lnTo>
                    <a:pt x="0" y="702932"/>
                  </a:lnTo>
                  <a:lnTo>
                    <a:pt x="0" y="779145"/>
                  </a:lnTo>
                  <a:lnTo>
                    <a:pt x="25400" y="779145"/>
                  </a:lnTo>
                  <a:lnTo>
                    <a:pt x="25400" y="702932"/>
                  </a:lnTo>
                  <a:close/>
                </a:path>
                <a:path w="4099560" h="1389380">
                  <a:moveTo>
                    <a:pt x="25400" y="550405"/>
                  </a:moveTo>
                  <a:lnTo>
                    <a:pt x="0" y="550405"/>
                  </a:lnTo>
                  <a:lnTo>
                    <a:pt x="0" y="626618"/>
                  </a:lnTo>
                  <a:lnTo>
                    <a:pt x="25400" y="626618"/>
                  </a:lnTo>
                  <a:lnTo>
                    <a:pt x="25400" y="550405"/>
                  </a:lnTo>
                  <a:close/>
                </a:path>
                <a:path w="4099560" h="1389380">
                  <a:moveTo>
                    <a:pt x="25400" y="398005"/>
                  </a:moveTo>
                  <a:lnTo>
                    <a:pt x="0" y="398005"/>
                  </a:lnTo>
                  <a:lnTo>
                    <a:pt x="0" y="474218"/>
                  </a:lnTo>
                  <a:lnTo>
                    <a:pt x="25400" y="474218"/>
                  </a:lnTo>
                  <a:lnTo>
                    <a:pt x="25400" y="398005"/>
                  </a:lnTo>
                  <a:close/>
                </a:path>
                <a:path w="4099560" h="1389380">
                  <a:moveTo>
                    <a:pt x="25400" y="245605"/>
                  </a:moveTo>
                  <a:lnTo>
                    <a:pt x="0" y="245605"/>
                  </a:lnTo>
                  <a:lnTo>
                    <a:pt x="0" y="321830"/>
                  </a:lnTo>
                  <a:lnTo>
                    <a:pt x="25400" y="321830"/>
                  </a:lnTo>
                  <a:lnTo>
                    <a:pt x="25400" y="245605"/>
                  </a:lnTo>
                  <a:close/>
                </a:path>
                <a:path w="4099560" h="1389380">
                  <a:moveTo>
                    <a:pt x="25400" y="93078"/>
                  </a:moveTo>
                  <a:lnTo>
                    <a:pt x="0" y="93078"/>
                  </a:lnTo>
                  <a:lnTo>
                    <a:pt x="0" y="169291"/>
                  </a:lnTo>
                  <a:lnTo>
                    <a:pt x="25400" y="169291"/>
                  </a:lnTo>
                  <a:lnTo>
                    <a:pt x="25400" y="93078"/>
                  </a:lnTo>
                  <a:close/>
                </a:path>
                <a:path w="4099560" h="1389380">
                  <a:moveTo>
                    <a:pt x="76200" y="1312659"/>
                  </a:moveTo>
                  <a:lnTo>
                    <a:pt x="50800" y="1312659"/>
                  </a:lnTo>
                  <a:lnTo>
                    <a:pt x="50800" y="1388872"/>
                  </a:lnTo>
                  <a:lnTo>
                    <a:pt x="76200" y="1388872"/>
                  </a:lnTo>
                  <a:lnTo>
                    <a:pt x="76200" y="1312659"/>
                  </a:lnTo>
                  <a:close/>
                </a:path>
                <a:path w="4099560" h="1389380">
                  <a:moveTo>
                    <a:pt x="76200" y="1160259"/>
                  </a:moveTo>
                  <a:lnTo>
                    <a:pt x="50800" y="1160259"/>
                  </a:lnTo>
                  <a:lnTo>
                    <a:pt x="50800" y="1236472"/>
                  </a:lnTo>
                  <a:lnTo>
                    <a:pt x="76200" y="1236472"/>
                  </a:lnTo>
                  <a:lnTo>
                    <a:pt x="76200" y="1160259"/>
                  </a:lnTo>
                  <a:close/>
                </a:path>
                <a:path w="4099560" h="1389380">
                  <a:moveTo>
                    <a:pt x="76200" y="1007732"/>
                  </a:moveTo>
                  <a:lnTo>
                    <a:pt x="50800" y="1007732"/>
                  </a:lnTo>
                  <a:lnTo>
                    <a:pt x="50800" y="1083945"/>
                  </a:lnTo>
                  <a:lnTo>
                    <a:pt x="76200" y="1083945"/>
                  </a:lnTo>
                  <a:lnTo>
                    <a:pt x="76200" y="1007732"/>
                  </a:lnTo>
                  <a:close/>
                </a:path>
                <a:path w="4099560" h="1389380">
                  <a:moveTo>
                    <a:pt x="76200" y="855332"/>
                  </a:moveTo>
                  <a:lnTo>
                    <a:pt x="50800" y="855332"/>
                  </a:lnTo>
                  <a:lnTo>
                    <a:pt x="50800" y="931545"/>
                  </a:lnTo>
                  <a:lnTo>
                    <a:pt x="76200" y="931545"/>
                  </a:lnTo>
                  <a:lnTo>
                    <a:pt x="76200" y="855332"/>
                  </a:lnTo>
                  <a:close/>
                </a:path>
                <a:path w="4099560" h="1389380">
                  <a:moveTo>
                    <a:pt x="76200" y="702932"/>
                  </a:moveTo>
                  <a:lnTo>
                    <a:pt x="50800" y="702932"/>
                  </a:lnTo>
                  <a:lnTo>
                    <a:pt x="50800" y="779145"/>
                  </a:lnTo>
                  <a:lnTo>
                    <a:pt x="76200" y="779145"/>
                  </a:lnTo>
                  <a:lnTo>
                    <a:pt x="76200" y="702932"/>
                  </a:lnTo>
                  <a:close/>
                </a:path>
                <a:path w="4099560" h="1389380">
                  <a:moveTo>
                    <a:pt x="76200" y="550405"/>
                  </a:moveTo>
                  <a:lnTo>
                    <a:pt x="50800" y="550405"/>
                  </a:lnTo>
                  <a:lnTo>
                    <a:pt x="50800" y="626618"/>
                  </a:lnTo>
                  <a:lnTo>
                    <a:pt x="76200" y="626618"/>
                  </a:lnTo>
                  <a:lnTo>
                    <a:pt x="76200" y="550405"/>
                  </a:lnTo>
                  <a:close/>
                </a:path>
                <a:path w="4099560" h="1389380">
                  <a:moveTo>
                    <a:pt x="76200" y="398005"/>
                  </a:moveTo>
                  <a:lnTo>
                    <a:pt x="50800" y="398005"/>
                  </a:lnTo>
                  <a:lnTo>
                    <a:pt x="50800" y="474218"/>
                  </a:lnTo>
                  <a:lnTo>
                    <a:pt x="76200" y="474218"/>
                  </a:lnTo>
                  <a:lnTo>
                    <a:pt x="76200" y="398005"/>
                  </a:lnTo>
                  <a:close/>
                </a:path>
                <a:path w="4099560" h="1389380">
                  <a:moveTo>
                    <a:pt x="76200" y="245605"/>
                  </a:moveTo>
                  <a:lnTo>
                    <a:pt x="50800" y="245605"/>
                  </a:lnTo>
                  <a:lnTo>
                    <a:pt x="50800" y="321830"/>
                  </a:lnTo>
                  <a:lnTo>
                    <a:pt x="76200" y="321830"/>
                  </a:lnTo>
                  <a:lnTo>
                    <a:pt x="76200" y="245605"/>
                  </a:lnTo>
                  <a:close/>
                </a:path>
                <a:path w="4099560" h="1389380">
                  <a:moveTo>
                    <a:pt x="76200" y="93078"/>
                  </a:moveTo>
                  <a:lnTo>
                    <a:pt x="50800" y="93078"/>
                  </a:lnTo>
                  <a:lnTo>
                    <a:pt x="50800" y="169291"/>
                  </a:lnTo>
                  <a:lnTo>
                    <a:pt x="76200" y="169291"/>
                  </a:lnTo>
                  <a:lnTo>
                    <a:pt x="76200" y="93078"/>
                  </a:lnTo>
                  <a:close/>
                </a:path>
                <a:path w="4099560" h="1389380">
                  <a:moveTo>
                    <a:pt x="135521" y="50800"/>
                  </a:moveTo>
                  <a:lnTo>
                    <a:pt x="59309" y="50800"/>
                  </a:lnTo>
                  <a:lnTo>
                    <a:pt x="59309" y="76200"/>
                  </a:lnTo>
                  <a:lnTo>
                    <a:pt x="135521" y="76200"/>
                  </a:lnTo>
                  <a:lnTo>
                    <a:pt x="135521" y="50800"/>
                  </a:lnTo>
                  <a:close/>
                </a:path>
                <a:path w="4099560" h="1389380">
                  <a:moveTo>
                    <a:pt x="135521" y="0"/>
                  </a:moveTo>
                  <a:lnTo>
                    <a:pt x="59309" y="0"/>
                  </a:lnTo>
                  <a:lnTo>
                    <a:pt x="59309" y="25400"/>
                  </a:lnTo>
                  <a:lnTo>
                    <a:pt x="135521" y="25400"/>
                  </a:lnTo>
                  <a:lnTo>
                    <a:pt x="135521" y="0"/>
                  </a:lnTo>
                  <a:close/>
                </a:path>
                <a:path w="4099560" h="1389380">
                  <a:moveTo>
                    <a:pt x="288048" y="50800"/>
                  </a:moveTo>
                  <a:lnTo>
                    <a:pt x="211836" y="50800"/>
                  </a:lnTo>
                  <a:lnTo>
                    <a:pt x="211836" y="76200"/>
                  </a:lnTo>
                  <a:lnTo>
                    <a:pt x="288048" y="76200"/>
                  </a:lnTo>
                  <a:lnTo>
                    <a:pt x="288048" y="50800"/>
                  </a:lnTo>
                  <a:close/>
                </a:path>
                <a:path w="4099560" h="1389380">
                  <a:moveTo>
                    <a:pt x="288048" y="0"/>
                  </a:moveTo>
                  <a:lnTo>
                    <a:pt x="211836" y="0"/>
                  </a:lnTo>
                  <a:lnTo>
                    <a:pt x="211836" y="25400"/>
                  </a:lnTo>
                  <a:lnTo>
                    <a:pt x="288048" y="25400"/>
                  </a:lnTo>
                  <a:lnTo>
                    <a:pt x="288048" y="0"/>
                  </a:lnTo>
                  <a:close/>
                </a:path>
                <a:path w="4099560" h="1389380">
                  <a:moveTo>
                    <a:pt x="440448" y="50800"/>
                  </a:moveTo>
                  <a:lnTo>
                    <a:pt x="364236" y="50800"/>
                  </a:lnTo>
                  <a:lnTo>
                    <a:pt x="364236" y="76200"/>
                  </a:lnTo>
                  <a:lnTo>
                    <a:pt x="440448" y="76200"/>
                  </a:lnTo>
                  <a:lnTo>
                    <a:pt x="440448" y="50800"/>
                  </a:lnTo>
                  <a:close/>
                </a:path>
                <a:path w="4099560" h="1389380">
                  <a:moveTo>
                    <a:pt x="440448" y="0"/>
                  </a:moveTo>
                  <a:lnTo>
                    <a:pt x="364236" y="0"/>
                  </a:lnTo>
                  <a:lnTo>
                    <a:pt x="364236" y="25400"/>
                  </a:lnTo>
                  <a:lnTo>
                    <a:pt x="440448" y="25400"/>
                  </a:lnTo>
                  <a:lnTo>
                    <a:pt x="440448" y="0"/>
                  </a:lnTo>
                  <a:close/>
                </a:path>
                <a:path w="4099560" h="1389380">
                  <a:moveTo>
                    <a:pt x="592848" y="50800"/>
                  </a:moveTo>
                  <a:lnTo>
                    <a:pt x="516636" y="50800"/>
                  </a:lnTo>
                  <a:lnTo>
                    <a:pt x="516636" y="76200"/>
                  </a:lnTo>
                  <a:lnTo>
                    <a:pt x="592848" y="76200"/>
                  </a:lnTo>
                  <a:lnTo>
                    <a:pt x="592848" y="50800"/>
                  </a:lnTo>
                  <a:close/>
                </a:path>
                <a:path w="4099560" h="1389380">
                  <a:moveTo>
                    <a:pt x="592848" y="0"/>
                  </a:moveTo>
                  <a:lnTo>
                    <a:pt x="516636" y="0"/>
                  </a:lnTo>
                  <a:lnTo>
                    <a:pt x="516636" y="25400"/>
                  </a:lnTo>
                  <a:lnTo>
                    <a:pt x="592848" y="25400"/>
                  </a:lnTo>
                  <a:lnTo>
                    <a:pt x="592848" y="0"/>
                  </a:lnTo>
                  <a:close/>
                </a:path>
                <a:path w="4099560" h="1389380">
                  <a:moveTo>
                    <a:pt x="745375" y="50800"/>
                  </a:moveTo>
                  <a:lnTo>
                    <a:pt x="669163" y="50800"/>
                  </a:lnTo>
                  <a:lnTo>
                    <a:pt x="669163" y="76200"/>
                  </a:lnTo>
                  <a:lnTo>
                    <a:pt x="745375" y="76200"/>
                  </a:lnTo>
                  <a:lnTo>
                    <a:pt x="745375" y="50800"/>
                  </a:lnTo>
                  <a:close/>
                </a:path>
                <a:path w="4099560" h="1389380">
                  <a:moveTo>
                    <a:pt x="745375" y="0"/>
                  </a:moveTo>
                  <a:lnTo>
                    <a:pt x="669163" y="0"/>
                  </a:lnTo>
                  <a:lnTo>
                    <a:pt x="669163" y="25400"/>
                  </a:lnTo>
                  <a:lnTo>
                    <a:pt x="745375" y="25400"/>
                  </a:lnTo>
                  <a:lnTo>
                    <a:pt x="745375" y="0"/>
                  </a:lnTo>
                  <a:close/>
                </a:path>
                <a:path w="4099560" h="1389380">
                  <a:moveTo>
                    <a:pt x="897775" y="50800"/>
                  </a:moveTo>
                  <a:lnTo>
                    <a:pt x="821563" y="50800"/>
                  </a:lnTo>
                  <a:lnTo>
                    <a:pt x="821563" y="76200"/>
                  </a:lnTo>
                  <a:lnTo>
                    <a:pt x="897775" y="76200"/>
                  </a:lnTo>
                  <a:lnTo>
                    <a:pt x="897775" y="50800"/>
                  </a:lnTo>
                  <a:close/>
                </a:path>
                <a:path w="4099560" h="1389380">
                  <a:moveTo>
                    <a:pt x="897775" y="0"/>
                  </a:moveTo>
                  <a:lnTo>
                    <a:pt x="821563" y="0"/>
                  </a:lnTo>
                  <a:lnTo>
                    <a:pt x="821563" y="25400"/>
                  </a:lnTo>
                  <a:lnTo>
                    <a:pt x="897775" y="25400"/>
                  </a:lnTo>
                  <a:lnTo>
                    <a:pt x="897775" y="0"/>
                  </a:lnTo>
                  <a:close/>
                </a:path>
                <a:path w="4099560" h="1389380">
                  <a:moveTo>
                    <a:pt x="1050175" y="50800"/>
                  </a:moveTo>
                  <a:lnTo>
                    <a:pt x="973963" y="50800"/>
                  </a:lnTo>
                  <a:lnTo>
                    <a:pt x="973963" y="76200"/>
                  </a:lnTo>
                  <a:lnTo>
                    <a:pt x="1050175" y="76200"/>
                  </a:lnTo>
                  <a:lnTo>
                    <a:pt x="1050175" y="50800"/>
                  </a:lnTo>
                  <a:close/>
                </a:path>
                <a:path w="4099560" h="1389380">
                  <a:moveTo>
                    <a:pt x="1050175" y="0"/>
                  </a:moveTo>
                  <a:lnTo>
                    <a:pt x="973963" y="0"/>
                  </a:lnTo>
                  <a:lnTo>
                    <a:pt x="973963" y="25400"/>
                  </a:lnTo>
                  <a:lnTo>
                    <a:pt x="1050175" y="25400"/>
                  </a:lnTo>
                  <a:lnTo>
                    <a:pt x="1050175" y="0"/>
                  </a:lnTo>
                  <a:close/>
                </a:path>
                <a:path w="4099560" h="1389380">
                  <a:moveTo>
                    <a:pt x="1202702" y="50800"/>
                  </a:moveTo>
                  <a:lnTo>
                    <a:pt x="1126490" y="50800"/>
                  </a:lnTo>
                  <a:lnTo>
                    <a:pt x="1126490" y="76200"/>
                  </a:lnTo>
                  <a:lnTo>
                    <a:pt x="1202702" y="76200"/>
                  </a:lnTo>
                  <a:lnTo>
                    <a:pt x="1202702" y="50800"/>
                  </a:lnTo>
                  <a:close/>
                </a:path>
                <a:path w="4099560" h="1389380">
                  <a:moveTo>
                    <a:pt x="1202702" y="0"/>
                  </a:moveTo>
                  <a:lnTo>
                    <a:pt x="1126490" y="0"/>
                  </a:lnTo>
                  <a:lnTo>
                    <a:pt x="1126490" y="25400"/>
                  </a:lnTo>
                  <a:lnTo>
                    <a:pt x="1202702" y="25400"/>
                  </a:lnTo>
                  <a:lnTo>
                    <a:pt x="1202702" y="0"/>
                  </a:lnTo>
                  <a:close/>
                </a:path>
                <a:path w="4099560" h="1389380">
                  <a:moveTo>
                    <a:pt x="1355102" y="50800"/>
                  </a:moveTo>
                  <a:lnTo>
                    <a:pt x="1278890" y="50800"/>
                  </a:lnTo>
                  <a:lnTo>
                    <a:pt x="1278890" y="76200"/>
                  </a:lnTo>
                  <a:lnTo>
                    <a:pt x="1355102" y="76200"/>
                  </a:lnTo>
                  <a:lnTo>
                    <a:pt x="1355102" y="50800"/>
                  </a:lnTo>
                  <a:close/>
                </a:path>
                <a:path w="4099560" h="1389380">
                  <a:moveTo>
                    <a:pt x="1355102" y="0"/>
                  </a:moveTo>
                  <a:lnTo>
                    <a:pt x="1278890" y="0"/>
                  </a:lnTo>
                  <a:lnTo>
                    <a:pt x="1278890" y="25400"/>
                  </a:lnTo>
                  <a:lnTo>
                    <a:pt x="1355102" y="25400"/>
                  </a:lnTo>
                  <a:lnTo>
                    <a:pt x="1355102" y="0"/>
                  </a:lnTo>
                  <a:close/>
                </a:path>
                <a:path w="4099560" h="1389380">
                  <a:moveTo>
                    <a:pt x="1507515" y="50800"/>
                  </a:moveTo>
                  <a:lnTo>
                    <a:pt x="1431290" y="50800"/>
                  </a:lnTo>
                  <a:lnTo>
                    <a:pt x="1431290" y="76200"/>
                  </a:lnTo>
                  <a:lnTo>
                    <a:pt x="1507515" y="76200"/>
                  </a:lnTo>
                  <a:lnTo>
                    <a:pt x="1507515" y="50800"/>
                  </a:lnTo>
                  <a:close/>
                </a:path>
                <a:path w="4099560" h="1389380">
                  <a:moveTo>
                    <a:pt x="1507515" y="0"/>
                  </a:moveTo>
                  <a:lnTo>
                    <a:pt x="1431290" y="0"/>
                  </a:lnTo>
                  <a:lnTo>
                    <a:pt x="1431290" y="25400"/>
                  </a:lnTo>
                  <a:lnTo>
                    <a:pt x="1507515" y="25400"/>
                  </a:lnTo>
                  <a:lnTo>
                    <a:pt x="1507515" y="0"/>
                  </a:lnTo>
                  <a:close/>
                </a:path>
                <a:path w="4099560" h="1389380">
                  <a:moveTo>
                    <a:pt x="1660029" y="50800"/>
                  </a:moveTo>
                  <a:lnTo>
                    <a:pt x="1583817" y="50800"/>
                  </a:lnTo>
                  <a:lnTo>
                    <a:pt x="1583817" y="76200"/>
                  </a:lnTo>
                  <a:lnTo>
                    <a:pt x="1660029" y="76200"/>
                  </a:lnTo>
                  <a:lnTo>
                    <a:pt x="1660029" y="50800"/>
                  </a:lnTo>
                  <a:close/>
                </a:path>
                <a:path w="4099560" h="1389380">
                  <a:moveTo>
                    <a:pt x="1660029" y="0"/>
                  </a:moveTo>
                  <a:lnTo>
                    <a:pt x="1583817" y="0"/>
                  </a:lnTo>
                  <a:lnTo>
                    <a:pt x="1583817" y="25400"/>
                  </a:lnTo>
                  <a:lnTo>
                    <a:pt x="1660029" y="25400"/>
                  </a:lnTo>
                  <a:lnTo>
                    <a:pt x="1660029" y="0"/>
                  </a:lnTo>
                  <a:close/>
                </a:path>
                <a:path w="4099560" h="1389380">
                  <a:moveTo>
                    <a:pt x="1812429" y="50800"/>
                  </a:moveTo>
                  <a:lnTo>
                    <a:pt x="1736217" y="50800"/>
                  </a:lnTo>
                  <a:lnTo>
                    <a:pt x="1736217" y="76200"/>
                  </a:lnTo>
                  <a:lnTo>
                    <a:pt x="1812429" y="76200"/>
                  </a:lnTo>
                  <a:lnTo>
                    <a:pt x="1812429" y="50800"/>
                  </a:lnTo>
                  <a:close/>
                </a:path>
                <a:path w="4099560" h="1389380">
                  <a:moveTo>
                    <a:pt x="1812429" y="0"/>
                  </a:moveTo>
                  <a:lnTo>
                    <a:pt x="1736217" y="0"/>
                  </a:lnTo>
                  <a:lnTo>
                    <a:pt x="1736217" y="25400"/>
                  </a:lnTo>
                  <a:lnTo>
                    <a:pt x="1812429" y="25400"/>
                  </a:lnTo>
                  <a:lnTo>
                    <a:pt x="1812429" y="0"/>
                  </a:lnTo>
                  <a:close/>
                </a:path>
                <a:path w="4099560" h="1389380">
                  <a:moveTo>
                    <a:pt x="1964956" y="50800"/>
                  </a:moveTo>
                  <a:lnTo>
                    <a:pt x="1888744" y="50800"/>
                  </a:lnTo>
                  <a:lnTo>
                    <a:pt x="1888744" y="76200"/>
                  </a:lnTo>
                  <a:lnTo>
                    <a:pt x="1964956" y="76200"/>
                  </a:lnTo>
                  <a:lnTo>
                    <a:pt x="1964956" y="50800"/>
                  </a:lnTo>
                  <a:close/>
                </a:path>
                <a:path w="4099560" h="1389380">
                  <a:moveTo>
                    <a:pt x="1964956" y="0"/>
                  </a:moveTo>
                  <a:lnTo>
                    <a:pt x="1888744" y="0"/>
                  </a:lnTo>
                  <a:lnTo>
                    <a:pt x="1888744" y="25400"/>
                  </a:lnTo>
                  <a:lnTo>
                    <a:pt x="1964956" y="25400"/>
                  </a:lnTo>
                  <a:lnTo>
                    <a:pt x="1964956" y="0"/>
                  </a:lnTo>
                  <a:close/>
                </a:path>
                <a:path w="4099560" h="1389380">
                  <a:moveTo>
                    <a:pt x="2117356" y="50800"/>
                  </a:moveTo>
                  <a:lnTo>
                    <a:pt x="2041144" y="50800"/>
                  </a:lnTo>
                  <a:lnTo>
                    <a:pt x="2041144" y="76200"/>
                  </a:lnTo>
                  <a:lnTo>
                    <a:pt x="2117356" y="76200"/>
                  </a:lnTo>
                  <a:lnTo>
                    <a:pt x="2117356" y="50800"/>
                  </a:lnTo>
                  <a:close/>
                </a:path>
                <a:path w="4099560" h="1389380">
                  <a:moveTo>
                    <a:pt x="2117356" y="0"/>
                  </a:moveTo>
                  <a:lnTo>
                    <a:pt x="2041144" y="0"/>
                  </a:lnTo>
                  <a:lnTo>
                    <a:pt x="2041144" y="25400"/>
                  </a:lnTo>
                  <a:lnTo>
                    <a:pt x="2117356" y="25400"/>
                  </a:lnTo>
                  <a:lnTo>
                    <a:pt x="2117356" y="0"/>
                  </a:lnTo>
                  <a:close/>
                </a:path>
                <a:path w="4099560" h="1389380">
                  <a:moveTo>
                    <a:pt x="2269756" y="50800"/>
                  </a:moveTo>
                  <a:lnTo>
                    <a:pt x="2193544" y="50800"/>
                  </a:lnTo>
                  <a:lnTo>
                    <a:pt x="2193544" y="76200"/>
                  </a:lnTo>
                  <a:lnTo>
                    <a:pt x="2269756" y="76200"/>
                  </a:lnTo>
                  <a:lnTo>
                    <a:pt x="2269756" y="50800"/>
                  </a:lnTo>
                  <a:close/>
                </a:path>
                <a:path w="4099560" h="1389380">
                  <a:moveTo>
                    <a:pt x="2269756" y="0"/>
                  </a:moveTo>
                  <a:lnTo>
                    <a:pt x="2193544" y="0"/>
                  </a:lnTo>
                  <a:lnTo>
                    <a:pt x="2193544" y="25400"/>
                  </a:lnTo>
                  <a:lnTo>
                    <a:pt x="2269756" y="25400"/>
                  </a:lnTo>
                  <a:lnTo>
                    <a:pt x="2269756" y="0"/>
                  </a:lnTo>
                  <a:close/>
                </a:path>
                <a:path w="4099560" h="1389380">
                  <a:moveTo>
                    <a:pt x="2422283" y="50800"/>
                  </a:moveTo>
                  <a:lnTo>
                    <a:pt x="2346071" y="50800"/>
                  </a:lnTo>
                  <a:lnTo>
                    <a:pt x="2346071" y="76200"/>
                  </a:lnTo>
                  <a:lnTo>
                    <a:pt x="2422283" y="76200"/>
                  </a:lnTo>
                  <a:lnTo>
                    <a:pt x="2422283" y="50800"/>
                  </a:lnTo>
                  <a:close/>
                </a:path>
                <a:path w="4099560" h="1389380">
                  <a:moveTo>
                    <a:pt x="2422283" y="0"/>
                  </a:moveTo>
                  <a:lnTo>
                    <a:pt x="2346071" y="0"/>
                  </a:lnTo>
                  <a:lnTo>
                    <a:pt x="2346071" y="25400"/>
                  </a:lnTo>
                  <a:lnTo>
                    <a:pt x="2422283" y="25400"/>
                  </a:lnTo>
                  <a:lnTo>
                    <a:pt x="2422283" y="0"/>
                  </a:lnTo>
                  <a:close/>
                </a:path>
                <a:path w="4099560" h="1389380">
                  <a:moveTo>
                    <a:pt x="2574683" y="50800"/>
                  </a:moveTo>
                  <a:lnTo>
                    <a:pt x="2498471" y="50800"/>
                  </a:lnTo>
                  <a:lnTo>
                    <a:pt x="2498471" y="76200"/>
                  </a:lnTo>
                  <a:lnTo>
                    <a:pt x="2574683" y="76200"/>
                  </a:lnTo>
                  <a:lnTo>
                    <a:pt x="2574683" y="50800"/>
                  </a:lnTo>
                  <a:close/>
                </a:path>
                <a:path w="4099560" h="1389380">
                  <a:moveTo>
                    <a:pt x="2574683" y="0"/>
                  </a:moveTo>
                  <a:lnTo>
                    <a:pt x="2498471" y="0"/>
                  </a:lnTo>
                  <a:lnTo>
                    <a:pt x="2498471" y="25400"/>
                  </a:lnTo>
                  <a:lnTo>
                    <a:pt x="2574683" y="25400"/>
                  </a:lnTo>
                  <a:lnTo>
                    <a:pt x="2574683" y="0"/>
                  </a:lnTo>
                  <a:close/>
                </a:path>
                <a:path w="4099560" h="1389380">
                  <a:moveTo>
                    <a:pt x="2727083" y="50800"/>
                  </a:moveTo>
                  <a:lnTo>
                    <a:pt x="2650871" y="50800"/>
                  </a:lnTo>
                  <a:lnTo>
                    <a:pt x="2650871" y="76200"/>
                  </a:lnTo>
                  <a:lnTo>
                    <a:pt x="2727083" y="76200"/>
                  </a:lnTo>
                  <a:lnTo>
                    <a:pt x="2727083" y="50800"/>
                  </a:lnTo>
                  <a:close/>
                </a:path>
                <a:path w="4099560" h="1389380">
                  <a:moveTo>
                    <a:pt x="2727083" y="0"/>
                  </a:moveTo>
                  <a:lnTo>
                    <a:pt x="2650871" y="0"/>
                  </a:lnTo>
                  <a:lnTo>
                    <a:pt x="2650871" y="25400"/>
                  </a:lnTo>
                  <a:lnTo>
                    <a:pt x="2727083" y="25400"/>
                  </a:lnTo>
                  <a:lnTo>
                    <a:pt x="2727083" y="0"/>
                  </a:lnTo>
                  <a:close/>
                </a:path>
                <a:path w="4099560" h="1389380">
                  <a:moveTo>
                    <a:pt x="2879610" y="50800"/>
                  </a:moveTo>
                  <a:lnTo>
                    <a:pt x="2803398" y="50800"/>
                  </a:lnTo>
                  <a:lnTo>
                    <a:pt x="2803398" y="76200"/>
                  </a:lnTo>
                  <a:lnTo>
                    <a:pt x="2879610" y="76200"/>
                  </a:lnTo>
                  <a:lnTo>
                    <a:pt x="2879610" y="50800"/>
                  </a:lnTo>
                  <a:close/>
                </a:path>
                <a:path w="4099560" h="1389380">
                  <a:moveTo>
                    <a:pt x="2879610" y="0"/>
                  </a:moveTo>
                  <a:lnTo>
                    <a:pt x="2803398" y="0"/>
                  </a:lnTo>
                  <a:lnTo>
                    <a:pt x="2803398" y="25400"/>
                  </a:lnTo>
                  <a:lnTo>
                    <a:pt x="2879610" y="25400"/>
                  </a:lnTo>
                  <a:lnTo>
                    <a:pt x="2879610" y="0"/>
                  </a:lnTo>
                  <a:close/>
                </a:path>
                <a:path w="4099560" h="1389380">
                  <a:moveTo>
                    <a:pt x="3032010" y="50800"/>
                  </a:moveTo>
                  <a:lnTo>
                    <a:pt x="2955798" y="50800"/>
                  </a:lnTo>
                  <a:lnTo>
                    <a:pt x="2955798" y="76200"/>
                  </a:lnTo>
                  <a:lnTo>
                    <a:pt x="3032010" y="76200"/>
                  </a:lnTo>
                  <a:lnTo>
                    <a:pt x="3032010" y="50800"/>
                  </a:lnTo>
                  <a:close/>
                </a:path>
                <a:path w="4099560" h="1389380">
                  <a:moveTo>
                    <a:pt x="3032010" y="0"/>
                  </a:moveTo>
                  <a:lnTo>
                    <a:pt x="2955798" y="0"/>
                  </a:lnTo>
                  <a:lnTo>
                    <a:pt x="2955798" y="25400"/>
                  </a:lnTo>
                  <a:lnTo>
                    <a:pt x="3032010" y="25400"/>
                  </a:lnTo>
                  <a:lnTo>
                    <a:pt x="3032010" y="0"/>
                  </a:lnTo>
                  <a:close/>
                </a:path>
                <a:path w="4099560" h="1389380">
                  <a:moveTo>
                    <a:pt x="3184537" y="50800"/>
                  </a:moveTo>
                  <a:lnTo>
                    <a:pt x="3108325" y="50800"/>
                  </a:lnTo>
                  <a:lnTo>
                    <a:pt x="3108325" y="76200"/>
                  </a:lnTo>
                  <a:lnTo>
                    <a:pt x="3184537" y="76200"/>
                  </a:lnTo>
                  <a:lnTo>
                    <a:pt x="3184537" y="50800"/>
                  </a:lnTo>
                  <a:close/>
                </a:path>
                <a:path w="4099560" h="1389380">
                  <a:moveTo>
                    <a:pt x="3184537" y="0"/>
                  </a:moveTo>
                  <a:lnTo>
                    <a:pt x="3108325" y="0"/>
                  </a:lnTo>
                  <a:lnTo>
                    <a:pt x="3108325" y="25400"/>
                  </a:lnTo>
                  <a:lnTo>
                    <a:pt x="3184537" y="25400"/>
                  </a:lnTo>
                  <a:lnTo>
                    <a:pt x="3184537" y="0"/>
                  </a:lnTo>
                  <a:close/>
                </a:path>
                <a:path w="4099560" h="1389380">
                  <a:moveTo>
                    <a:pt x="3336937" y="50800"/>
                  </a:moveTo>
                  <a:lnTo>
                    <a:pt x="3260725" y="50800"/>
                  </a:lnTo>
                  <a:lnTo>
                    <a:pt x="3260725" y="76200"/>
                  </a:lnTo>
                  <a:lnTo>
                    <a:pt x="3336937" y="76200"/>
                  </a:lnTo>
                  <a:lnTo>
                    <a:pt x="3336937" y="50800"/>
                  </a:lnTo>
                  <a:close/>
                </a:path>
                <a:path w="4099560" h="1389380">
                  <a:moveTo>
                    <a:pt x="3336937" y="0"/>
                  </a:moveTo>
                  <a:lnTo>
                    <a:pt x="3260725" y="0"/>
                  </a:lnTo>
                  <a:lnTo>
                    <a:pt x="3260725" y="25400"/>
                  </a:lnTo>
                  <a:lnTo>
                    <a:pt x="3336937" y="25400"/>
                  </a:lnTo>
                  <a:lnTo>
                    <a:pt x="3336937" y="0"/>
                  </a:lnTo>
                  <a:close/>
                </a:path>
                <a:path w="4099560" h="1389380">
                  <a:moveTo>
                    <a:pt x="3489337" y="50800"/>
                  </a:moveTo>
                  <a:lnTo>
                    <a:pt x="3413125" y="50800"/>
                  </a:lnTo>
                  <a:lnTo>
                    <a:pt x="3413125" y="76200"/>
                  </a:lnTo>
                  <a:lnTo>
                    <a:pt x="3489337" y="76200"/>
                  </a:lnTo>
                  <a:lnTo>
                    <a:pt x="3489337" y="50800"/>
                  </a:lnTo>
                  <a:close/>
                </a:path>
                <a:path w="4099560" h="1389380">
                  <a:moveTo>
                    <a:pt x="3489337" y="0"/>
                  </a:moveTo>
                  <a:lnTo>
                    <a:pt x="3413125" y="0"/>
                  </a:lnTo>
                  <a:lnTo>
                    <a:pt x="3413125" y="25400"/>
                  </a:lnTo>
                  <a:lnTo>
                    <a:pt x="3489337" y="25400"/>
                  </a:lnTo>
                  <a:lnTo>
                    <a:pt x="3489337" y="0"/>
                  </a:lnTo>
                  <a:close/>
                </a:path>
                <a:path w="4099560" h="1389380">
                  <a:moveTo>
                    <a:pt x="3641864" y="50800"/>
                  </a:moveTo>
                  <a:lnTo>
                    <a:pt x="3565652" y="50800"/>
                  </a:lnTo>
                  <a:lnTo>
                    <a:pt x="3565652" y="76200"/>
                  </a:lnTo>
                  <a:lnTo>
                    <a:pt x="3641864" y="76200"/>
                  </a:lnTo>
                  <a:lnTo>
                    <a:pt x="3641864" y="50800"/>
                  </a:lnTo>
                  <a:close/>
                </a:path>
                <a:path w="4099560" h="1389380">
                  <a:moveTo>
                    <a:pt x="3641864" y="0"/>
                  </a:moveTo>
                  <a:lnTo>
                    <a:pt x="3565652" y="0"/>
                  </a:lnTo>
                  <a:lnTo>
                    <a:pt x="3565652" y="25400"/>
                  </a:lnTo>
                  <a:lnTo>
                    <a:pt x="3641864" y="25400"/>
                  </a:lnTo>
                  <a:lnTo>
                    <a:pt x="3641864" y="0"/>
                  </a:lnTo>
                  <a:close/>
                </a:path>
                <a:path w="4099560" h="1389380">
                  <a:moveTo>
                    <a:pt x="3794264" y="50800"/>
                  </a:moveTo>
                  <a:lnTo>
                    <a:pt x="3718052" y="50800"/>
                  </a:lnTo>
                  <a:lnTo>
                    <a:pt x="3718052" y="76200"/>
                  </a:lnTo>
                  <a:lnTo>
                    <a:pt x="3794264" y="76200"/>
                  </a:lnTo>
                  <a:lnTo>
                    <a:pt x="3794264" y="50800"/>
                  </a:lnTo>
                  <a:close/>
                </a:path>
                <a:path w="4099560" h="1389380">
                  <a:moveTo>
                    <a:pt x="3794264" y="0"/>
                  </a:moveTo>
                  <a:lnTo>
                    <a:pt x="3718052" y="0"/>
                  </a:lnTo>
                  <a:lnTo>
                    <a:pt x="3718052" y="25400"/>
                  </a:lnTo>
                  <a:lnTo>
                    <a:pt x="3794264" y="25400"/>
                  </a:lnTo>
                  <a:lnTo>
                    <a:pt x="3794264" y="0"/>
                  </a:lnTo>
                  <a:close/>
                </a:path>
                <a:path w="4099560" h="1389380">
                  <a:moveTo>
                    <a:pt x="3946664" y="50800"/>
                  </a:moveTo>
                  <a:lnTo>
                    <a:pt x="3870452" y="50800"/>
                  </a:lnTo>
                  <a:lnTo>
                    <a:pt x="3870452" y="76200"/>
                  </a:lnTo>
                  <a:lnTo>
                    <a:pt x="3946664" y="76200"/>
                  </a:lnTo>
                  <a:lnTo>
                    <a:pt x="3946664" y="50800"/>
                  </a:lnTo>
                  <a:close/>
                </a:path>
                <a:path w="4099560" h="1389380">
                  <a:moveTo>
                    <a:pt x="3946664" y="0"/>
                  </a:moveTo>
                  <a:lnTo>
                    <a:pt x="3870452" y="0"/>
                  </a:lnTo>
                  <a:lnTo>
                    <a:pt x="3870452" y="25400"/>
                  </a:lnTo>
                  <a:lnTo>
                    <a:pt x="3946664" y="25400"/>
                  </a:lnTo>
                  <a:lnTo>
                    <a:pt x="3946664" y="0"/>
                  </a:lnTo>
                  <a:close/>
                </a:path>
                <a:path w="4099560" h="1389380">
                  <a:moveTo>
                    <a:pt x="4099191" y="0"/>
                  </a:moveTo>
                  <a:lnTo>
                    <a:pt x="4022979" y="0"/>
                  </a:lnTo>
                  <a:lnTo>
                    <a:pt x="4022979" y="25400"/>
                  </a:lnTo>
                  <a:lnTo>
                    <a:pt x="4099191" y="25400"/>
                  </a:lnTo>
                  <a:lnTo>
                    <a:pt x="4099191" y="0"/>
                  </a:lnTo>
                  <a:close/>
                </a:path>
              </a:pathLst>
            </a:custGeom>
            <a:solidFill>
              <a:srgbClr val="00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775579" y="400049"/>
              <a:ext cx="5412105" cy="76200"/>
            </a:xfrm>
            <a:custGeom>
              <a:avLst/>
              <a:gdLst/>
              <a:ahLst/>
              <a:cxnLst/>
              <a:rect l="l" t="t" r="r" b="b"/>
              <a:pathLst>
                <a:path w="5412105" h="76200">
                  <a:moveTo>
                    <a:pt x="76212" y="50800"/>
                  </a:moveTo>
                  <a:lnTo>
                    <a:pt x="0" y="50800"/>
                  </a:lnTo>
                  <a:lnTo>
                    <a:pt x="0" y="76200"/>
                  </a:lnTo>
                  <a:lnTo>
                    <a:pt x="76212" y="76200"/>
                  </a:lnTo>
                  <a:lnTo>
                    <a:pt x="76212" y="50800"/>
                  </a:lnTo>
                  <a:close/>
                </a:path>
                <a:path w="5412105" h="76200">
                  <a:moveTo>
                    <a:pt x="76212" y="0"/>
                  </a:moveTo>
                  <a:lnTo>
                    <a:pt x="0" y="0"/>
                  </a:lnTo>
                  <a:lnTo>
                    <a:pt x="0" y="25400"/>
                  </a:lnTo>
                  <a:lnTo>
                    <a:pt x="76212" y="25400"/>
                  </a:lnTo>
                  <a:lnTo>
                    <a:pt x="76212" y="0"/>
                  </a:lnTo>
                  <a:close/>
                </a:path>
                <a:path w="5412105" h="76200">
                  <a:moveTo>
                    <a:pt x="228612" y="50800"/>
                  </a:moveTo>
                  <a:lnTo>
                    <a:pt x="152400" y="50800"/>
                  </a:lnTo>
                  <a:lnTo>
                    <a:pt x="152400" y="76200"/>
                  </a:lnTo>
                  <a:lnTo>
                    <a:pt x="228612" y="76200"/>
                  </a:lnTo>
                  <a:lnTo>
                    <a:pt x="228612" y="50800"/>
                  </a:lnTo>
                  <a:close/>
                </a:path>
                <a:path w="5412105" h="76200">
                  <a:moveTo>
                    <a:pt x="228612" y="0"/>
                  </a:moveTo>
                  <a:lnTo>
                    <a:pt x="152400" y="0"/>
                  </a:lnTo>
                  <a:lnTo>
                    <a:pt x="152400" y="25400"/>
                  </a:lnTo>
                  <a:lnTo>
                    <a:pt x="228612" y="25400"/>
                  </a:lnTo>
                  <a:lnTo>
                    <a:pt x="228612" y="0"/>
                  </a:lnTo>
                  <a:close/>
                </a:path>
                <a:path w="5412105" h="76200">
                  <a:moveTo>
                    <a:pt x="381139" y="50800"/>
                  </a:moveTo>
                  <a:lnTo>
                    <a:pt x="304927" y="50800"/>
                  </a:lnTo>
                  <a:lnTo>
                    <a:pt x="304927" y="76200"/>
                  </a:lnTo>
                  <a:lnTo>
                    <a:pt x="381139" y="76200"/>
                  </a:lnTo>
                  <a:lnTo>
                    <a:pt x="381139" y="50800"/>
                  </a:lnTo>
                  <a:close/>
                </a:path>
                <a:path w="5412105" h="76200">
                  <a:moveTo>
                    <a:pt x="381139" y="0"/>
                  </a:moveTo>
                  <a:lnTo>
                    <a:pt x="304927" y="0"/>
                  </a:lnTo>
                  <a:lnTo>
                    <a:pt x="304927" y="25400"/>
                  </a:lnTo>
                  <a:lnTo>
                    <a:pt x="381139" y="25400"/>
                  </a:lnTo>
                  <a:lnTo>
                    <a:pt x="381139" y="0"/>
                  </a:lnTo>
                  <a:close/>
                </a:path>
                <a:path w="5412105" h="76200">
                  <a:moveTo>
                    <a:pt x="533539" y="50800"/>
                  </a:moveTo>
                  <a:lnTo>
                    <a:pt x="457327" y="50800"/>
                  </a:lnTo>
                  <a:lnTo>
                    <a:pt x="457327" y="76200"/>
                  </a:lnTo>
                  <a:lnTo>
                    <a:pt x="533539" y="76200"/>
                  </a:lnTo>
                  <a:lnTo>
                    <a:pt x="533539" y="50800"/>
                  </a:lnTo>
                  <a:close/>
                </a:path>
                <a:path w="5412105" h="76200">
                  <a:moveTo>
                    <a:pt x="533539" y="0"/>
                  </a:moveTo>
                  <a:lnTo>
                    <a:pt x="457327" y="0"/>
                  </a:lnTo>
                  <a:lnTo>
                    <a:pt x="457327" y="25400"/>
                  </a:lnTo>
                  <a:lnTo>
                    <a:pt x="533539" y="25400"/>
                  </a:lnTo>
                  <a:lnTo>
                    <a:pt x="533539" y="0"/>
                  </a:lnTo>
                  <a:close/>
                </a:path>
                <a:path w="5412105" h="76200">
                  <a:moveTo>
                    <a:pt x="685939" y="50800"/>
                  </a:moveTo>
                  <a:lnTo>
                    <a:pt x="609727" y="50800"/>
                  </a:lnTo>
                  <a:lnTo>
                    <a:pt x="609727" y="76200"/>
                  </a:lnTo>
                  <a:lnTo>
                    <a:pt x="685939" y="76200"/>
                  </a:lnTo>
                  <a:lnTo>
                    <a:pt x="685939" y="50800"/>
                  </a:lnTo>
                  <a:close/>
                </a:path>
                <a:path w="5412105" h="76200">
                  <a:moveTo>
                    <a:pt x="685939" y="0"/>
                  </a:moveTo>
                  <a:lnTo>
                    <a:pt x="609727" y="0"/>
                  </a:lnTo>
                  <a:lnTo>
                    <a:pt x="609727" y="25400"/>
                  </a:lnTo>
                  <a:lnTo>
                    <a:pt x="685939" y="25400"/>
                  </a:lnTo>
                  <a:lnTo>
                    <a:pt x="685939" y="0"/>
                  </a:lnTo>
                  <a:close/>
                </a:path>
                <a:path w="5412105" h="76200">
                  <a:moveTo>
                    <a:pt x="838466" y="50800"/>
                  </a:moveTo>
                  <a:lnTo>
                    <a:pt x="762241" y="50800"/>
                  </a:lnTo>
                  <a:lnTo>
                    <a:pt x="762241" y="76200"/>
                  </a:lnTo>
                  <a:lnTo>
                    <a:pt x="838466" y="76200"/>
                  </a:lnTo>
                  <a:lnTo>
                    <a:pt x="838466" y="50800"/>
                  </a:lnTo>
                  <a:close/>
                </a:path>
                <a:path w="5412105" h="76200">
                  <a:moveTo>
                    <a:pt x="838466" y="0"/>
                  </a:moveTo>
                  <a:lnTo>
                    <a:pt x="762241" y="0"/>
                  </a:lnTo>
                  <a:lnTo>
                    <a:pt x="762241" y="25400"/>
                  </a:lnTo>
                  <a:lnTo>
                    <a:pt x="838466" y="25400"/>
                  </a:lnTo>
                  <a:lnTo>
                    <a:pt x="838466" y="0"/>
                  </a:lnTo>
                  <a:close/>
                </a:path>
                <a:path w="5412105" h="76200">
                  <a:moveTo>
                    <a:pt x="990866" y="50800"/>
                  </a:moveTo>
                  <a:lnTo>
                    <a:pt x="914654" y="50800"/>
                  </a:lnTo>
                  <a:lnTo>
                    <a:pt x="914654" y="76200"/>
                  </a:lnTo>
                  <a:lnTo>
                    <a:pt x="990866" y="76200"/>
                  </a:lnTo>
                  <a:lnTo>
                    <a:pt x="990866" y="50800"/>
                  </a:lnTo>
                  <a:close/>
                </a:path>
                <a:path w="5412105" h="76200">
                  <a:moveTo>
                    <a:pt x="990866" y="0"/>
                  </a:moveTo>
                  <a:lnTo>
                    <a:pt x="914654" y="0"/>
                  </a:lnTo>
                  <a:lnTo>
                    <a:pt x="914654" y="25400"/>
                  </a:lnTo>
                  <a:lnTo>
                    <a:pt x="990866" y="25400"/>
                  </a:lnTo>
                  <a:lnTo>
                    <a:pt x="990866" y="0"/>
                  </a:lnTo>
                  <a:close/>
                </a:path>
                <a:path w="5412105" h="76200">
                  <a:moveTo>
                    <a:pt x="1143266" y="50800"/>
                  </a:moveTo>
                  <a:lnTo>
                    <a:pt x="1067054" y="50800"/>
                  </a:lnTo>
                  <a:lnTo>
                    <a:pt x="1067054" y="76200"/>
                  </a:lnTo>
                  <a:lnTo>
                    <a:pt x="1143266" y="76200"/>
                  </a:lnTo>
                  <a:lnTo>
                    <a:pt x="1143266" y="50800"/>
                  </a:lnTo>
                  <a:close/>
                </a:path>
                <a:path w="5412105" h="76200">
                  <a:moveTo>
                    <a:pt x="1143266" y="0"/>
                  </a:moveTo>
                  <a:lnTo>
                    <a:pt x="1067054" y="0"/>
                  </a:lnTo>
                  <a:lnTo>
                    <a:pt x="1067054" y="25400"/>
                  </a:lnTo>
                  <a:lnTo>
                    <a:pt x="1143266" y="25400"/>
                  </a:lnTo>
                  <a:lnTo>
                    <a:pt x="1143266" y="0"/>
                  </a:lnTo>
                  <a:close/>
                </a:path>
                <a:path w="5412105" h="76200">
                  <a:moveTo>
                    <a:pt x="1295793" y="50800"/>
                  </a:moveTo>
                  <a:lnTo>
                    <a:pt x="1219581" y="50800"/>
                  </a:lnTo>
                  <a:lnTo>
                    <a:pt x="1219581" y="76200"/>
                  </a:lnTo>
                  <a:lnTo>
                    <a:pt x="1295793" y="76200"/>
                  </a:lnTo>
                  <a:lnTo>
                    <a:pt x="1295793" y="50800"/>
                  </a:lnTo>
                  <a:close/>
                </a:path>
                <a:path w="5412105" h="76200">
                  <a:moveTo>
                    <a:pt x="1295793" y="0"/>
                  </a:moveTo>
                  <a:lnTo>
                    <a:pt x="1219581" y="0"/>
                  </a:lnTo>
                  <a:lnTo>
                    <a:pt x="1219581" y="25400"/>
                  </a:lnTo>
                  <a:lnTo>
                    <a:pt x="1295793" y="25400"/>
                  </a:lnTo>
                  <a:lnTo>
                    <a:pt x="1295793" y="0"/>
                  </a:lnTo>
                  <a:close/>
                </a:path>
                <a:path w="5412105" h="76200">
                  <a:moveTo>
                    <a:pt x="1448193" y="50800"/>
                  </a:moveTo>
                  <a:lnTo>
                    <a:pt x="1371981" y="50800"/>
                  </a:lnTo>
                  <a:lnTo>
                    <a:pt x="1371981" y="76200"/>
                  </a:lnTo>
                  <a:lnTo>
                    <a:pt x="1448193" y="76200"/>
                  </a:lnTo>
                  <a:lnTo>
                    <a:pt x="1448193" y="50800"/>
                  </a:lnTo>
                  <a:close/>
                </a:path>
                <a:path w="5412105" h="76200">
                  <a:moveTo>
                    <a:pt x="1448193" y="0"/>
                  </a:moveTo>
                  <a:lnTo>
                    <a:pt x="1371981" y="0"/>
                  </a:lnTo>
                  <a:lnTo>
                    <a:pt x="1371981" y="25400"/>
                  </a:lnTo>
                  <a:lnTo>
                    <a:pt x="1448193" y="25400"/>
                  </a:lnTo>
                  <a:lnTo>
                    <a:pt x="1448193" y="0"/>
                  </a:lnTo>
                  <a:close/>
                </a:path>
                <a:path w="5412105" h="76200">
                  <a:moveTo>
                    <a:pt x="1600720" y="50800"/>
                  </a:moveTo>
                  <a:lnTo>
                    <a:pt x="1524508" y="50800"/>
                  </a:lnTo>
                  <a:lnTo>
                    <a:pt x="1524508" y="76200"/>
                  </a:lnTo>
                  <a:lnTo>
                    <a:pt x="1600720" y="76200"/>
                  </a:lnTo>
                  <a:lnTo>
                    <a:pt x="1600720" y="50800"/>
                  </a:lnTo>
                  <a:close/>
                </a:path>
                <a:path w="5412105" h="76200">
                  <a:moveTo>
                    <a:pt x="1600720" y="0"/>
                  </a:moveTo>
                  <a:lnTo>
                    <a:pt x="1524508" y="0"/>
                  </a:lnTo>
                  <a:lnTo>
                    <a:pt x="1524508" y="25400"/>
                  </a:lnTo>
                  <a:lnTo>
                    <a:pt x="1600720" y="25400"/>
                  </a:lnTo>
                  <a:lnTo>
                    <a:pt x="1600720" y="0"/>
                  </a:lnTo>
                  <a:close/>
                </a:path>
                <a:path w="5412105" h="76200">
                  <a:moveTo>
                    <a:pt x="1753120" y="50800"/>
                  </a:moveTo>
                  <a:lnTo>
                    <a:pt x="1676908" y="50800"/>
                  </a:lnTo>
                  <a:lnTo>
                    <a:pt x="1676908" y="76200"/>
                  </a:lnTo>
                  <a:lnTo>
                    <a:pt x="1753120" y="76200"/>
                  </a:lnTo>
                  <a:lnTo>
                    <a:pt x="1753120" y="50800"/>
                  </a:lnTo>
                  <a:close/>
                </a:path>
                <a:path w="5412105" h="76200">
                  <a:moveTo>
                    <a:pt x="1753120" y="0"/>
                  </a:moveTo>
                  <a:lnTo>
                    <a:pt x="1676908" y="0"/>
                  </a:lnTo>
                  <a:lnTo>
                    <a:pt x="1676908" y="25400"/>
                  </a:lnTo>
                  <a:lnTo>
                    <a:pt x="1753120" y="25400"/>
                  </a:lnTo>
                  <a:lnTo>
                    <a:pt x="1753120" y="0"/>
                  </a:lnTo>
                  <a:close/>
                </a:path>
                <a:path w="5412105" h="76200">
                  <a:moveTo>
                    <a:pt x="1905520" y="50800"/>
                  </a:moveTo>
                  <a:lnTo>
                    <a:pt x="1829308" y="50800"/>
                  </a:lnTo>
                  <a:lnTo>
                    <a:pt x="1829308" y="76200"/>
                  </a:lnTo>
                  <a:lnTo>
                    <a:pt x="1905520" y="76200"/>
                  </a:lnTo>
                  <a:lnTo>
                    <a:pt x="1905520" y="50800"/>
                  </a:lnTo>
                  <a:close/>
                </a:path>
                <a:path w="5412105" h="76200">
                  <a:moveTo>
                    <a:pt x="1905520" y="0"/>
                  </a:moveTo>
                  <a:lnTo>
                    <a:pt x="1829308" y="0"/>
                  </a:lnTo>
                  <a:lnTo>
                    <a:pt x="1829308" y="25400"/>
                  </a:lnTo>
                  <a:lnTo>
                    <a:pt x="1905520" y="25400"/>
                  </a:lnTo>
                  <a:lnTo>
                    <a:pt x="1905520" y="0"/>
                  </a:lnTo>
                  <a:close/>
                </a:path>
                <a:path w="5412105" h="76200">
                  <a:moveTo>
                    <a:pt x="2058047" y="50800"/>
                  </a:moveTo>
                  <a:lnTo>
                    <a:pt x="1981835" y="50800"/>
                  </a:lnTo>
                  <a:lnTo>
                    <a:pt x="1981835" y="76200"/>
                  </a:lnTo>
                  <a:lnTo>
                    <a:pt x="2058047" y="76200"/>
                  </a:lnTo>
                  <a:lnTo>
                    <a:pt x="2058047" y="50800"/>
                  </a:lnTo>
                  <a:close/>
                </a:path>
                <a:path w="5412105" h="76200">
                  <a:moveTo>
                    <a:pt x="2058047" y="0"/>
                  </a:moveTo>
                  <a:lnTo>
                    <a:pt x="1981835" y="0"/>
                  </a:lnTo>
                  <a:lnTo>
                    <a:pt x="1981835" y="25400"/>
                  </a:lnTo>
                  <a:lnTo>
                    <a:pt x="2058047" y="25400"/>
                  </a:lnTo>
                  <a:lnTo>
                    <a:pt x="2058047" y="0"/>
                  </a:lnTo>
                  <a:close/>
                </a:path>
                <a:path w="5412105" h="76200">
                  <a:moveTo>
                    <a:pt x="2210447" y="50800"/>
                  </a:moveTo>
                  <a:lnTo>
                    <a:pt x="2134235" y="50800"/>
                  </a:lnTo>
                  <a:lnTo>
                    <a:pt x="2134235" y="76200"/>
                  </a:lnTo>
                  <a:lnTo>
                    <a:pt x="2210447" y="76200"/>
                  </a:lnTo>
                  <a:lnTo>
                    <a:pt x="2210447" y="50800"/>
                  </a:lnTo>
                  <a:close/>
                </a:path>
                <a:path w="5412105" h="76200">
                  <a:moveTo>
                    <a:pt x="2210447" y="0"/>
                  </a:moveTo>
                  <a:lnTo>
                    <a:pt x="2134235" y="0"/>
                  </a:lnTo>
                  <a:lnTo>
                    <a:pt x="2134235" y="25400"/>
                  </a:lnTo>
                  <a:lnTo>
                    <a:pt x="2210447" y="25400"/>
                  </a:lnTo>
                  <a:lnTo>
                    <a:pt x="2210447" y="0"/>
                  </a:lnTo>
                  <a:close/>
                </a:path>
                <a:path w="5412105" h="76200">
                  <a:moveTo>
                    <a:pt x="2362847" y="50800"/>
                  </a:moveTo>
                  <a:lnTo>
                    <a:pt x="2286635" y="50800"/>
                  </a:lnTo>
                  <a:lnTo>
                    <a:pt x="2286635" y="76200"/>
                  </a:lnTo>
                  <a:lnTo>
                    <a:pt x="2362847" y="76200"/>
                  </a:lnTo>
                  <a:lnTo>
                    <a:pt x="2362847" y="50800"/>
                  </a:lnTo>
                  <a:close/>
                </a:path>
                <a:path w="5412105" h="76200">
                  <a:moveTo>
                    <a:pt x="2362847" y="0"/>
                  </a:moveTo>
                  <a:lnTo>
                    <a:pt x="2286635" y="0"/>
                  </a:lnTo>
                  <a:lnTo>
                    <a:pt x="2286635" y="25400"/>
                  </a:lnTo>
                  <a:lnTo>
                    <a:pt x="2362847" y="25400"/>
                  </a:lnTo>
                  <a:lnTo>
                    <a:pt x="2362847" y="0"/>
                  </a:lnTo>
                  <a:close/>
                </a:path>
                <a:path w="5412105" h="76200">
                  <a:moveTo>
                    <a:pt x="2515374" y="50800"/>
                  </a:moveTo>
                  <a:lnTo>
                    <a:pt x="2439162" y="50800"/>
                  </a:lnTo>
                  <a:lnTo>
                    <a:pt x="2439162" y="76200"/>
                  </a:lnTo>
                  <a:lnTo>
                    <a:pt x="2515374" y="76200"/>
                  </a:lnTo>
                  <a:lnTo>
                    <a:pt x="2515374" y="50800"/>
                  </a:lnTo>
                  <a:close/>
                </a:path>
                <a:path w="5412105" h="76200">
                  <a:moveTo>
                    <a:pt x="2515374" y="0"/>
                  </a:moveTo>
                  <a:lnTo>
                    <a:pt x="2439162" y="0"/>
                  </a:lnTo>
                  <a:lnTo>
                    <a:pt x="2439162" y="25400"/>
                  </a:lnTo>
                  <a:lnTo>
                    <a:pt x="2515374" y="25400"/>
                  </a:lnTo>
                  <a:lnTo>
                    <a:pt x="2515374" y="0"/>
                  </a:lnTo>
                  <a:close/>
                </a:path>
                <a:path w="5412105" h="76200">
                  <a:moveTo>
                    <a:pt x="2667774" y="50800"/>
                  </a:moveTo>
                  <a:lnTo>
                    <a:pt x="2591562" y="50800"/>
                  </a:lnTo>
                  <a:lnTo>
                    <a:pt x="2591562" y="76200"/>
                  </a:lnTo>
                  <a:lnTo>
                    <a:pt x="2667774" y="76200"/>
                  </a:lnTo>
                  <a:lnTo>
                    <a:pt x="2667774" y="50800"/>
                  </a:lnTo>
                  <a:close/>
                </a:path>
                <a:path w="5412105" h="76200">
                  <a:moveTo>
                    <a:pt x="2667774" y="0"/>
                  </a:moveTo>
                  <a:lnTo>
                    <a:pt x="2591562" y="0"/>
                  </a:lnTo>
                  <a:lnTo>
                    <a:pt x="2591562" y="25400"/>
                  </a:lnTo>
                  <a:lnTo>
                    <a:pt x="2667774" y="25400"/>
                  </a:lnTo>
                  <a:lnTo>
                    <a:pt x="2667774" y="0"/>
                  </a:lnTo>
                  <a:close/>
                </a:path>
                <a:path w="5412105" h="76200">
                  <a:moveTo>
                    <a:pt x="2820301" y="50800"/>
                  </a:moveTo>
                  <a:lnTo>
                    <a:pt x="2744089" y="50800"/>
                  </a:lnTo>
                  <a:lnTo>
                    <a:pt x="2744089" y="76200"/>
                  </a:lnTo>
                  <a:lnTo>
                    <a:pt x="2820301" y="76200"/>
                  </a:lnTo>
                  <a:lnTo>
                    <a:pt x="2820301" y="50800"/>
                  </a:lnTo>
                  <a:close/>
                </a:path>
                <a:path w="5412105" h="76200">
                  <a:moveTo>
                    <a:pt x="2820301" y="0"/>
                  </a:moveTo>
                  <a:lnTo>
                    <a:pt x="2744089" y="0"/>
                  </a:lnTo>
                  <a:lnTo>
                    <a:pt x="2744089" y="25400"/>
                  </a:lnTo>
                  <a:lnTo>
                    <a:pt x="2820301" y="25400"/>
                  </a:lnTo>
                  <a:lnTo>
                    <a:pt x="2820301" y="0"/>
                  </a:lnTo>
                  <a:close/>
                </a:path>
                <a:path w="5412105" h="76200">
                  <a:moveTo>
                    <a:pt x="2972701" y="50800"/>
                  </a:moveTo>
                  <a:lnTo>
                    <a:pt x="2896489" y="50800"/>
                  </a:lnTo>
                  <a:lnTo>
                    <a:pt x="2896489" y="76200"/>
                  </a:lnTo>
                  <a:lnTo>
                    <a:pt x="2972701" y="76200"/>
                  </a:lnTo>
                  <a:lnTo>
                    <a:pt x="2972701" y="50800"/>
                  </a:lnTo>
                  <a:close/>
                </a:path>
                <a:path w="5412105" h="76200">
                  <a:moveTo>
                    <a:pt x="2972701" y="0"/>
                  </a:moveTo>
                  <a:lnTo>
                    <a:pt x="2896489" y="0"/>
                  </a:lnTo>
                  <a:lnTo>
                    <a:pt x="2896489" y="25400"/>
                  </a:lnTo>
                  <a:lnTo>
                    <a:pt x="2972701" y="25400"/>
                  </a:lnTo>
                  <a:lnTo>
                    <a:pt x="2972701" y="0"/>
                  </a:lnTo>
                  <a:close/>
                </a:path>
                <a:path w="5412105" h="76200">
                  <a:moveTo>
                    <a:pt x="3125101" y="50800"/>
                  </a:moveTo>
                  <a:lnTo>
                    <a:pt x="3048889" y="50800"/>
                  </a:lnTo>
                  <a:lnTo>
                    <a:pt x="3048889" y="76200"/>
                  </a:lnTo>
                  <a:lnTo>
                    <a:pt x="3125101" y="76200"/>
                  </a:lnTo>
                  <a:lnTo>
                    <a:pt x="3125101" y="50800"/>
                  </a:lnTo>
                  <a:close/>
                </a:path>
                <a:path w="5412105" h="76200">
                  <a:moveTo>
                    <a:pt x="3125101" y="0"/>
                  </a:moveTo>
                  <a:lnTo>
                    <a:pt x="3048889" y="0"/>
                  </a:lnTo>
                  <a:lnTo>
                    <a:pt x="3048889" y="25400"/>
                  </a:lnTo>
                  <a:lnTo>
                    <a:pt x="3125101" y="25400"/>
                  </a:lnTo>
                  <a:lnTo>
                    <a:pt x="3125101" y="0"/>
                  </a:lnTo>
                  <a:close/>
                </a:path>
                <a:path w="5412105" h="76200">
                  <a:moveTo>
                    <a:pt x="3277628" y="50800"/>
                  </a:moveTo>
                  <a:lnTo>
                    <a:pt x="3201416" y="50800"/>
                  </a:lnTo>
                  <a:lnTo>
                    <a:pt x="3201416" y="76200"/>
                  </a:lnTo>
                  <a:lnTo>
                    <a:pt x="3277628" y="76200"/>
                  </a:lnTo>
                  <a:lnTo>
                    <a:pt x="3277628" y="50800"/>
                  </a:lnTo>
                  <a:close/>
                </a:path>
                <a:path w="5412105" h="76200">
                  <a:moveTo>
                    <a:pt x="3277628" y="0"/>
                  </a:moveTo>
                  <a:lnTo>
                    <a:pt x="3201416" y="0"/>
                  </a:lnTo>
                  <a:lnTo>
                    <a:pt x="3201416" y="25400"/>
                  </a:lnTo>
                  <a:lnTo>
                    <a:pt x="3277628" y="25400"/>
                  </a:lnTo>
                  <a:lnTo>
                    <a:pt x="3277628" y="0"/>
                  </a:lnTo>
                  <a:close/>
                </a:path>
                <a:path w="5412105" h="76200">
                  <a:moveTo>
                    <a:pt x="3430028" y="50800"/>
                  </a:moveTo>
                  <a:lnTo>
                    <a:pt x="3353816" y="50800"/>
                  </a:lnTo>
                  <a:lnTo>
                    <a:pt x="3353816" y="76200"/>
                  </a:lnTo>
                  <a:lnTo>
                    <a:pt x="3430028" y="76200"/>
                  </a:lnTo>
                  <a:lnTo>
                    <a:pt x="3430028" y="50800"/>
                  </a:lnTo>
                  <a:close/>
                </a:path>
                <a:path w="5412105" h="76200">
                  <a:moveTo>
                    <a:pt x="3430028" y="0"/>
                  </a:moveTo>
                  <a:lnTo>
                    <a:pt x="3353816" y="0"/>
                  </a:lnTo>
                  <a:lnTo>
                    <a:pt x="3353816" y="25400"/>
                  </a:lnTo>
                  <a:lnTo>
                    <a:pt x="3430028" y="25400"/>
                  </a:lnTo>
                  <a:lnTo>
                    <a:pt x="3430028" y="0"/>
                  </a:lnTo>
                  <a:close/>
                </a:path>
                <a:path w="5412105" h="76200">
                  <a:moveTo>
                    <a:pt x="3582428" y="50800"/>
                  </a:moveTo>
                  <a:lnTo>
                    <a:pt x="3506216" y="50800"/>
                  </a:lnTo>
                  <a:lnTo>
                    <a:pt x="3506216" y="76200"/>
                  </a:lnTo>
                  <a:lnTo>
                    <a:pt x="3582428" y="76200"/>
                  </a:lnTo>
                  <a:lnTo>
                    <a:pt x="3582428" y="50800"/>
                  </a:lnTo>
                  <a:close/>
                </a:path>
                <a:path w="5412105" h="76200">
                  <a:moveTo>
                    <a:pt x="3582428" y="0"/>
                  </a:moveTo>
                  <a:lnTo>
                    <a:pt x="3506216" y="0"/>
                  </a:lnTo>
                  <a:lnTo>
                    <a:pt x="3506216" y="25400"/>
                  </a:lnTo>
                  <a:lnTo>
                    <a:pt x="3582428" y="25400"/>
                  </a:lnTo>
                  <a:lnTo>
                    <a:pt x="3582428" y="0"/>
                  </a:lnTo>
                  <a:close/>
                </a:path>
                <a:path w="5412105" h="76200">
                  <a:moveTo>
                    <a:pt x="3734955" y="50800"/>
                  </a:moveTo>
                  <a:lnTo>
                    <a:pt x="3658743" y="50800"/>
                  </a:lnTo>
                  <a:lnTo>
                    <a:pt x="3658743" y="76200"/>
                  </a:lnTo>
                  <a:lnTo>
                    <a:pt x="3734955" y="76200"/>
                  </a:lnTo>
                  <a:lnTo>
                    <a:pt x="3734955" y="50800"/>
                  </a:lnTo>
                  <a:close/>
                </a:path>
                <a:path w="5412105" h="76200">
                  <a:moveTo>
                    <a:pt x="3734955" y="0"/>
                  </a:moveTo>
                  <a:lnTo>
                    <a:pt x="3658743" y="0"/>
                  </a:lnTo>
                  <a:lnTo>
                    <a:pt x="3658743" y="25400"/>
                  </a:lnTo>
                  <a:lnTo>
                    <a:pt x="3734955" y="25400"/>
                  </a:lnTo>
                  <a:lnTo>
                    <a:pt x="3734955" y="0"/>
                  </a:lnTo>
                  <a:close/>
                </a:path>
                <a:path w="5412105" h="76200">
                  <a:moveTo>
                    <a:pt x="3887355" y="50800"/>
                  </a:moveTo>
                  <a:lnTo>
                    <a:pt x="3811143" y="50800"/>
                  </a:lnTo>
                  <a:lnTo>
                    <a:pt x="3811143" y="76200"/>
                  </a:lnTo>
                  <a:lnTo>
                    <a:pt x="3887355" y="76200"/>
                  </a:lnTo>
                  <a:lnTo>
                    <a:pt x="3887355" y="50800"/>
                  </a:lnTo>
                  <a:close/>
                </a:path>
                <a:path w="5412105" h="76200">
                  <a:moveTo>
                    <a:pt x="3887355" y="0"/>
                  </a:moveTo>
                  <a:lnTo>
                    <a:pt x="3811143" y="0"/>
                  </a:lnTo>
                  <a:lnTo>
                    <a:pt x="3811143" y="25400"/>
                  </a:lnTo>
                  <a:lnTo>
                    <a:pt x="3887355" y="25400"/>
                  </a:lnTo>
                  <a:lnTo>
                    <a:pt x="3887355" y="0"/>
                  </a:lnTo>
                  <a:close/>
                </a:path>
                <a:path w="5412105" h="76200">
                  <a:moveTo>
                    <a:pt x="4039882" y="50800"/>
                  </a:moveTo>
                  <a:lnTo>
                    <a:pt x="3963670" y="50800"/>
                  </a:lnTo>
                  <a:lnTo>
                    <a:pt x="3963670" y="76200"/>
                  </a:lnTo>
                  <a:lnTo>
                    <a:pt x="4039882" y="76200"/>
                  </a:lnTo>
                  <a:lnTo>
                    <a:pt x="4039882" y="50800"/>
                  </a:lnTo>
                  <a:close/>
                </a:path>
                <a:path w="5412105" h="76200">
                  <a:moveTo>
                    <a:pt x="4039882" y="0"/>
                  </a:moveTo>
                  <a:lnTo>
                    <a:pt x="3963670" y="0"/>
                  </a:lnTo>
                  <a:lnTo>
                    <a:pt x="3963670" y="25400"/>
                  </a:lnTo>
                  <a:lnTo>
                    <a:pt x="4039882" y="25400"/>
                  </a:lnTo>
                  <a:lnTo>
                    <a:pt x="4039882" y="0"/>
                  </a:lnTo>
                  <a:close/>
                </a:path>
                <a:path w="5412105" h="76200">
                  <a:moveTo>
                    <a:pt x="4192282" y="50800"/>
                  </a:moveTo>
                  <a:lnTo>
                    <a:pt x="4116070" y="50800"/>
                  </a:lnTo>
                  <a:lnTo>
                    <a:pt x="4116070" y="76200"/>
                  </a:lnTo>
                  <a:lnTo>
                    <a:pt x="4192282" y="76200"/>
                  </a:lnTo>
                  <a:lnTo>
                    <a:pt x="4192282" y="50800"/>
                  </a:lnTo>
                  <a:close/>
                </a:path>
                <a:path w="5412105" h="76200">
                  <a:moveTo>
                    <a:pt x="4192282" y="0"/>
                  </a:moveTo>
                  <a:lnTo>
                    <a:pt x="4116070" y="0"/>
                  </a:lnTo>
                  <a:lnTo>
                    <a:pt x="4116070" y="25400"/>
                  </a:lnTo>
                  <a:lnTo>
                    <a:pt x="4192282" y="25400"/>
                  </a:lnTo>
                  <a:lnTo>
                    <a:pt x="4192282" y="0"/>
                  </a:lnTo>
                  <a:close/>
                </a:path>
                <a:path w="5412105" h="76200">
                  <a:moveTo>
                    <a:pt x="4344682" y="50800"/>
                  </a:moveTo>
                  <a:lnTo>
                    <a:pt x="4268470" y="50800"/>
                  </a:lnTo>
                  <a:lnTo>
                    <a:pt x="4268470" y="76200"/>
                  </a:lnTo>
                  <a:lnTo>
                    <a:pt x="4344682" y="76200"/>
                  </a:lnTo>
                  <a:lnTo>
                    <a:pt x="4344682" y="50800"/>
                  </a:lnTo>
                  <a:close/>
                </a:path>
                <a:path w="5412105" h="76200">
                  <a:moveTo>
                    <a:pt x="4344682" y="0"/>
                  </a:moveTo>
                  <a:lnTo>
                    <a:pt x="4268470" y="0"/>
                  </a:lnTo>
                  <a:lnTo>
                    <a:pt x="4268470" y="25400"/>
                  </a:lnTo>
                  <a:lnTo>
                    <a:pt x="4344682" y="25400"/>
                  </a:lnTo>
                  <a:lnTo>
                    <a:pt x="4344682" y="0"/>
                  </a:lnTo>
                  <a:close/>
                </a:path>
                <a:path w="5412105" h="76200">
                  <a:moveTo>
                    <a:pt x="4497209" y="50800"/>
                  </a:moveTo>
                  <a:lnTo>
                    <a:pt x="4420997" y="50800"/>
                  </a:lnTo>
                  <a:lnTo>
                    <a:pt x="4420997" y="76200"/>
                  </a:lnTo>
                  <a:lnTo>
                    <a:pt x="4497209" y="76200"/>
                  </a:lnTo>
                  <a:lnTo>
                    <a:pt x="4497209" y="50800"/>
                  </a:lnTo>
                  <a:close/>
                </a:path>
                <a:path w="5412105" h="76200">
                  <a:moveTo>
                    <a:pt x="4497209" y="0"/>
                  </a:moveTo>
                  <a:lnTo>
                    <a:pt x="4420997" y="0"/>
                  </a:lnTo>
                  <a:lnTo>
                    <a:pt x="4420997" y="25400"/>
                  </a:lnTo>
                  <a:lnTo>
                    <a:pt x="4497209" y="25400"/>
                  </a:lnTo>
                  <a:lnTo>
                    <a:pt x="4497209" y="0"/>
                  </a:lnTo>
                  <a:close/>
                </a:path>
                <a:path w="5412105" h="76200">
                  <a:moveTo>
                    <a:pt x="4649609" y="50800"/>
                  </a:moveTo>
                  <a:lnTo>
                    <a:pt x="4573397" y="50800"/>
                  </a:lnTo>
                  <a:lnTo>
                    <a:pt x="4573397" y="76200"/>
                  </a:lnTo>
                  <a:lnTo>
                    <a:pt x="4649609" y="76200"/>
                  </a:lnTo>
                  <a:lnTo>
                    <a:pt x="4649609" y="50800"/>
                  </a:lnTo>
                  <a:close/>
                </a:path>
                <a:path w="5412105" h="76200">
                  <a:moveTo>
                    <a:pt x="4649609" y="0"/>
                  </a:moveTo>
                  <a:lnTo>
                    <a:pt x="4573397" y="0"/>
                  </a:lnTo>
                  <a:lnTo>
                    <a:pt x="4573397" y="25400"/>
                  </a:lnTo>
                  <a:lnTo>
                    <a:pt x="4649609" y="25400"/>
                  </a:lnTo>
                  <a:lnTo>
                    <a:pt x="4649609" y="0"/>
                  </a:lnTo>
                  <a:close/>
                </a:path>
                <a:path w="5412105" h="76200">
                  <a:moveTo>
                    <a:pt x="4802009" y="50800"/>
                  </a:moveTo>
                  <a:lnTo>
                    <a:pt x="4725797" y="50800"/>
                  </a:lnTo>
                  <a:lnTo>
                    <a:pt x="4725797" y="76200"/>
                  </a:lnTo>
                  <a:lnTo>
                    <a:pt x="4802009" y="76200"/>
                  </a:lnTo>
                  <a:lnTo>
                    <a:pt x="4802009" y="50800"/>
                  </a:lnTo>
                  <a:close/>
                </a:path>
                <a:path w="5412105" h="76200">
                  <a:moveTo>
                    <a:pt x="4802009" y="0"/>
                  </a:moveTo>
                  <a:lnTo>
                    <a:pt x="4725797" y="0"/>
                  </a:lnTo>
                  <a:lnTo>
                    <a:pt x="4725797" y="25400"/>
                  </a:lnTo>
                  <a:lnTo>
                    <a:pt x="4802009" y="25400"/>
                  </a:lnTo>
                  <a:lnTo>
                    <a:pt x="4802009" y="0"/>
                  </a:lnTo>
                  <a:close/>
                </a:path>
                <a:path w="5412105" h="76200">
                  <a:moveTo>
                    <a:pt x="4954536" y="50800"/>
                  </a:moveTo>
                  <a:lnTo>
                    <a:pt x="4878324" y="50800"/>
                  </a:lnTo>
                  <a:lnTo>
                    <a:pt x="4878324" y="76200"/>
                  </a:lnTo>
                  <a:lnTo>
                    <a:pt x="4954536" y="76200"/>
                  </a:lnTo>
                  <a:lnTo>
                    <a:pt x="4954536" y="50800"/>
                  </a:lnTo>
                  <a:close/>
                </a:path>
                <a:path w="5412105" h="76200">
                  <a:moveTo>
                    <a:pt x="4954536" y="0"/>
                  </a:moveTo>
                  <a:lnTo>
                    <a:pt x="4878324" y="0"/>
                  </a:lnTo>
                  <a:lnTo>
                    <a:pt x="4878324" y="25400"/>
                  </a:lnTo>
                  <a:lnTo>
                    <a:pt x="4954536" y="25400"/>
                  </a:lnTo>
                  <a:lnTo>
                    <a:pt x="4954536" y="0"/>
                  </a:lnTo>
                  <a:close/>
                </a:path>
                <a:path w="5412105" h="76200">
                  <a:moveTo>
                    <a:pt x="5106936" y="50800"/>
                  </a:moveTo>
                  <a:lnTo>
                    <a:pt x="5030724" y="50800"/>
                  </a:lnTo>
                  <a:lnTo>
                    <a:pt x="5030724" y="76200"/>
                  </a:lnTo>
                  <a:lnTo>
                    <a:pt x="5106936" y="76200"/>
                  </a:lnTo>
                  <a:lnTo>
                    <a:pt x="5106936" y="50800"/>
                  </a:lnTo>
                  <a:close/>
                </a:path>
                <a:path w="5412105" h="76200">
                  <a:moveTo>
                    <a:pt x="5106936" y="0"/>
                  </a:moveTo>
                  <a:lnTo>
                    <a:pt x="5030724" y="0"/>
                  </a:lnTo>
                  <a:lnTo>
                    <a:pt x="5030724" y="25400"/>
                  </a:lnTo>
                  <a:lnTo>
                    <a:pt x="5106936" y="25400"/>
                  </a:lnTo>
                  <a:lnTo>
                    <a:pt x="5106936" y="0"/>
                  </a:lnTo>
                  <a:close/>
                </a:path>
                <a:path w="5412105" h="76200">
                  <a:moveTo>
                    <a:pt x="5259463" y="50800"/>
                  </a:moveTo>
                  <a:lnTo>
                    <a:pt x="5183251" y="50800"/>
                  </a:lnTo>
                  <a:lnTo>
                    <a:pt x="5183251" y="76200"/>
                  </a:lnTo>
                  <a:lnTo>
                    <a:pt x="5259463" y="76200"/>
                  </a:lnTo>
                  <a:lnTo>
                    <a:pt x="5259463" y="50800"/>
                  </a:lnTo>
                  <a:close/>
                </a:path>
                <a:path w="5412105" h="76200">
                  <a:moveTo>
                    <a:pt x="5259463" y="0"/>
                  </a:moveTo>
                  <a:lnTo>
                    <a:pt x="5183251" y="0"/>
                  </a:lnTo>
                  <a:lnTo>
                    <a:pt x="5183251" y="25400"/>
                  </a:lnTo>
                  <a:lnTo>
                    <a:pt x="5259463" y="25400"/>
                  </a:lnTo>
                  <a:lnTo>
                    <a:pt x="5259463" y="0"/>
                  </a:lnTo>
                  <a:close/>
                </a:path>
                <a:path w="5412105" h="76200">
                  <a:moveTo>
                    <a:pt x="5411863" y="0"/>
                  </a:moveTo>
                  <a:lnTo>
                    <a:pt x="5335651" y="0"/>
                  </a:lnTo>
                  <a:lnTo>
                    <a:pt x="5335651" y="25400"/>
                  </a:lnTo>
                  <a:lnTo>
                    <a:pt x="5411863" y="25400"/>
                  </a:lnTo>
                  <a:lnTo>
                    <a:pt x="5411863" y="0"/>
                  </a:lnTo>
                  <a:close/>
                </a:path>
              </a:pathLst>
            </a:custGeom>
            <a:solidFill>
              <a:srgbClr val="00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111230" y="400049"/>
              <a:ext cx="686435" cy="76200"/>
            </a:xfrm>
            <a:custGeom>
              <a:avLst/>
              <a:gdLst/>
              <a:ahLst/>
              <a:cxnLst/>
              <a:rect l="l" t="t" r="r" b="b"/>
              <a:pathLst>
                <a:path w="686434" h="76200">
                  <a:moveTo>
                    <a:pt x="76212" y="50800"/>
                  </a:moveTo>
                  <a:lnTo>
                    <a:pt x="0" y="50800"/>
                  </a:lnTo>
                  <a:lnTo>
                    <a:pt x="0" y="76200"/>
                  </a:lnTo>
                  <a:lnTo>
                    <a:pt x="76212" y="76200"/>
                  </a:lnTo>
                  <a:lnTo>
                    <a:pt x="76212" y="50800"/>
                  </a:lnTo>
                  <a:close/>
                </a:path>
                <a:path w="686434" h="76200">
                  <a:moveTo>
                    <a:pt x="76212" y="0"/>
                  </a:moveTo>
                  <a:lnTo>
                    <a:pt x="0" y="0"/>
                  </a:lnTo>
                  <a:lnTo>
                    <a:pt x="0" y="25400"/>
                  </a:lnTo>
                  <a:lnTo>
                    <a:pt x="76212" y="25400"/>
                  </a:lnTo>
                  <a:lnTo>
                    <a:pt x="76212" y="0"/>
                  </a:lnTo>
                  <a:close/>
                </a:path>
                <a:path w="686434" h="76200">
                  <a:moveTo>
                    <a:pt x="228612" y="50800"/>
                  </a:moveTo>
                  <a:lnTo>
                    <a:pt x="152400" y="50800"/>
                  </a:lnTo>
                  <a:lnTo>
                    <a:pt x="152400" y="76200"/>
                  </a:lnTo>
                  <a:lnTo>
                    <a:pt x="228612" y="76200"/>
                  </a:lnTo>
                  <a:lnTo>
                    <a:pt x="228612" y="50800"/>
                  </a:lnTo>
                  <a:close/>
                </a:path>
                <a:path w="686434" h="76200">
                  <a:moveTo>
                    <a:pt x="228612" y="0"/>
                  </a:moveTo>
                  <a:lnTo>
                    <a:pt x="152400" y="0"/>
                  </a:lnTo>
                  <a:lnTo>
                    <a:pt x="152400" y="25400"/>
                  </a:lnTo>
                  <a:lnTo>
                    <a:pt x="228612" y="25400"/>
                  </a:lnTo>
                  <a:lnTo>
                    <a:pt x="228612" y="0"/>
                  </a:lnTo>
                  <a:close/>
                </a:path>
                <a:path w="686434" h="76200">
                  <a:moveTo>
                    <a:pt x="381139" y="50800"/>
                  </a:moveTo>
                  <a:lnTo>
                    <a:pt x="304927" y="50800"/>
                  </a:lnTo>
                  <a:lnTo>
                    <a:pt x="304927" y="76200"/>
                  </a:lnTo>
                  <a:lnTo>
                    <a:pt x="381139" y="76200"/>
                  </a:lnTo>
                  <a:lnTo>
                    <a:pt x="381139" y="50800"/>
                  </a:lnTo>
                  <a:close/>
                </a:path>
                <a:path w="686434" h="76200">
                  <a:moveTo>
                    <a:pt x="381139" y="0"/>
                  </a:moveTo>
                  <a:lnTo>
                    <a:pt x="304927" y="0"/>
                  </a:lnTo>
                  <a:lnTo>
                    <a:pt x="304927" y="25400"/>
                  </a:lnTo>
                  <a:lnTo>
                    <a:pt x="381139" y="25400"/>
                  </a:lnTo>
                  <a:lnTo>
                    <a:pt x="381139" y="0"/>
                  </a:lnTo>
                  <a:close/>
                </a:path>
                <a:path w="686434" h="76200">
                  <a:moveTo>
                    <a:pt x="533539" y="50800"/>
                  </a:moveTo>
                  <a:lnTo>
                    <a:pt x="457327" y="50800"/>
                  </a:lnTo>
                  <a:lnTo>
                    <a:pt x="457327" y="76200"/>
                  </a:lnTo>
                  <a:lnTo>
                    <a:pt x="533539" y="76200"/>
                  </a:lnTo>
                  <a:lnTo>
                    <a:pt x="533539" y="50800"/>
                  </a:lnTo>
                  <a:close/>
                </a:path>
                <a:path w="686434" h="76200">
                  <a:moveTo>
                    <a:pt x="533539" y="0"/>
                  </a:moveTo>
                  <a:lnTo>
                    <a:pt x="457327" y="0"/>
                  </a:lnTo>
                  <a:lnTo>
                    <a:pt x="457327" y="25400"/>
                  </a:lnTo>
                  <a:lnTo>
                    <a:pt x="533539" y="25400"/>
                  </a:lnTo>
                  <a:lnTo>
                    <a:pt x="533539" y="0"/>
                  </a:lnTo>
                  <a:close/>
                </a:path>
                <a:path w="686434" h="76200">
                  <a:moveTo>
                    <a:pt x="685939" y="50800"/>
                  </a:moveTo>
                  <a:lnTo>
                    <a:pt x="609727" y="50800"/>
                  </a:lnTo>
                  <a:lnTo>
                    <a:pt x="609727" y="76200"/>
                  </a:lnTo>
                  <a:lnTo>
                    <a:pt x="685939" y="76200"/>
                  </a:lnTo>
                  <a:lnTo>
                    <a:pt x="685939" y="50800"/>
                  </a:lnTo>
                  <a:close/>
                </a:path>
                <a:path w="686434" h="76200">
                  <a:moveTo>
                    <a:pt x="685939" y="0"/>
                  </a:moveTo>
                  <a:lnTo>
                    <a:pt x="609727" y="0"/>
                  </a:lnTo>
                  <a:lnTo>
                    <a:pt x="609727" y="25400"/>
                  </a:lnTo>
                  <a:lnTo>
                    <a:pt x="685939" y="25400"/>
                  </a:lnTo>
                  <a:lnTo>
                    <a:pt x="685939" y="0"/>
                  </a:lnTo>
                  <a:close/>
                </a:path>
              </a:pathLst>
            </a:custGeom>
            <a:solidFill>
              <a:srgbClr val="00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873483" y="400050"/>
              <a:ext cx="89408" cy="762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886692" y="539228"/>
              <a:ext cx="76200" cy="5412105"/>
            </a:xfrm>
            <a:custGeom>
              <a:avLst/>
              <a:gdLst/>
              <a:ahLst/>
              <a:cxnLst/>
              <a:rect l="l" t="t" r="r" b="b"/>
              <a:pathLst>
                <a:path w="76200" h="5412105">
                  <a:moveTo>
                    <a:pt x="25400" y="5183124"/>
                  </a:moveTo>
                  <a:lnTo>
                    <a:pt x="0" y="5183124"/>
                  </a:lnTo>
                  <a:lnTo>
                    <a:pt x="0" y="5259336"/>
                  </a:lnTo>
                  <a:lnTo>
                    <a:pt x="25400" y="5259336"/>
                  </a:lnTo>
                  <a:lnTo>
                    <a:pt x="25400" y="5183124"/>
                  </a:lnTo>
                  <a:close/>
                </a:path>
                <a:path w="76200" h="5412105">
                  <a:moveTo>
                    <a:pt x="25400" y="5030724"/>
                  </a:moveTo>
                  <a:lnTo>
                    <a:pt x="0" y="5030724"/>
                  </a:lnTo>
                  <a:lnTo>
                    <a:pt x="0" y="5106936"/>
                  </a:lnTo>
                  <a:lnTo>
                    <a:pt x="25400" y="5106936"/>
                  </a:lnTo>
                  <a:lnTo>
                    <a:pt x="25400" y="5030724"/>
                  </a:lnTo>
                  <a:close/>
                </a:path>
                <a:path w="76200" h="5412105">
                  <a:moveTo>
                    <a:pt x="25400" y="4878324"/>
                  </a:moveTo>
                  <a:lnTo>
                    <a:pt x="0" y="4878324"/>
                  </a:lnTo>
                  <a:lnTo>
                    <a:pt x="0" y="4954536"/>
                  </a:lnTo>
                  <a:lnTo>
                    <a:pt x="25400" y="4954536"/>
                  </a:lnTo>
                  <a:lnTo>
                    <a:pt x="25400" y="4878324"/>
                  </a:lnTo>
                  <a:close/>
                </a:path>
                <a:path w="76200" h="5412105">
                  <a:moveTo>
                    <a:pt x="25400" y="4725797"/>
                  </a:moveTo>
                  <a:lnTo>
                    <a:pt x="0" y="4725797"/>
                  </a:lnTo>
                  <a:lnTo>
                    <a:pt x="0" y="4802009"/>
                  </a:lnTo>
                  <a:lnTo>
                    <a:pt x="25400" y="4802009"/>
                  </a:lnTo>
                  <a:lnTo>
                    <a:pt x="25400" y="4725797"/>
                  </a:lnTo>
                  <a:close/>
                </a:path>
                <a:path w="76200" h="5412105">
                  <a:moveTo>
                    <a:pt x="25400" y="4573397"/>
                  </a:moveTo>
                  <a:lnTo>
                    <a:pt x="0" y="4573397"/>
                  </a:lnTo>
                  <a:lnTo>
                    <a:pt x="0" y="4649609"/>
                  </a:lnTo>
                  <a:lnTo>
                    <a:pt x="25400" y="4649609"/>
                  </a:lnTo>
                  <a:lnTo>
                    <a:pt x="25400" y="4573397"/>
                  </a:lnTo>
                  <a:close/>
                </a:path>
                <a:path w="76200" h="5412105">
                  <a:moveTo>
                    <a:pt x="25400" y="4420997"/>
                  </a:moveTo>
                  <a:lnTo>
                    <a:pt x="0" y="4420997"/>
                  </a:lnTo>
                  <a:lnTo>
                    <a:pt x="0" y="4497209"/>
                  </a:lnTo>
                  <a:lnTo>
                    <a:pt x="25400" y="4497209"/>
                  </a:lnTo>
                  <a:lnTo>
                    <a:pt x="25400" y="4420997"/>
                  </a:lnTo>
                  <a:close/>
                </a:path>
                <a:path w="76200" h="5412105">
                  <a:moveTo>
                    <a:pt x="25400" y="4268470"/>
                  </a:moveTo>
                  <a:lnTo>
                    <a:pt x="0" y="4268470"/>
                  </a:lnTo>
                  <a:lnTo>
                    <a:pt x="0" y="4344682"/>
                  </a:lnTo>
                  <a:lnTo>
                    <a:pt x="25400" y="4344682"/>
                  </a:lnTo>
                  <a:lnTo>
                    <a:pt x="25400" y="4268470"/>
                  </a:lnTo>
                  <a:close/>
                </a:path>
                <a:path w="76200" h="5412105">
                  <a:moveTo>
                    <a:pt x="25400" y="4116070"/>
                  </a:moveTo>
                  <a:lnTo>
                    <a:pt x="0" y="4116070"/>
                  </a:lnTo>
                  <a:lnTo>
                    <a:pt x="0" y="4192282"/>
                  </a:lnTo>
                  <a:lnTo>
                    <a:pt x="25400" y="4192282"/>
                  </a:lnTo>
                  <a:lnTo>
                    <a:pt x="25400" y="4116070"/>
                  </a:lnTo>
                  <a:close/>
                </a:path>
                <a:path w="76200" h="5412105">
                  <a:moveTo>
                    <a:pt x="25400" y="3963543"/>
                  </a:moveTo>
                  <a:lnTo>
                    <a:pt x="0" y="3963543"/>
                  </a:lnTo>
                  <a:lnTo>
                    <a:pt x="0" y="4039755"/>
                  </a:lnTo>
                  <a:lnTo>
                    <a:pt x="25400" y="4039755"/>
                  </a:lnTo>
                  <a:lnTo>
                    <a:pt x="25400" y="3963543"/>
                  </a:lnTo>
                  <a:close/>
                </a:path>
                <a:path w="76200" h="5412105">
                  <a:moveTo>
                    <a:pt x="25400" y="3811143"/>
                  </a:moveTo>
                  <a:lnTo>
                    <a:pt x="0" y="3811143"/>
                  </a:lnTo>
                  <a:lnTo>
                    <a:pt x="0" y="3887355"/>
                  </a:lnTo>
                  <a:lnTo>
                    <a:pt x="25400" y="3887355"/>
                  </a:lnTo>
                  <a:lnTo>
                    <a:pt x="25400" y="3811143"/>
                  </a:lnTo>
                  <a:close/>
                </a:path>
                <a:path w="76200" h="5412105">
                  <a:moveTo>
                    <a:pt x="25400" y="3658743"/>
                  </a:moveTo>
                  <a:lnTo>
                    <a:pt x="0" y="3658743"/>
                  </a:lnTo>
                  <a:lnTo>
                    <a:pt x="0" y="3734955"/>
                  </a:lnTo>
                  <a:lnTo>
                    <a:pt x="25400" y="3734955"/>
                  </a:lnTo>
                  <a:lnTo>
                    <a:pt x="25400" y="3658743"/>
                  </a:lnTo>
                  <a:close/>
                </a:path>
                <a:path w="76200" h="5412105">
                  <a:moveTo>
                    <a:pt x="25400" y="3506216"/>
                  </a:moveTo>
                  <a:lnTo>
                    <a:pt x="0" y="3506216"/>
                  </a:lnTo>
                  <a:lnTo>
                    <a:pt x="0" y="3582428"/>
                  </a:lnTo>
                  <a:lnTo>
                    <a:pt x="25400" y="3582428"/>
                  </a:lnTo>
                  <a:lnTo>
                    <a:pt x="25400" y="3506216"/>
                  </a:lnTo>
                  <a:close/>
                </a:path>
                <a:path w="76200" h="5412105">
                  <a:moveTo>
                    <a:pt x="25400" y="3353816"/>
                  </a:moveTo>
                  <a:lnTo>
                    <a:pt x="0" y="3353816"/>
                  </a:lnTo>
                  <a:lnTo>
                    <a:pt x="0" y="3430028"/>
                  </a:lnTo>
                  <a:lnTo>
                    <a:pt x="25400" y="3430028"/>
                  </a:lnTo>
                  <a:lnTo>
                    <a:pt x="25400" y="3353816"/>
                  </a:lnTo>
                  <a:close/>
                </a:path>
                <a:path w="76200" h="5412105">
                  <a:moveTo>
                    <a:pt x="25400" y="3201416"/>
                  </a:moveTo>
                  <a:lnTo>
                    <a:pt x="0" y="3201416"/>
                  </a:lnTo>
                  <a:lnTo>
                    <a:pt x="0" y="3277628"/>
                  </a:lnTo>
                  <a:lnTo>
                    <a:pt x="25400" y="3277628"/>
                  </a:lnTo>
                  <a:lnTo>
                    <a:pt x="25400" y="3201416"/>
                  </a:lnTo>
                  <a:close/>
                </a:path>
                <a:path w="76200" h="5412105">
                  <a:moveTo>
                    <a:pt x="25400" y="3048889"/>
                  </a:moveTo>
                  <a:lnTo>
                    <a:pt x="0" y="3048889"/>
                  </a:lnTo>
                  <a:lnTo>
                    <a:pt x="0" y="3125101"/>
                  </a:lnTo>
                  <a:lnTo>
                    <a:pt x="25400" y="3125101"/>
                  </a:lnTo>
                  <a:lnTo>
                    <a:pt x="25400" y="3048889"/>
                  </a:lnTo>
                  <a:close/>
                </a:path>
                <a:path w="76200" h="5412105">
                  <a:moveTo>
                    <a:pt x="25400" y="2896489"/>
                  </a:moveTo>
                  <a:lnTo>
                    <a:pt x="0" y="2896489"/>
                  </a:lnTo>
                  <a:lnTo>
                    <a:pt x="0" y="2972701"/>
                  </a:lnTo>
                  <a:lnTo>
                    <a:pt x="25400" y="2972701"/>
                  </a:lnTo>
                  <a:lnTo>
                    <a:pt x="25400" y="2896489"/>
                  </a:lnTo>
                  <a:close/>
                </a:path>
                <a:path w="76200" h="5412105">
                  <a:moveTo>
                    <a:pt x="25400" y="2744089"/>
                  </a:moveTo>
                  <a:lnTo>
                    <a:pt x="0" y="2744089"/>
                  </a:lnTo>
                  <a:lnTo>
                    <a:pt x="0" y="2820301"/>
                  </a:lnTo>
                  <a:lnTo>
                    <a:pt x="25400" y="2820301"/>
                  </a:lnTo>
                  <a:lnTo>
                    <a:pt x="25400" y="2744089"/>
                  </a:lnTo>
                  <a:close/>
                </a:path>
                <a:path w="76200" h="5412105">
                  <a:moveTo>
                    <a:pt x="25400" y="2591562"/>
                  </a:moveTo>
                  <a:lnTo>
                    <a:pt x="0" y="2591562"/>
                  </a:lnTo>
                  <a:lnTo>
                    <a:pt x="0" y="2667774"/>
                  </a:lnTo>
                  <a:lnTo>
                    <a:pt x="25400" y="2667774"/>
                  </a:lnTo>
                  <a:lnTo>
                    <a:pt x="25400" y="2591562"/>
                  </a:lnTo>
                  <a:close/>
                </a:path>
                <a:path w="76200" h="5412105">
                  <a:moveTo>
                    <a:pt x="25400" y="2439162"/>
                  </a:moveTo>
                  <a:lnTo>
                    <a:pt x="0" y="2439162"/>
                  </a:lnTo>
                  <a:lnTo>
                    <a:pt x="0" y="2515374"/>
                  </a:lnTo>
                  <a:lnTo>
                    <a:pt x="25400" y="2515374"/>
                  </a:lnTo>
                  <a:lnTo>
                    <a:pt x="25400" y="2439162"/>
                  </a:lnTo>
                  <a:close/>
                </a:path>
                <a:path w="76200" h="5412105">
                  <a:moveTo>
                    <a:pt x="25400" y="2286762"/>
                  </a:moveTo>
                  <a:lnTo>
                    <a:pt x="0" y="2286762"/>
                  </a:lnTo>
                  <a:lnTo>
                    <a:pt x="0" y="2362974"/>
                  </a:lnTo>
                  <a:lnTo>
                    <a:pt x="25400" y="2362974"/>
                  </a:lnTo>
                  <a:lnTo>
                    <a:pt x="25400" y="2286762"/>
                  </a:lnTo>
                  <a:close/>
                </a:path>
                <a:path w="76200" h="5412105">
                  <a:moveTo>
                    <a:pt x="25400" y="2134235"/>
                  </a:moveTo>
                  <a:lnTo>
                    <a:pt x="0" y="2134235"/>
                  </a:lnTo>
                  <a:lnTo>
                    <a:pt x="0" y="2210447"/>
                  </a:lnTo>
                  <a:lnTo>
                    <a:pt x="25400" y="2210447"/>
                  </a:lnTo>
                  <a:lnTo>
                    <a:pt x="25400" y="2134235"/>
                  </a:lnTo>
                  <a:close/>
                </a:path>
                <a:path w="76200" h="5412105">
                  <a:moveTo>
                    <a:pt x="25400" y="1981835"/>
                  </a:moveTo>
                  <a:lnTo>
                    <a:pt x="0" y="1981835"/>
                  </a:lnTo>
                  <a:lnTo>
                    <a:pt x="0" y="2058047"/>
                  </a:lnTo>
                  <a:lnTo>
                    <a:pt x="25400" y="2058047"/>
                  </a:lnTo>
                  <a:lnTo>
                    <a:pt x="25400" y="1981835"/>
                  </a:lnTo>
                  <a:close/>
                </a:path>
                <a:path w="76200" h="5412105">
                  <a:moveTo>
                    <a:pt x="25400" y="1829435"/>
                  </a:moveTo>
                  <a:lnTo>
                    <a:pt x="0" y="1829435"/>
                  </a:lnTo>
                  <a:lnTo>
                    <a:pt x="0" y="1905647"/>
                  </a:lnTo>
                  <a:lnTo>
                    <a:pt x="25400" y="1905647"/>
                  </a:lnTo>
                  <a:lnTo>
                    <a:pt x="25400" y="1829435"/>
                  </a:lnTo>
                  <a:close/>
                </a:path>
                <a:path w="76200" h="5412105">
                  <a:moveTo>
                    <a:pt x="25400" y="1676908"/>
                  </a:moveTo>
                  <a:lnTo>
                    <a:pt x="0" y="1676908"/>
                  </a:lnTo>
                  <a:lnTo>
                    <a:pt x="0" y="1753120"/>
                  </a:lnTo>
                  <a:lnTo>
                    <a:pt x="25400" y="1753120"/>
                  </a:lnTo>
                  <a:lnTo>
                    <a:pt x="25400" y="1676908"/>
                  </a:lnTo>
                  <a:close/>
                </a:path>
                <a:path w="76200" h="5412105">
                  <a:moveTo>
                    <a:pt x="25400" y="1524508"/>
                  </a:moveTo>
                  <a:lnTo>
                    <a:pt x="0" y="1524508"/>
                  </a:lnTo>
                  <a:lnTo>
                    <a:pt x="0" y="1600720"/>
                  </a:lnTo>
                  <a:lnTo>
                    <a:pt x="25400" y="1600720"/>
                  </a:lnTo>
                  <a:lnTo>
                    <a:pt x="25400" y="1524508"/>
                  </a:lnTo>
                  <a:close/>
                </a:path>
                <a:path w="76200" h="5412105">
                  <a:moveTo>
                    <a:pt x="25400" y="1372108"/>
                  </a:moveTo>
                  <a:lnTo>
                    <a:pt x="0" y="1372108"/>
                  </a:lnTo>
                  <a:lnTo>
                    <a:pt x="0" y="1448320"/>
                  </a:lnTo>
                  <a:lnTo>
                    <a:pt x="25400" y="1448320"/>
                  </a:lnTo>
                  <a:lnTo>
                    <a:pt x="25400" y="1372108"/>
                  </a:lnTo>
                  <a:close/>
                </a:path>
                <a:path w="76200" h="5412105">
                  <a:moveTo>
                    <a:pt x="25400" y="1219581"/>
                  </a:moveTo>
                  <a:lnTo>
                    <a:pt x="0" y="1219581"/>
                  </a:lnTo>
                  <a:lnTo>
                    <a:pt x="0" y="1295793"/>
                  </a:lnTo>
                  <a:lnTo>
                    <a:pt x="25400" y="1295793"/>
                  </a:lnTo>
                  <a:lnTo>
                    <a:pt x="25400" y="1219581"/>
                  </a:lnTo>
                  <a:close/>
                </a:path>
                <a:path w="76200" h="5412105">
                  <a:moveTo>
                    <a:pt x="25400" y="1067181"/>
                  </a:moveTo>
                  <a:lnTo>
                    <a:pt x="0" y="1067181"/>
                  </a:lnTo>
                  <a:lnTo>
                    <a:pt x="0" y="1143393"/>
                  </a:lnTo>
                  <a:lnTo>
                    <a:pt x="25400" y="1143393"/>
                  </a:lnTo>
                  <a:lnTo>
                    <a:pt x="25400" y="1067181"/>
                  </a:lnTo>
                  <a:close/>
                </a:path>
                <a:path w="76200" h="5412105">
                  <a:moveTo>
                    <a:pt x="25400" y="914781"/>
                  </a:moveTo>
                  <a:lnTo>
                    <a:pt x="0" y="914781"/>
                  </a:lnTo>
                  <a:lnTo>
                    <a:pt x="0" y="990993"/>
                  </a:lnTo>
                  <a:lnTo>
                    <a:pt x="25400" y="990993"/>
                  </a:lnTo>
                  <a:lnTo>
                    <a:pt x="25400" y="914781"/>
                  </a:lnTo>
                  <a:close/>
                </a:path>
                <a:path w="76200" h="5412105">
                  <a:moveTo>
                    <a:pt x="25400" y="762254"/>
                  </a:moveTo>
                  <a:lnTo>
                    <a:pt x="0" y="762254"/>
                  </a:lnTo>
                  <a:lnTo>
                    <a:pt x="0" y="838466"/>
                  </a:lnTo>
                  <a:lnTo>
                    <a:pt x="25400" y="838466"/>
                  </a:lnTo>
                  <a:lnTo>
                    <a:pt x="25400" y="762254"/>
                  </a:lnTo>
                  <a:close/>
                </a:path>
                <a:path w="76200" h="5412105">
                  <a:moveTo>
                    <a:pt x="25400" y="609854"/>
                  </a:moveTo>
                  <a:lnTo>
                    <a:pt x="0" y="609854"/>
                  </a:lnTo>
                  <a:lnTo>
                    <a:pt x="0" y="686066"/>
                  </a:lnTo>
                  <a:lnTo>
                    <a:pt x="25400" y="686066"/>
                  </a:lnTo>
                  <a:lnTo>
                    <a:pt x="25400" y="609854"/>
                  </a:lnTo>
                  <a:close/>
                </a:path>
                <a:path w="76200" h="5412105">
                  <a:moveTo>
                    <a:pt x="25400" y="457454"/>
                  </a:moveTo>
                  <a:lnTo>
                    <a:pt x="0" y="457454"/>
                  </a:lnTo>
                  <a:lnTo>
                    <a:pt x="0" y="533666"/>
                  </a:lnTo>
                  <a:lnTo>
                    <a:pt x="25400" y="533666"/>
                  </a:lnTo>
                  <a:lnTo>
                    <a:pt x="25400" y="457454"/>
                  </a:lnTo>
                  <a:close/>
                </a:path>
                <a:path w="76200" h="5412105">
                  <a:moveTo>
                    <a:pt x="25400" y="304927"/>
                  </a:moveTo>
                  <a:lnTo>
                    <a:pt x="0" y="304927"/>
                  </a:lnTo>
                  <a:lnTo>
                    <a:pt x="0" y="381139"/>
                  </a:lnTo>
                  <a:lnTo>
                    <a:pt x="25400" y="381139"/>
                  </a:lnTo>
                  <a:lnTo>
                    <a:pt x="25400" y="304927"/>
                  </a:lnTo>
                  <a:close/>
                </a:path>
                <a:path w="76200" h="5412105">
                  <a:moveTo>
                    <a:pt x="25400" y="152527"/>
                  </a:moveTo>
                  <a:lnTo>
                    <a:pt x="0" y="152527"/>
                  </a:lnTo>
                  <a:lnTo>
                    <a:pt x="0" y="228739"/>
                  </a:lnTo>
                  <a:lnTo>
                    <a:pt x="25400" y="228739"/>
                  </a:lnTo>
                  <a:lnTo>
                    <a:pt x="25400" y="152527"/>
                  </a:lnTo>
                  <a:close/>
                </a:path>
                <a:path w="76200" h="5412105">
                  <a:moveTo>
                    <a:pt x="25400" y="0"/>
                  </a:moveTo>
                  <a:lnTo>
                    <a:pt x="0" y="0"/>
                  </a:lnTo>
                  <a:lnTo>
                    <a:pt x="0" y="76212"/>
                  </a:lnTo>
                  <a:lnTo>
                    <a:pt x="25400" y="76212"/>
                  </a:lnTo>
                  <a:lnTo>
                    <a:pt x="25400" y="0"/>
                  </a:lnTo>
                  <a:close/>
                </a:path>
                <a:path w="76200" h="5412105">
                  <a:moveTo>
                    <a:pt x="76200" y="5335651"/>
                  </a:moveTo>
                  <a:lnTo>
                    <a:pt x="50800" y="5335651"/>
                  </a:lnTo>
                  <a:lnTo>
                    <a:pt x="50800" y="5411863"/>
                  </a:lnTo>
                  <a:lnTo>
                    <a:pt x="76200" y="5411863"/>
                  </a:lnTo>
                  <a:lnTo>
                    <a:pt x="76200" y="5335651"/>
                  </a:lnTo>
                  <a:close/>
                </a:path>
                <a:path w="76200" h="5412105">
                  <a:moveTo>
                    <a:pt x="76200" y="5183124"/>
                  </a:moveTo>
                  <a:lnTo>
                    <a:pt x="50800" y="5183124"/>
                  </a:lnTo>
                  <a:lnTo>
                    <a:pt x="50800" y="5259336"/>
                  </a:lnTo>
                  <a:lnTo>
                    <a:pt x="76200" y="5259336"/>
                  </a:lnTo>
                  <a:lnTo>
                    <a:pt x="76200" y="5183124"/>
                  </a:lnTo>
                  <a:close/>
                </a:path>
                <a:path w="76200" h="5412105">
                  <a:moveTo>
                    <a:pt x="76200" y="5030724"/>
                  </a:moveTo>
                  <a:lnTo>
                    <a:pt x="50800" y="5030724"/>
                  </a:lnTo>
                  <a:lnTo>
                    <a:pt x="50800" y="5106936"/>
                  </a:lnTo>
                  <a:lnTo>
                    <a:pt x="76200" y="5106936"/>
                  </a:lnTo>
                  <a:lnTo>
                    <a:pt x="76200" y="5030724"/>
                  </a:lnTo>
                  <a:close/>
                </a:path>
                <a:path w="76200" h="5412105">
                  <a:moveTo>
                    <a:pt x="76200" y="4878324"/>
                  </a:moveTo>
                  <a:lnTo>
                    <a:pt x="50800" y="4878324"/>
                  </a:lnTo>
                  <a:lnTo>
                    <a:pt x="50800" y="4954536"/>
                  </a:lnTo>
                  <a:lnTo>
                    <a:pt x="76200" y="4954536"/>
                  </a:lnTo>
                  <a:lnTo>
                    <a:pt x="76200" y="4878324"/>
                  </a:lnTo>
                  <a:close/>
                </a:path>
                <a:path w="76200" h="5412105">
                  <a:moveTo>
                    <a:pt x="76200" y="4725797"/>
                  </a:moveTo>
                  <a:lnTo>
                    <a:pt x="50800" y="4725797"/>
                  </a:lnTo>
                  <a:lnTo>
                    <a:pt x="50800" y="4802009"/>
                  </a:lnTo>
                  <a:lnTo>
                    <a:pt x="76200" y="4802009"/>
                  </a:lnTo>
                  <a:lnTo>
                    <a:pt x="76200" y="4725797"/>
                  </a:lnTo>
                  <a:close/>
                </a:path>
                <a:path w="76200" h="5412105">
                  <a:moveTo>
                    <a:pt x="76200" y="4573397"/>
                  </a:moveTo>
                  <a:lnTo>
                    <a:pt x="50800" y="4573397"/>
                  </a:lnTo>
                  <a:lnTo>
                    <a:pt x="50800" y="4649609"/>
                  </a:lnTo>
                  <a:lnTo>
                    <a:pt x="76200" y="4649609"/>
                  </a:lnTo>
                  <a:lnTo>
                    <a:pt x="76200" y="4573397"/>
                  </a:lnTo>
                  <a:close/>
                </a:path>
                <a:path w="76200" h="5412105">
                  <a:moveTo>
                    <a:pt x="76200" y="4420997"/>
                  </a:moveTo>
                  <a:lnTo>
                    <a:pt x="50800" y="4420997"/>
                  </a:lnTo>
                  <a:lnTo>
                    <a:pt x="50800" y="4497209"/>
                  </a:lnTo>
                  <a:lnTo>
                    <a:pt x="76200" y="4497209"/>
                  </a:lnTo>
                  <a:lnTo>
                    <a:pt x="76200" y="4420997"/>
                  </a:lnTo>
                  <a:close/>
                </a:path>
                <a:path w="76200" h="5412105">
                  <a:moveTo>
                    <a:pt x="76200" y="4268470"/>
                  </a:moveTo>
                  <a:lnTo>
                    <a:pt x="50800" y="4268470"/>
                  </a:lnTo>
                  <a:lnTo>
                    <a:pt x="50800" y="4344682"/>
                  </a:lnTo>
                  <a:lnTo>
                    <a:pt x="76200" y="4344682"/>
                  </a:lnTo>
                  <a:lnTo>
                    <a:pt x="76200" y="4268470"/>
                  </a:lnTo>
                  <a:close/>
                </a:path>
                <a:path w="76200" h="5412105">
                  <a:moveTo>
                    <a:pt x="76200" y="4116070"/>
                  </a:moveTo>
                  <a:lnTo>
                    <a:pt x="50800" y="4116070"/>
                  </a:lnTo>
                  <a:lnTo>
                    <a:pt x="50800" y="4192282"/>
                  </a:lnTo>
                  <a:lnTo>
                    <a:pt x="76200" y="4192282"/>
                  </a:lnTo>
                  <a:lnTo>
                    <a:pt x="76200" y="4116070"/>
                  </a:lnTo>
                  <a:close/>
                </a:path>
                <a:path w="76200" h="5412105">
                  <a:moveTo>
                    <a:pt x="76200" y="3963543"/>
                  </a:moveTo>
                  <a:lnTo>
                    <a:pt x="50800" y="3963543"/>
                  </a:lnTo>
                  <a:lnTo>
                    <a:pt x="50800" y="4039755"/>
                  </a:lnTo>
                  <a:lnTo>
                    <a:pt x="76200" y="4039755"/>
                  </a:lnTo>
                  <a:lnTo>
                    <a:pt x="76200" y="3963543"/>
                  </a:lnTo>
                  <a:close/>
                </a:path>
                <a:path w="76200" h="5412105">
                  <a:moveTo>
                    <a:pt x="76200" y="3811143"/>
                  </a:moveTo>
                  <a:lnTo>
                    <a:pt x="50800" y="3811143"/>
                  </a:lnTo>
                  <a:lnTo>
                    <a:pt x="50800" y="3887355"/>
                  </a:lnTo>
                  <a:lnTo>
                    <a:pt x="76200" y="3887355"/>
                  </a:lnTo>
                  <a:lnTo>
                    <a:pt x="76200" y="3811143"/>
                  </a:lnTo>
                  <a:close/>
                </a:path>
                <a:path w="76200" h="5412105">
                  <a:moveTo>
                    <a:pt x="76200" y="3658743"/>
                  </a:moveTo>
                  <a:lnTo>
                    <a:pt x="50800" y="3658743"/>
                  </a:lnTo>
                  <a:lnTo>
                    <a:pt x="50800" y="3734955"/>
                  </a:lnTo>
                  <a:lnTo>
                    <a:pt x="76200" y="3734955"/>
                  </a:lnTo>
                  <a:lnTo>
                    <a:pt x="76200" y="3658743"/>
                  </a:lnTo>
                  <a:close/>
                </a:path>
                <a:path w="76200" h="5412105">
                  <a:moveTo>
                    <a:pt x="76200" y="3506216"/>
                  </a:moveTo>
                  <a:lnTo>
                    <a:pt x="50800" y="3506216"/>
                  </a:lnTo>
                  <a:lnTo>
                    <a:pt x="50800" y="3582428"/>
                  </a:lnTo>
                  <a:lnTo>
                    <a:pt x="76200" y="3582428"/>
                  </a:lnTo>
                  <a:lnTo>
                    <a:pt x="76200" y="3506216"/>
                  </a:lnTo>
                  <a:close/>
                </a:path>
                <a:path w="76200" h="5412105">
                  <a:moveTo>
                    <a:pt x="76200" y="3353816"/>
                  </a:moveTo>
                  <a:lnTo>
                    <a:pt x="50800" y="3353816"/>
                  </a:lnTo>
                  <a:lnTo>
                    <a:pt x="50800" y="3430028"/>
                  </a:lnTo>
                  <a:lnTo>
                    <a:pt x="76200" y="3430028"/>
                  </a:lnTo>
                  <a:lnTo>
                    <a:pt x="76200" y="3353816"/>
                  </a:lnTo>
                  <a:close/>
                </a:path>
                <a:path w="76200" h="5412105">
                  <a:moveTo>
                    <a:pt x="76200" y="3201416"/>
                  </a:moveTo>
                  <a:lnTo>
                    <a:pt x="50800" y="3201416"/>
                  </a:lnTo>
                  <a:lnTo>
                    <a:pt x="50800" y="3277628"/>
                  </a:lnTo>
                  <a:lnTo>
                    <a:pt x="76200" y="3277628"/>
                  </a:lnTo>
                  <a:lnTo>
                    <a:pt x="76200" y="3201416"/>
                  </a:lnTo>
                  <a:close/>
                </a:path>
                <a:path w="76200" h="5412105">
                  <a:moveTo>
                    <a:pt x="76200" y="3048889"/>
                  </a:moveTo>
                  <a:lnTo>
                    <a:pt x="50800" y="3048889"/>
                  </a:lnTo>
                  <a:lnTo>
                    <a:pt x="50800" y="3125101"/>
                  </a:lnTo>
                  <a:lnTo>
                    <a:pt x="76200" y="3125101"/>
                  </a:lnTo>
                  <a:lnTo>
                    <a:pt x="76200" y="3048889"/>
                  </a:lnTo>
                  <a:close/>
                </a:path>
                <a:path w="76200" h="5412105">
                  <a:moveTo>
                    <a:pt x="76200" y="2896489"/>
                  </a:moveTo>
                  <a:lnTo>
                    <a:pt x="50800" y="2896489"/>
                  </a:lnTo>
                  <a:lnTo>
                    <a:pt x="50800" y="2972701"/>
                  </a:lnTo>
                  <a:lnTo>
                    <a:pt x="76200" y="2972701"/>
                  </a:lnTo>
                  <a:lnTo>
                    <a:pt x="76200" y="2896489"/>
                  </a:lnTo>
                  <a:close/>
                </a:path>
                <a:path w="76200" h="5412105">
                  <a:moveTo>
                    <a:pt x="76200" y="2744089"/>
                  </a:moveTo>
                  <a:lnTo>
                    <a:pt x="50800" y="2744089"/>
                  </a:lnTo>
                  <a:lnTo>
                    <a:pt x="50800" y="2820301"/>
                  </a:lnTo>
                  <a:lnTo>
                    <a:pt x="76200" y="2820301"/>
                  </a:lnTo>
                  <a:lnTo>
                    <a:pt x="76200" y="2744089"/>
                  </a:lnTo>
                  <a:close/>
                </a:path>
                <a:path w="76200" h="5412105">
                  <a:moveTo>
                    <a:pt x="76200" y="2591562"/>
                  </a:moveTo>
                  <a:lnTo>
                    <a:pt x="50800" y="2591562"/>
                  </a:lnTo>
                  <a:lnTo>
                    <a:pt x="50800" y="2667774"/>
                  </a:lnTo>
                  <a:lnTo>
                    <a:pt x="76200" y="2667774"/>
                  </a:lnTo>
                  <a:lnTo>
                    <a:pt x="76200" y="2591562"/>
                  </a:lnTo>
                  <a:close/>
                </a:path>
                <a:path w="76200" h="5412105">
                  <a:moveTo>
                    <a:pt x="76200" y="2439162"/>
                  </a:moveTo>
                  <a:lnTo>
                    <a:pt x="50800" y="2439162"/>
                  </a:lnTo>
                  <a:lnTo>
                    <a:pt x="50800" y="2515374"/>
                  </a:lnTo>
                  <a:lnTo>
                    <a:pt x="76200" y="2515374"/>
                  </a:lnTo>
                  <a:lnTo>
                    <a:pt x="76200" y="2439162"/>
                  </a:lnTo>
                  <a:close/>
                </a:path>
                <a:path w="76200" h="5412105">
                  <a:moveTo>
                    <a:pt x="76200" y="2286762"/>
                  </a:moveTo>
                  <a:lnTo>
                    <a:pt x="50800" y="2286762"/>
                  </a:lnTo>
                  <a:lnTo>
                    <a:pt x="50800" y="2362974"/>
                  </a:lnTo>
                  <a:lnTo>
                    <a:pt x="76200" y="2362974"/>
                  </a:lnTo>
                  <a:lnTo>
                    <a:pt x="76200" y="2286762"/>
                  </a:lnTo>
                  <a:close/>
                </a:path>
                <a:path w="76200" h="5412105">
                  <a:moveTo>
                    <a:pt x="76200" y="2134235"/>
                  </a:moveTo>
                  <a:lnTo>
                    <a:pt x="50800" y="2134235"/>
                  </a:lnTo>
                  <a:lnTo>
                    <a:pt x="50800" y="2210447"/>
                  </a:lnTo>
                  <a:lnTo>
                    <a:pt x="76200" y="2210447"/>
                  </a:lnTo>
                  <a:lnTo>
                    <a:pt x="76200" y="2134235"/>
                  </a:lnTo>
                  <a:close/>
                </a:path>
                <a:path w="76200" h="5412105">
                  <a:moveTo>
                    <a:pt x="76200" y="1981835"/>
                  </a:moveTo>
                  <a:lnTo>
                    <a:pt x="50800" y="1981835"/>
                  </a:lnTo>
                  <a:lnTo>
                    <a:pt x="50800" y="2058047"/>
                  </a:lnTo>
                  <a:lnTo>
                    <a:pt x="76200" y="2058047"/>
                  </a:lnTo>
                  <a:lnTo>
                    <a:pt x="76200" y="1981835"/>
                  </a:lnTo>
                  <a:close/>
                </a:path>
                <a:path w="76200" h="5412105">
                  <a:moveTo>
                    <a:pt x="76200" y="1829435"/>
                  </a:moveTo>
                  <a:lnTo>
                    <a:pt x="50800" y="1829435"/>
                  </a:lnTo>
                  <a:lnTo>
                    <a:pt x="50800" y="1905647"/>
                  </a:lnTo>
                  <a:lnTo>
                    <a:pt x="76200" y="1905647"/>
                  </a:lnTo>
                  <a:lnTo>
                    <a:pt x="76200" y="1829435"/>
                  </a:lnTo>
                  <a:close/>
                </a:path>
                <a:path w="76200" h="5412105">
                  <a:moveTo>
                    <a:pt x="76200" y="1676908"/>
                  </a:moveTo>
                  <a:lnTo>
                    <a:pt x="50800" y="1676908"/>
                  </a:lnTo>
                  <a:lnTo>
                    <a:pt x="50800" y="1753120"/>
                  </a:lnTo>
                  <a:lnTo>
                    <a:pt x="76200" y="1753120"/>
                  </a:lnTo>
                  <a:lnTo>
                    <a:pt x="76200" y="1676908"/>
                  </a:lnTo>
                  <a:close/>
                </a:path>
                <a:path w="76200" h="5412105">
                  <a:moveTo>
                    <a:pt x="76200" y="1524508"/>
                  </a:moveTo>
                  <a:lnTo>
                    <a:pt x="50800" y="1524508"/>
                  </a:lnTo>
                  <a:lnTo>
                    <a:pt x="50800" y="1600720"/>
                  </a:lnTo>
                  <a:lnTo>
                    <a:pt x="76200" y="1600720"/>
                  </a:lnTo>
                  <a:lnTo>
                    <a:pt x="76200" y="1524508"/>
                  </a:lnTo>
                  <a:close/>
                </a:path>
                <a:path w="76200" h="5412105">
                  <a:moveTo>
                    <a:pt x="76200" y="1372108"/>
                  </a:moveTo>
                  <a:lnTo>
                    <a:pt x="50800" y="1372108"/>
                  </a:lnTo>
                  <a:lnTo>
                    <a:pt x="50800" y="1448320"/>
                  </a:lnTo>
                  <a:lnTo>
                    <a:pt x="76200" y="1448320"/>
                  </a:lnTo>
                  <a:lnTo>
                    <a:pt x="76200" y="1372108"/>
                  </a:lnTo>
                  <a:close/>
                </a:path>
                <a:path w="76200" h="5412105">
                  <a:moveTo>
                    <a:pt x="76200" y="1219581"/>
                  </a:moveTo>
                  <a:lnTo>
                    <a:pt x="50800" y="1219581"/>
                  </a:lnTo>
                  <a:lnTo>
                    <a:pt x="50800" y="1295793"/>
                  </a:lnTo>
                  <a:lnTo>
                    <a:pt x="76200" y="1295793"/>
                  </a:lnTo>
                  <a:lnTo>
                    <a:pt x="76200" y="1219581"/>
                  </a:lnTo>
                  <a:close/>
                </a:path>
                <a:path w="76200" h="5412105">
                  <a:moveTo>
                    <a:pt x="76200" y="1067181"/>
                  </a:moveTo>
                  <a:lnTo>
                    <a:pt x="50800" y="1067181"/>
                  </a:lnTo>
                  <a:lnTo>
                    <a:pt x="50800" y="1143393"/>
                  </a:lnTo>
                  <a:lnTo>
                    <a:pt x="76200" y="1143393"/>
                  </a:lnTo>
                  <a:lnTo>
                    <a:pt x="76200" y="1067181"/>
                  </a:lnTo>
                  <a:close/>
                </a:path>
                <a:path w="76200" h="5412105">
                  <a:moveTo>
                    <a:pt x="76200" y="914781"/>
                  </a:moveTo>
                  <a:lnTo>
                    <a:pt x="50800" y="914781"/>
                  </a:lnTo>
                  <a:lnTo>
                    <a:pt x="50800" y="990993"/>
                  </a:lnTo>
                  <a:lnTo>
                    <a:pt x="76200" y="990993"/>
                  </a:lnTo>
                  <a:lnTo>
                    <a:pt x="76200" y="914781"/>
                  </a:lnTo>
                  <a:close/>
                </a:path>
                <a:path w="76200" h="5412105">
                  <a:moveTo>
                    <a:pt x="76200" y="762254"/>
                  </a:moveTo>
                  <a:lnTo>
                    <a:pt x="50800" y="762254"/>
                  </a:lnTo>
                  <a:lnTo>
                    <a:pt x="50800" y="838466"/>
                  </a:lnTo>
                  <a:lnTo>
                    <a:pt x="76200" y="838466"/>
                  </a:lnTo>
                  <a:lnTo>
                    <a:pt x="76200" y="762254"/>
                  </a:lnTo>
                  <a:close/>
                </a:path>
                <a:path w="76200" h="5412105">
                  <a:moveTo>
                    <a:pt x="76200" y="609854"/>
                  </a:moveTo>
                  <a:lnTo>
                    <a:pt x="50800" y="609854"/>
                  </a:lnTo>
                  <a:lnTo>
                    <a:pt x="50800" y="686066"/>
                  </a:lnTo>
                  <a:lnTo>
                    <a:pt x="76200" y="686066"/>
                  </a:lnTo>
                  <a:lnTo>
                    <a:pt x="76200" y="609854"/>
                  </a:lnTo>
                  <a:close/>
                </a:path>
                <a:path w="76200" h="5412105">
                  <a:moveTo>
                    <a:pt x="76200" y="457454"/>
                  </a:moveTo>
                  <a:lnTo>
                    <a:pt x="50800" y="457454"/>
                  </a:lnTo>
                  <a:lnTo>
                    <a:pt x="50800" y="533666"/>
                  </a:lnTo>
                  <a:lnTo>
                    <a:pt x="76200" y="533666"/>
                  </a:lnTo>
                  <a:lnTo>
                    <a:pt x="76200" y="457454"/>
                  </a:lnTo>
                  <a:close/>
                </a:path>
                <a:path w="76200" h="5412105">
                  <a:moveTo>
                    <a:pt x="76200" y="304927"/>
                  </a:moveTo>
                  <a:lnTo>
                    <a:pt x="50800" y="304927"/>
                  </a:lnTo>
                  <a:lnTo>
                    <a:pt x="50800" y="381139"/>
                  </a:lnTo>
                  <a:lnTo>
                    <a:pt x="76200" y="381139"/>
                  </a:lnTo>
                  <a:lnTo>
                    <a:pt x="76200" y="304927"/>
                  </a:lnTo>
                  <a:close/>
                </a:path>
                <a:path w="76200" h="5412105">
                  <a:moveTo>
                    <a:pt x="76200" y="152527"/>
                  </a:moveTo>
                  <a:lnTo>
                    <a:pt x="50800" y="152527"/>
                  </a:lnTo>
                  <a:lnTo>
                    <a:pt x="50800" y="228739"/>
                  </a:lnTo>
                  <a:lnTo>
                    <a:pt x="76200" y="228739"/>
                  </a:lnTo>
                  <a:lnTo>
                    <a:pt x="76200" y="152527"/>
                  </a:lnTo>
                  <a:close/>
                </a:path>
                <a:path w="76200" h="5412105">
                  <a:moveTo>
                    <a:pt x="76200" y="0"/>
                  </a:moveTo>
                  <a:lnTo>
                    <a:pt x="50800" y="0"/>
                  </a:lnTo>
                  <a:lnTo>
                    <a:pt x="50800" y="76212"/>
                  </a:lnTo>
                  <a:lnTo>
                    <a:pt x="76200" y="76212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610094" y="5874880"/>
              <a:ext cx="4352925" cy="1135380"/>
            </a:xfrm>
            <a:custGeom>
              <a:avLst/>
              <a:gdLst/>
              <a:ahLst/>
              <a:cxnLst/>
              <a:rect l="l" t="t" r="r" b="b"/>
              <a:pathLst>
                <a:path w="4352925" h="1135379">
                  <a:moveTo>
                    <a:pt x="76212" y="1109865"/>
                  </a:moveTo>
                  <a:lnTo>
                    <a:pt x="0" y="1109865"/>
                  </a:lnTo>
                  <a:lnTo>
                    <a:pt x="0" y="1135265"/>
                  </a:lnTo>
                  <a:lnTo>
                    <a:pt x="76212" y="1135265"/>
                  </a:lnTo>
                  <a:lnTo>
                    <a:pt x="76212" y="1109865"/>
                  </a:lnTo>
                  <a:close/>
                </a:path>
                <a:path w="4352925" h="1135379">
                  <a:moveTo>
                    <a:pt x="228739" y="1109865"/>
                  </a:moveTo>
                  <a:lnTo>
                    <a:pt x="152527" y="1109865"/>
                  </a:lnTo>
                  <a:lnTo>
                    <a:pt x="152527" y="1135265"/>
                  </a:lnTo>
                  <a:lnTo>
                    <a:pt x="228739" y="1135265"/>
                  </a:lnTo>
                  <a:lnTo>
                    <a:pt x="228739" y="1109865"/>
                  </a:lnTo>
                  <a:close/>
                </a:path>
                <a:path w="4352925" h="1135379">
                  <a:moveTo>
                    <a:pt x="228739" y="1059053"/>
                  </a:moveTo>
                  <a:lnTo>
                    <a:pt x="152527" y="1059053"/>
                  </a:lnTo>
                  <a:lnTo>
                    <a:pt x="152527" y="1084453"/>
                  </a:lnTo>
                  <a:lnTo>
                    <a:pt x="228739" y="1084453"/>
                  </a:lnTo>
                  <a:lnTo>
                    <a:pt x="228739" y="1059053"/>
                  </a:lnTo>
                  <a:close/>
                </a:path>
                <a:path w="4352925" h="1135379">
                  <a:moveTo>
                    <a:pt x="381139" y="1109865"/>
                  </a:moveTo>
                  <a:lnTo>
                    <a:pt x="304927" y="1109865"/>
                  </a:lnTo>
                  <a:lnTo>
                    <a:pt x="304927" y="1135265"/>
                  </a:lnTo>
                  <a:lnTo>
                    <a:pt x="381139" y="1135265"/>
                  </a:lnTo>
                  <a:lnTo>
                    <a:pt x="381139" y="1109865"/>
                  </a:lnTo>
                  <a:close/>
                </a:path>
                <a:path w="4352925" h="1135379">
                  <a:moveTo>
                    <a:pt x="381139" y="1059053"/>
                  </a:moveTo>
                  <a:lnTo>
                    <a:pt x="304927" y="1059053"/>
                  </a:lnTo>
                  <a:lnTo>
                    <a:pt x="304927" y="1084453"/>
                  </a:lnTo>
                  <a:lnTo>
                    <a:pt x="381139" y="1084453"/>
                  </a:lnTo>
                  <a:lnTo>
                    <a:pt x="381139" y="1059053"/>
                  </a:lnTo>
                  <a:close/>
                </a:path>
                <a:path w="4352925" h="1135379">
                  <a:moveTo>
                    <a:pt x="533539" y="1109865"/>
                  </a:moveTo>
                  <a:lnTo>
                    <a:pt x="457327" y="1109865"/>
                  </a:lnTo>
                  <a:lnTo>
                    <a:pt x="457327" y="1135265"/>
                  </a:lnTo>
                  <a:lnTo>
                    <a:pt x="533539" y="1135265"/>
                  </a:lnTo>
                  <a:lnTo>
                    <a:pt x="533539" y="1109865"/>
                  </a:lnTo>
                  <a:close/>
                </a:path>
                <a:path w="4352925" h="1135379">
                  <a:moveTo>
                    <a:pt x="533539" y="1059053"/>
                  </a:moveTo>
                  <a:lnTo>
                    <a:pt x="457327" y="1059053"/>
                  </a:lnTo>
                  <a:lnTo>
                    <a:pt x="457327" y="1084453"/>
                  </a:lnTo>
                  <a:lnTo>
                    <a:pt x="533539" y="1084453"/>
                  </a:lnTo>
                  <a:lnTo>
                    <a:pt x="533539" y="1059053"/>
                  </a:lnTo>
                  <a:close/>
                </a:path>
                <a:path w="4352925" h="1135379">
                  <a:moveTo>
                    <a:pt x="686066" y="1109865"/>
                  </a:moveTo>
                  <a:lnTo>
                    <a:pt x="609854" y="1109865"/>
                  </a:lnTo>
                  <a:lnTo>
                    <a:pt x="609854" y="1135265"/>
                  </a:lnTo>
                  <a:lnTo>
                    <a:pt x="686066" y="1135265"/>
                  </a:lnTo>
                  <a:lnTo>
                    <a:pt x="686066" y="1109865"/>
                  </a:lnTo>
                  <a:close/>
                </a:path>
                <a:path w="4352925" h="1135379">
                  <a:moveTo>
                    <a:pt x="686066" y="1059053"/>
                  </a:moveTo>
                  <a:lnTo>
                    <a:pt x="609854" y="1059053"/>
                  </a:lnTo>
                  <a:lnTo>
                    <a:pt x="609854" y="1084453"/>
                  </a:lnTo>
                  <a:lnTo>
                    <a:pt x="686066" y="1084453"/>
                  </a:lnTo>
                  <a:lnTo>
                    <a:pt x="686066" y="1059053"/>
                  </a:lnTo>
                  <a:close/>
                </a:path>
                <a:path w="4352925" h="1135379">
                  <a:moveTo>
                    <a:pt x="838466" y="1109865"/>
                  </a:moveTo>
                  <a:lnTo>
                    <a:pt x="762254" y="1109865"/>
                  </a:lnTo>
                  <a:lnTo>
                    <a:pt x="762254" y="1135265"/>
                  </a:lnTo>
                  <a:lnTo>
                    <a:pt x="838466" y="1135265"/>
                  </a:lnTo>
                  <a:lnTo>
                    <a:pt x="838466" y="1109865"/>
                  </a:lnTo>
                  <a:close/>
                </a:path>
                <a:path w="4352925" h="1135379">
                  <a:moveTo>
                    <a:pt x="838466" y="1059053"/>
                  </a:moveTo>
                  <a:lnTo>
                    <a:pt x="762254" y="1059053"/>
                  </a:lnTo>
                  <a:lnTo>
                    <a:pt x="762254" y="1084453"/>
                  </a:lnTo>
                  <a:lnTo>
                    <a:pt x="838466" y="1084453"/>
                  </a:lnTo>
                  <a:lnTo>
                    <a:pt x="838466" y="1059053"/>
                  </a:lnTo>
                  <a:close/>
                </a:path>
                <a:path w="4352925" h="1135379">
                  <a:moveTo>
                    <a:pt x="990993" y="1109865"/>
                  </a:moveTo>
                  <a:lnTo>
                    <a:pt x="914781" y="1109865"/>
                  </a:lnTo>
                  <a:lnTo>
                    <a:pt x="914781" y="1135265"/>
                  </a:lnTo>
                  <a:lnTo>
                    <a:pt x="990993" y="1135265"/>
                  </a:lnTo>
                  <a:lnTo>
                    <a:pt x="990993" y="1109865"/>
                  </a:lnTo>
                  <a:close/>
                </a:path>
                <a:path w="4352925" h="1135379">
                  <a:moveTo>
                    <a:pt x="990993" y="1059053"/>
                  </a:moveTo>
                  <a:lnTo>
                    <a:pt x="914781" y="1059053"/>
                  </a:lnTo>
                  <a:lnTo>
                    <a:pt x="914781" y="1084453"/>
                  </a:lnTo>
                  <a:lnTo>
                    <a:pt x="990993" y="1084453"/>
                  </a:lnTo>
                  <a:lnTo>
                    <a:pt x="990993" y="1059053"/>
                  </a:lnTo>
                  <a:close/>
                </a:path>
                <a:path w="4352925" h="1135379">
                  <a:moveTo>
                    <a:pt x="1143393" y="1109865"/>
                  </a:moveTo>
                  <a:lnTo>
                    <a:pt x="1067181" y="1109865"/>
                  </a:lnTo>
                  <a:lnTo>
                    <a:pt x="1067181" y="1135265"/>
                  </a:lnTo>
                  <a:lnTo>
                    <a:pt x="1143393" y="1135265"/>
                  </a:lnTo>
                  <a:lnTo>
                    <a:pt x="1143393" y="1109865"/>
                  </a:lnTo>
                  <a:close/>
                </a:path>
                <a:path w="4352925" h="1135379">
                  <a:moveTo>
                    <a:pt x="1143393" y="1059053"/>
                  </a:moveTo>
                  <a:lnTo>
                    <a:pt x="1067181" y="1059053"/>
                  </a:lnTo>
                  <a:lnTo>
                    <a:pt x="1067181" y="1084453"/>
                  </a:lnTo>
                  <a:lnTo>
                    <a:pt x="1143393" y="1084453"/>
                  </a:lnTo>
                  <a:lnTo>
                    <a:pt x="1143393" y="1059053"/>
                  </a:lnTo>
                  <a:close/>
                </a:path>
                <a:path w="4352925" h="1135379">
                  <a:moveTo>
                    <a:pt x="1295793" y="1109865"/>
                  </a:moveTo>
                  <a:lnTo>
                    <a:pt x="1219581" y="1109865"/>
                  </a:lnTo>
                  <a:lnTo>
                    <a:pt x="1219581" y="1135265"/>
                  </a:lnTo>
                  <a:lnTo>
                    <a:pt x="1295793" y="1135265"/>
                  </a:lnTo>
                  <a:lnTo>
                    <a:pt x="1295793" y="1109865"/>
                  </a:lnTo>
                  <a:close/>
                </a:path>
                <a:path w="4352925" h="1135379">
                  <a:moveTo>
                    <a:pt x="1295793" y="1059053"/>
                  </a:moveTo>
                  <a:lnTo>
                    <a:pt x="1219581" y="1059053"/>
                  </a:lnTo>
                  <a:lnTo>
                    <a:pt x="1219581" y="1084453"/>
                  </a:lnTo>
                  <a:lnTo>
                    <a:pt x="1295793" y="1084453"/>
                  </a:lnTo>
                  <a:lnTo>
                    <a:pt x="1295793" y="1059053"/>
                  </a:lnTo>
                  <a:close/>
                </a:path>
                <a:path w="4352925" h="1135379">
                  <a:moveTo>
                    <a:pt x="1448320" y="1109865"/>
                  </a:moveTo>
                  <a:lnTo>
                    <a:pt x="1372108" y="1109865"/>
                  </a:lnTo>
                  <a:lnTo>
                    <a:pt x="1372108" y="1135265"/>
                  </a:lnTo>
                  <a:lnTo>
                    <a:pt x="1448320" y="1135265"/>
                  </a:lnTo>
                  <a:lnTo>
                    <a:pt x="1448320" y="1109865"/>
                  </a:lnTo>
                  <a:close/>
                </a:path>
                <a:path w="4352925" h="1135379">
                  <a:moveTo>
                    <a:pt x="1448320" y="1059053"/>
                  </a:moveTo>
                  <a:lnTo>
                    <a:pt x="1372108" y="1059053"/>
                  </a:lnTo>
                  <a:lnTo>
                    <a:pt x="1372108" y="1084453"/>
                  </a:lnTo>
                  <a:lnTo>
                    <a:pt x="1448320" y="1084453"/>
                  </a:lnTo>
                  <a:lnTo>
                    <a:pt x="1448320" y="1059053"/>
                  </a:lnTo>
                  <a:close/>
                </a:path>
                <a:path w="4352925" h="1135379">
                  <a:moveTo>
                    <a:pt x="1600720" y="1109865"/>
                  </a:moveTo>
                  <a:lnTo>
                    <a:pt x="1524508" y="1109865"/>
                  </a:lnTo>
                  <a:lnTo>
                    <a:pt x="1524508" y="1135265"/>
                  </a:lnTo>
                  <a:lnTo>
                    <a:pt x="1600720" y="1135265"/>
                  </a:lnTo>
                  <a:lnTo>
                    <a:pt x="1600720" y="1109865"/>
                  </a:lnTo>
                  <a:close/>
                </a:path>
                <a:path w="4352925" h="1135379">
                  <a:moveTo>
                    <a:pt x="1600720" y="1059053"/>
                  </a:moveTo>
                  <a:lnTo>
                    <a:pt x="1524508" y="1059053"/>
                  </a:lnTo>
                  <a:lnTo>
                    <a:pt x="1524508" y="1084453"/>
                  </a:lnTo>
                  <a:lnTo>
                    <a:pt x="1600720" y="1084453"/>
                  </a:lnTo>
                  <a:lnTo>
                    <a:pt x="1600720" y="1059053"/>
                  </a:lnTo>
                  <a:close/>
                </a:path>
                <a:path w="4352925" h="1135379">
                  <a:moveTo>
                    <a:pt x="1753120" y="1109865"/>
                  </a:moveTo>
                  <a:lnTo>
                    <a:pt x="1676908" y="1109865"/>
                  </a:lnTo>
                  <a:lnTo>
                    <a:pt x="1676908" y="1135265"/>
                  </a:lnTo>
                  <a:lnTo>
                    <a:pt x="1753120" y="1135265"/>
                  </a:lnTo>
                  <a:lnTo>
                    <a:pt x="1753120" y="1109865"/>
                  </a:lnTo>
                  <a:close/>
                </a:path>
                <a:path w="4352925" h="1135379">
                  <a:moveTo>
                    <a:pt x="1753120" y="1059053"/>
                  </a:moveTo>
                  <a:lnTo>
                    <a:pt x="1676908" y="1059053"/>
                  </a:lnTo>
                  <a:lnTo>
                    <a:pt x="1676908" y="1084453"/>
                  </a:lnTo>
                  <a:lnTo>
                    <a:pt x="1753120" y="1084453"/>
                  </a:lnTo>
                  <a:lnTo>
                    <a:pt x="1753120" y="1059053"/>
                  </a:lnTo>
                  <a:close/>
                </a:path>
                <a:path w="4352925" h="1135379">
                  <a:moveTo>
                    <a:pt x="1905647" y="1109865"/>
                  </a:moveTo>
                  <a:lnTo>
                    <a:pt x="1829435" y="1109865"/>
                  </a:lnTo>
                  <a:lnTo>
                    <a:pt x="1829435" y="1135265"/>
                  </a:lnTo>
                  <a:lnTo>
                    <a:pt x="1905647" y="1135265"/>
                  </a:lnTo>
                  <a:lnTo>
                    <a:pt x="1905647" y="1109865"/>
                  </a:lnTo>
                  <a:close/>
                </a:path>
                <a:path w="4352925" h="1135379">
                  <a:moveTo>
                    <a:pt x="1905647" y="1059053"/>
                  </a:moveTo>
                  <a:lnTo>
                    <a:pt x="1829435" y="1059053"/>
                  </a:lnTo>
                  <a:lnTo>
                    <a:pt x="1829435" y="1084453"/>
                  </a:lnTo>
                  <a:lnTo>
                    <a:pt x="1905647" y="1084453"/>
                  </a:lnTo>
                  <a:lnTo>
                    <a:pt x="1905647" y="1059053"/>
                  </a:lnTo>
                  <a:close/>
                </a:path>
                <a:path w="4352925" h="1135379">
                  <a:moveTo>
                    <a:pt x="2058047" y="1109865"/>
                  </a:moveTo>
                  <a:lnTo>
                    <a:pt x="1981835" y="1109865"/>
                  </a:lnTo>
                  <a:lnTo>
                    <a:pt x="1981835" y="1135265"/>
                  </a:lnTo>
                  <a:lnTo>
                    <a:pt x="2058047" y="1135265"/>
                  </a:lnTo>
                  <a:lnTo>
                    <a:pt x="2058047" y="1109865"/>
                  </a:lnTo>
                  <a:close/>
                </a:path>
                <a:path w="4352925" h="1135379">
                  <a:moveTo>
                    <a:pt x="2058047" y="1059053"/>
                  </a:moveTo>
                  <a:lnTo>
                    <a:pt x="1981835" y="1059053"/>
                  </a:lnTo>
                  <a:lnTo>
                    <a:pt x="1981835" y="1084453"/>
                  </a:lnTo>
                  <a:lnTo>
                    <a:pt x="2058047" y="1084453"/>
                  </a:lnTo>
                  <a:lnTo>
                    <a:pt x="2058047" y="1059053"/>
                  </a:lnTo>
                  <a:close/>
                </a:path>
                <a:path w="4352925" h="1135379">
                  <a:moveTo>
                    <a:pt x="2210574" y="1109865"/>
                  </a:moveTo>
                  <a:lnTo>
                    <a:pt x="2134362" y="1109865"/>
                  </a:lnTo>
                  <a:lnTo>
                    <a:pt x="2134362" y="1135265"/>
                  </a:lnTo>
                  <a:lnTo>
                    <a:pt x="2210574" y="1135265"/>
                  </a:lnTo>
                  <a:lnTo>
                    <a:pt x="2210574" y="1109865"/>
                  </a:lnTo>
                  <a:close/>
                </a:path>
                <a:path w="4352925" h="1135379">
                  <a:moveTo>
                    <a:pt x="2210574" y="1059053"/>
                  </a:moveTo>
                  <a:lnTo>
                    <a:pt x="2134362" y="1059053"/>
                  </a:lnTo>
                  <a:lnTo>
                    <a:pt x="2134362" y="1084453"/>
                  </a:lnTo>
                  <a:lnTo>
                    <a:pt x="2210574" y="1084453"/>
                  </a:lnTo>
                  <a:lnTo>
                    <a:pt x="2210574" y="1059053"/>
                  </a:lnTo>
                  <a:close/>
                </a:path>
                <a:path w="4352925" h="1135379">
                  <a:moveTo>
                    <a:pt x="2362974" y="1109865"/>
                  </a:moveTo>
                  <a:lnTo>
                    <a:pt x="2286762" y="1109865"/>
                  </a:lnTo>
                  <a:lnTo>
                    <a:pt x="2286762" y="1135265"/>
                  </a:lnTo>
                  <a:lnTo>
                    <a:pt x="2362974" y="1135265"/>
                  </a:lnTo>
                  <a:lnTo>
                    <a:pt x="2362974" y="1109865"/>
                  </a:lnTo>
                  <a:close/>
                </a:path>
                <a:path w="4352925" h="1135379">
                  <a:moveTo>
                    <a:pt x="2362974" y="1059053"/>
                  </a:moveTo>
                  <a:lnTo>
                    <a:pt x="2286762" y="1059053"/>
                  </a:lnTo>
                  <a:lnTo>
                    <a:pt x="2286762" y="1084453"/>
                  </a:lnTo>
                  <a:lnTo>
                    <a:pt x="2362974" y="1084453"/>
                  </a:lnTo>
                  <a:lnTo>
                    <a:pt x="2362974" y="1059053"/>
                  </a:lnTo>
                  <a:close/>
                </a:path>
                <a:path w="4352925" h="1135379">
                  <a:moveTo>
                    <a:pt x="2515374" y="1109865"/>
                  </a:moveTo>
                  <a:lnTo>
                    <a:pt x="2439162" y="1109865"/>
                  </a:lnTo>
                  <a:lnTo>
                    <a:pt x="2439162" y="1135265"/>
                  </a:lnTo>
                  <a:lnTo>
                    <a:pt x="2515374" y="1135265"/>
                  </a:lnTo>
                  <a:lnTo>
                    <a:pt x="2515374" y="1109865"/>
                  </a:lnTo>
                  <a:close/>
                </a:path>
                <a:path w="4352925" h="1135379">
                  <a:moveTo>
                    <a:pt x="2515374" y="1059053"/>
                  </a:moveTo>
                  <a:lnTo>
                    <a:pt x="2439162" y="1059053"/>
                  </a:lnTo>
                  <a:lnTo>
                    <a:pt x="2439162" y="1084453"/>
                  </a:lnTo>
                  <a:lnTo>
                    <a:pt x="2515374" y="1084453"/>
                  </a:lnTo>
                  <a:lnTo>
                    <a:pt x="2515374" y="1059053"/>
                  </a:lnTo>
                  <a:close/>
                </a:path>
                <a:path w="4352925" h="1135379">
                  <a:moveTo>
                    <a:pt x="2667901" y="1109865"/>
                  </a:moveTo>
                  <a:lnTo>
                    <a:pt x="2591689" y="1109865"/>
                  </a:lnTo>
                  <a:lnTo>
                    <a:pt x="2591689" y="1135265"/>
                  </a:lnTo>
                  <a:lnTo>
                    <a:pt x="2667901" y="1135265"/>
                  </a:lnTo>
                  <a:lnTo>
                    <a:pt x="2667901" y="1109865"/>
                  </a:lnTo>
                  <a:close/>
                </a:path>
                <a:path w="4352925" h="1135379">
                  <a:moveTo>
                    <a:pt x="2667901" y="1059053"/>
                  </a:moveTo>
                  <a:lnTo>
                    <a:pt x="2591689" y="1059053"/>
                  </a:lnTo>
                  <a:lnTo>
                    <a:pt x="2591689" y="1084453"/>
                  </a:lnTo>
                  <a:lnTo>
                    <a:pt x="2667901" y="1084453"/>
                  </a:lnTo>
                  <a:lnTo>
                    <a:pt x="2667901" y="1059053"/>
                  </a:lnTo>
                  <a:close/>
                </a:path>
                <a:path w="4352925" h="1135379">
                  <a:moveTo>
                    <a:pt x="2820301" y="1109865"/>
                  </a:moveTo>
                  <a:lnTo>
                    <a:pt x="2744089" y="1109865"/>
                  </a:lnTo>
                  <a:lnTo>
                    <a:pt x="2744089" y="1135265"/>
                  </a:lnTo>
                  <a:lnTo>
                    <a:pt x="2820301" y="1135265"/>
                  </a:lnTo>
                  <a:lnTo>
                    <a:pt x="2820301" y="1109865"/>
                  </a:lnTo>
                  <a:close/>
                </a:path>
                <a:path w="4352925" h="1135379">
                  <a:moveTo>
                    <a:pt x="2820301" y="1059053"/>
                  </a:moveTo>
                  <a:lnTo>
                    <a:pt x="2744089" y="1059053"/>
                  </a:lnTo>
                  <a:lnTo>
                    <a:pt x="2744089" y="1084453"/>
                  </a:lnTo>
                  <a:lnTo>
                    <a:pt x="2820301" y="1084453"/>
                  </a:lnTo>
                  <a:lnTo>
                    <a:pt x="2820301" y="1059053"/>
                  </a:lnTo>
                  <a:close/>
                </a:path>
                <a:path w="4352925" h="1135379">
                  <a:moveTo>
                    <a:pt x="2972701" y="1109865"/>
                  </a:moveTo>
                  <a:lnTo>
                    <a:pt x="2896489" y="1109865"/>
                  </a:lnTo>
                  <a:lnTo>
                    <a:pt x="2896489" y="1135265"/>
                  </a:lnTo>
                  <a:lnTo>
                    <a:pt x="2972701" y="1135265"/>
                  </a:lnTo>
                  <a:lnTo>
                    <a:pt x="2972701" y="1109865"/>
                  </a:lnTo>
                  <a:close/>
                </a:path>
                <a:path w="4352925" h="1135379">
                  <a:moveTo>
                    <a:pt x="2972701" y="1059053"/>
                  </a:moveTo>
                  <a:lnTo>
                    <a:pt x="2896489" y="1059053"/>
                  </a:lnTo>
                  <a:lnTo>
                    <a:pt x="2896489" y="1084453"/>
                  </a:lnTo>
                  <a:lnTo>
                    <a:pt x="2972701" y="1084453"/>
                  </a:lnTo>
                  <a:lnTo>
                    <a:pt x="2972701" y="1059053"/>
                  </a:lnTo>
                  <a:close/>
                </a:path>
                <a:path w="4352925" h="1135379">
                  <a:moveTo>
                    <a:pt x="3125228" y="1109865"/>
                  </a:moveTo>
                  <a:lnTo>
                    <a:pt x="3049016" y="1109865"/>
                  </a:lnTo>
                  <a:lnTo>
                    <a:pt x="3049016" y="1135265"/>
                  </a:lnTo>
                  <a:lnTo>
                    <a:pt x="3125228" y="1135265"/>
                  </a:lnTo>
                  <a:lnTo>
                    <a:pt x="3125228" y="1109865"/>
                  </a:lnTo>
                  <a:close/>
                </a:path>
                <a:path w="4352925" h="1135379">
                  <a:moveTo>
                    <a:pt x="3125228" y="1059053"/>
                  </a:moveTo>
                  <a:lnTo>
                    <a:pt x="3049016" y="1059053"/>
                  </a:lnTo>
                  <a:lnTo>
                    <a:pt x="3049016" y="1084453"/>
                  </a:lnTo>
                  <a:lnTo>
                    <a:pt x="3125228" y="1084453"/>
                  </a:lnTo>
                  <a:lnTo>
                    <a:pt x="3125228" y="1059053"/>
                  </a:lnTo>
                  <a:close/>
                </a:path>
                <a:path w="4352925" h="1135379">
                  <a:moveTo>
                    <a:pt x="3277628" y="1109865"/>
                  </a:moveTo>
                  <a:lnTo>
                    <a:pt x="3201416" y="1109865"/>
                  </a:lnTo>
                  <a:lnTo>
                    <a:pt x="3201416" y="1135265"/>
                  </a:lnTo>
                  <a:lnTo>
                    <a:pt x="3277628" y="1135265"/>
                  </a:lnTo>
                  <a:lnTo>
                    <a:pt x="3277628" y="1109865"/>
                  </a:lnTo>
                  <a:close/>
                </a:path>
                <a:path w="4352925" h="1135379">
                  <a:moveTo>
                    <a:pt x="3277628" y="1059053"/>
                  </a:moveTo>
                  <a:lnTo>
                    <a:pt x="3201416" y="1059053"/>
                  </a:lnTo>
                  <a:lnTo>
                    <a:pt x="3201416" y="1084453"/>
                  </a:lnTo>
                  <a:lnTo>
                    <a:pt x="3277628" y="1084453"/>
                  </a:lnTo>
                  <a:lnTo>
                    <a:pt x="3277628" y="1059053"/>
                  </a:lnTo>
                  <a:close/>
                </a:path>
                <a:path w="4352925" h="1135379">
                  <a:moveTo>
                    <a:pt x="3430155" y="1109865"/>
                  </a:moveTo>
                  <a:lnTo>
                    <a:pt x="3353943" y="1109865"/>
                  </a:lnTo>
                  <a:lnTo>
                    <a:pt x="3353943" y="1135265"/>
                  </a:lnTo>
                  <a:lnTo>
                    <a:pt x="3430155" y="1135265"/>
                  </a:lnTo>
                  <a:lnTo>
                    <a:pt x="3430155" y="1109865"/>
                  </a:lnTo>
                  <a:close/>
                </a:path>
                <a:path w="4352925" h="1135379">
                  <a:moveTo>
                    <a:pt x="3430155" y="1059053"/>
                  </a:moveTo>
                  <a:lnTo>
                    <a:pt x="3353943" y="1059053"/>
                  </a:lnTo>
                  <a:lnTo>
                    <a:pt x="3353943" y="1084453"/>
                  </a:lnTo>
                  <a:lnTo>
                    <a:pt x="3430155" y="1084453"/>
                  </a:lnTo>
                  <a:lnTo>
                    <a:pt x="3430155" y="1059053"/>
                  </a:lnTo>
                  <a:close/>
                </a:path>
                <a:path w="4352925" h="1135379">
                  <a:moveTo>
                    <a:pt x="3582555" y="1109865"/>
                  </a:moveTo>
                  <a:lnTo>
                    <a:pt x="3506343" y="1109865"/>
                  </a:lnTo>
                  <a:lnTo>
                    <a:pt x="3506343" y="1135265"/>
                  </a:lnTo>
                  <a:lnTo>
                    <a:pt x="3582555" y="1135265"/>
                  </a:lnTo>
                  <a:lnTo>
                    <a:pt x="3582555" y="1109865"/>
                  </a:lnTo>
                  <a:close/>
                </a:path>
                <a:path w="4352925" h="1135379">
                  <a:moveTo>
                    <a:pt x="3582555" y="1059053"/>
                  </a:moveTo>
                  <a:lnTo>
                    <a:pt x="3506343" y="1059053"/>
                  </a:lnTo>
                  <a:lnTo>
                    <a:pt x="3506343" y="1084453"/>
                  </a:lnTo>
                  <a:lnTo>
                    <a:pt x="3582555" y="1084453"/>
                  </a:lnTo>
                  <a:lnTo>
                    <a:pt x="3582555" y="1059053"/>
                  </a:lnTo>
                  <a:close/>
                </a:path>
                <a:path w="4352925" h="1135379">
                  <a:moveTo>
                    <a:pt x="3734955" y="1109865"/>
                  </a:moveTo>
                  <a:lnTo>
                    <a:pt x="3658743" y="1109865"/>
                  </a:lnTo>
                  <a:lnTo>
                    <a:pt x="3658743" y="1135265"/>
                  </a:lnTo>
                  <a:lnTo>
                    <a:pt x="3734955" y="1135265"/>
                  </a:lnTo>
                  <a:lnTo>
                    <a:pt x="3734955" y="1109865"/>
                  </a:lnTo>
                  <a:close/>
                </a:path>
                <a:path w="4352925" h="1135379">
                  <a:moveTo>
                    <a:pt x="3734955" y="1059053"/>
                  </a:moveTo>
                  <a:lnTo>
                    <a:pt x="3658743" y="1059053"/>
                  </a:lnTo>
                  <a:lnTo>
                    <a:pt x="3658743" y="1084453"/>
                  </a:lnTo>
                  <a:lnTo>
                    <a:pt x="3734955" y="1084453"/>
                  </a:lnTo>
                  <a:lnTo>
                    <a:pt x="3734955" y="1059053"/>
                  </a:lnTo>
                  <a:close/>
                </a:path>
                <a:path w="4352925" h="1135379">
                  <a:moveTo>
                    <a:pt x="3887482" y="1109865"/>
                  </a:moveTo>
                  <a:lnTo>
                    <a:pt x="3811270" y="1109865"/>
                  </a:lnTo>
                  <a:lnTo>
                    <a:pt x="3811270" y="1135265"/>
                  </a:lnTo>
                  <a:lnTo>
                    <a:pt x="3887482" y="1135265"/>
                  </a:lnTo>
                  <a:lnTo>
                    <a:pt x="3887482" y="1109865"/>
                  </a:lnTo>
                  <a:close/>
                </a:path>
                <a:path w="4352925" h="1135379">
                  <a:moveTo>
                    <a:pt x="3887482" y="1059053"/>
                  </a:moveTo>
                  <a:lnTo>
                    <a:pt x="3811270" y="1059053"/>
                  </a:lnTo>
                  <a:lnTo>
                    <a:pt x="3811270" y="1084453"/>
                  </a:lnTo>
                  <a:lnTo>
                    <a:pt x="3887482" y="1084453"/>
                  </a:lnTo>
                  <a:lnTo>
                    <a:pt x="3887482" y="1059053"/>
                  </a:lnTo>
                  <a:close/>
                </a:path>
                <a:path w="4352925" h="1135379">
                  <a:moveTo>
                    <a:pt x="4039882" y="1109865"/>
                  </a:moveTo>
                  <a:lnTo>
                    <a:pt x="3963670" y="1109865"/>
                  </a:lnTo>
                  <a:lnTo>
                    <a:pt x="3963670" y="1135265"/>
                  </a:lnTo>
                  <a:lnTo>
                    <a:pt x="4039882" y="1135265"/>
                  </a:lnTo>
                  <a:lnTo>
                    <a:pt x="4039882" y="1109865"/>
                  </a:lnTo>
                  <a:close/>
                </a:path>
                <a:path w="4352925" h="1135379">
                  <a:moveTo>
                    <a:pt x="4039882" y="1059053"/>
                  </a:moveTo>
                  <a:lnTo>
                    <a:pt x="3963670" y="1059053"/>
                  </a:lnTo>
                  <a:lnTo>
                    <a:pt x="3963670" y="1084453"/>
                  </a:lnTo>
                  <a:lnTo>
                    <a:pt x="4039882" y="1084453"/>
                  </a:lnTo>
                  <a:lnTo>
                    <a:pt x="4039882" y="1059053"/>
                  </a:lnTo>
                  <a:close/>
                </a:path>
                <a:path w="4352925" h="1135379">
                  <a:moveTo>
                    <a:pt x="4192282" y="1109865"/>
                  </a:moveTo>
                  <a:lnTo>
                    <a:pt x="4116070" y="1109865"/>
                  </a:lnTo>
                  <a:lnTo>
                    <a:pt x="4116070" y="1135265"/>
                  </a:lnTo>
                  <a:lnTo>
                    <a:pt x="4192282" y="1135265"/>
                  </a:lnTo>
                  <a:lnTo>
                    <a:pt x="4192282" y="1109865"/>
                  </a:lnTo>
                  <a:close/>
                </a:path>
                <a:path w="4352925" h="1135379">
                  <a:moveTo>
                    <a:pt x="4192282" y="1059053"/>
                  </a:moveTo>
                  <a:lnTo>
                    <a:pt x="4116070" y="1059053"/>
                  </a:lnTo>
                  <a:lnTo>
                    <a:pt x="4116070" y="1084453"/>
                  </a:lnTo>
                  <a:lnTo>
                    <a:pt x="4192282" y="1084453"/>
                  </a:lnTo>
                  <a:lnTo>
                    <a:pt x="4192282" y="1059053"/>
                  </a:lnTo>
                  <a:close/>
                </a:path>
                <a:path w="4352925" h="1135379">
                  <a:moveTo>
                    <a:pt x="4301998" y="1067003"/>
                  </a:moveTo>
                  <a:lnTo>
                    <a:pt x="4276598" y="1059040"/>
                  </a:lnTo>
                  <a:lnTo>
                    <a:pt x="4268597" y="1059040"/>
                  </a:lnTo>
                  <a:lnTo>
                    <a:pt x="4268597" y="1084453"/>
                  </a:lnTo>
                  <a:lnTo>
                    <a:pt x="4301998" y="1084453"/>
                  </a:lnTo>
                  <a:lnTo>
                    <a:pt x="4301998" y="1067003"/>
                  </a:lnTo>
                  <a:close/>
                </a:path>
                <a:path w="4352925" h="1135379">
                  <a:moveTo>
                    <a:pt x="4301998" y="914577"/>
                  </a:moveTo>
                  <a:lnTo>
                    <a:pt x="4276598" y="914577"/>
                  </a:lnTo>
                  <a:lnTo>
                    <a:pt x="4276598" y="990790"/>
                  </a:lnTo>
                  <a:lnTo>
                    <a:pt x="4301998" y="990790"/>
                  </a:lnTo>
                  <a:lnTo>
                    <a:pt x="4301998" y="914577"/>
                  </a:lnTo>
                  <a:close/>
                </a:path>
                <a:path w="4352925" h="1135379">
                  <a:moveTo>
                    <a:pt x="4301998" y="762127"/>
                  </a:moveTo>
                  <a:lnTo>
                    <a:pt x="4276598" y="762127"/>
                  </a:lnTo>
                  <a:lnTo>
                    <a:pt x="4276598" y="838339"/>
                  </a:lnTo>
                  <a:lnTo>
                    <a:pt x="4301998" y="838339"/>
                  </a:lnTo>
                  <a:lnTo>
                    <a:pt x="4301998" y="762127"/>
                  </a:lnTo>
                  <a:close/>
                </a:path>
                <a:path w="4352925" h="1135379">
                  <a:moveTo>
                    <a:pt x="4301998" y="609688"/>
                  </a:moveTo>
                  <a:lnTo>
                    <a:pt x="4276598" y="609688"/>
                  </a:lnTo>
                  <a:lnTo>
                    <a:pt x="4276598" y="685901"/>
                  </a:lnTo>
                  <a:lnTo>
                    <a:pt x="4301998" y="685901"/>
                  </a:lnTo>
                  <a:lnTo>
                    <a:pt x="4301998" y="609688"/>
                  </a:lnTo>
                  <a:close/>
                </a:path>
                <a:path w="4352925" h="1135379">
                  <a:moveTo>
                    <a:pt x="4301998" y="457238"/>
                  </a:moveTo>
                  <a:lnTo>
                    <a:pt x="4276598" y="457238"/>
                  </a:lnTo>
                  <a:lnTo>
                    <a:pt x="4276598" y="533450"/>
                  </a:lnTo>
                  <a:lnTo>
                    <a:pt x="4301998" y="533450"/>
                  </a:lnTo>
                  <a:lnTo>
                    <a:pt x="4301998" y="457238"/>
                  </a:lnTo>
                  <a:close/>
                </a:path>
                <a:path w="4352925" h="1135379">
                  <a:moveTo>
                    <a:pt x="4301998" y="304800"/>
                  </a:moveTo>
                  <a:lnTo>
                    <a:pt x="4276598" y="304800"/>
                  </a:lnTo>
                  <a:lnTo>
                    <a:pt x="4276598" y="381012"/>
                  </a:lnTo>
                  <a:lnTo>
                    <a:pt x="4301998" y="381012"/>
                  </a:lnTo>
                  <a:lnTo>
                    <a:pt x="4301998" y="304800"/>
                  </a:lnTo>
                  <a:close/>
                </a:path>
                <a:path w="4352925" h="1135379">
                  <a:moveTo>
                    <a:pt x="4301998" y="152387"/>
                  </a:moveTo>
                  <a:lnTo>
                    <a:pt x="4276598" y="152387"/>
                  </a:lnTo>
                  <a:lnTo>
                    <a:pt x="4276598" y="228561"/>
                  </a:lnTo>
                  <a:lnTo>
                    <a:pt x="4301998" y="228561"/>
                  </a:lnTo>
                  <a:lnTo>
                    <a:pt x="4301998" y="152387"/>
                  </a:lnTo>
                  <a:close/>
                </a:path>
                <a:path w="4352925" h="1135379">
                  <a:moveTo>
                    <a:pt x="4301998" y="0"/>
                  </a:moveTo>
                  <a:lnTo>
                    <a:pt x="4276598" y="0"/>
                  </a:lnTo>
                  <a:lnTo>
                    <a:pt x="4276598" y="76212"/>
                  </a:lnTo>
                  <a:lnTo>
                    <a:pt x="4301998" y="76212"/>
                  </a:lnTo>
                  <a:lnTo>
                    <a:pt x="4301998" y="0"/>
                  </a:lnTo>
                  <a:close/>
                </a:path>
                <a:path w="4352925" h="1135379">
                  <a:moveTo>
                    <a:pt x="4352798" y="1067003"/>
                  </a:moveTo>
                  <a:lnTo>
                    <a:pt x="4327398" y="1067003"/>
                  </a:lnTo>
                  <a:lnTo>
                    <a:pt x="4327398" y="1104163"/>
                  </a:lnTo>
                  <a:lnTo>
                    <a:pt x="4321683" y="1109853"/>
                  </a:lnTo>
                  <a:lnTo>
                    <a:pt x="4268597" y="1109853"/>
                  </a:lnTo>
                  <a:lnTo>
                    <a:pt x="4268597" y="1135265"/>
                  </a:lnTo>
                  <a:lnTo>
                    <a:pt x="4314698" y="1135265"/>
                  </a:lnTo>
                  <a:lnTo>
                    <a:pt x="4329430" y="1132268"/>
                  </a:lnTo>
                  <a:lnTo>
                    <a:pt x="4341622" y="1124102"/>
                  </a:lnTo>
                  <a:lnTo>
                    <a:pt x="4349750" y="1111986"/>
                  </a:lnTo>
                  <a:lnTo>
                    <a:pt x="4352798" y="1097153"/>
                  </a:lnTo>
                  <a:lnTo>
                    <a:pt x="4352798" y="1067003"/>
                  </a:lnTo>
                  <a:close/>
                </a:path>
                <a:path w="4352925" h="1135379">
                  <a:moveTo>
                    <a:pt x="4352798" y="914577"/>
                  </a:moveTo>
                  <a:lnTo>
                    <a:pt x="4327398" y="914577"/>
                  </a:lnTo>
                  <a:lnTo>
                    <a:pt x="4327398" y="990790"/>
                  </a:lnTo>
                  <a:lnTo>
                    <a:pt x="4352798" y="990790"/>
                  </a:lnTo>
                  <a:lnTo>
                    <a:pt x="4352798" y="914577"/>
                  </a:lnTo>
                  <a:close/>
                </a:path>
                <a:path w="4352925" h="1135379">
                  <a:moveTo>
                    <a:pt x="4352798" y="762127"/>
                  </a:moveTo>
                  <a:lnTo>
                    <a:pt x="4327398" y="762127"/>
                  </a:lnTo>
                  <a:lnTo>
                    <a:pt x="4327398" y="838339"/>
                  </a:lnTo>
                  <a:lnTo>
                    <a:pt x="4352798" y="838339"/>
                  </a:lnTo>
                  <a:lnTo>
                    <a:pt x="4352798" y="762127"/>
                  </a:lnTo>
                  <a:close/>
                </a:path>
                <a:path w="4352925" h="1135379">
                  <a:moveTo>
                    <a:pt x="4352798" y="609688"/>
                  </a:moveTo>
                  <a:lnTo>
                    <a:pt x="4327398" y="609688"/>
                  </a:lnTo>
                  <a:lnTo>
                    <a:pt x="4327398" y="685901"/>
                  </a:lnTo>
                  <a:lnTo>
                    <a:pt x="4352798" y="685901"/>
                  </a:lnTo>
                  <a:lnTo>
                    <a:pt x="4352798" y="609688"/>
                  </a:lnTo>
                  <a:close/>
                </a:path>
                <a:path w="4352925" h="1135379">
                  <a:moveTo>
                    <a:pt x="4352798" y="457238"/>
                  </a:moveTo>
                  <a:lnTo>
                    <a:pt x="4327398" y="457238"/>
                  </a:lnTo>
                  <a:lnTo>
                    <a:pt x="4327398" y="533450"/>
                  </a:lnTo>
                  <a:lnTo>
                    <a:pt x="4352798" y="533450"/>
                  </a:lnTo>
                  <a:lnTo>
                    <a:pt x="4352798" y="457238"/>
                  </a:lnTo>
                  <a:close/>
                </a:path>
                <a:path w="4352925" h="1135379">
                  <a:moveTo>
                    <a:pt x="4352798" y="304800"/>
                  </a:moveTo>
                  <a:lnTo>
                    <a:pt x="4327398" y="304800"/>
                  </a:lnTo>
                  <a:lnTo>
                    <a:pt x="4327398" y="381012"/>
                  </a:lnTo>
                  <a:lnTo>
                    <a:pt x="4352798" y="381012"/>
                  </a:lnTo>
                  <a:lnTo>
                    <a:pt x="4352798" y="304800"/>
                  </a:lnTo>
                  <a:close/>
                </a:path>
                <a:path w="4352925" h="1135379">
                  <a:moveTo>
                    <a:pt x="4352798" y="152387"/>
                  </a:moveTo>
                  <a:lnTo>
                    <a:pt x="4327398" y="152387"/>
                  </a:lnTo>
                  <a:lnTo>
                    <a:pt x="4327398" y="228561"/>
                  </a:lnTo>
                  <a:lnTo>
                    <a:pt x="4352798" y="228561"/>
                  </a:lnTo>
                  <a:lnTo>
                    <a:pt x="4352798" y="152387"/>
                  </a:lnTo>
                  <a:close/>
                </a:path>
                <a:path w="4352925" h="1135379">
                  <a:moveTo>
                    <a:pt x="4352798" y="0"/>
                  </a:moveTo>
                  <a:lnTo>
                    <a:pt x="4327398" y="0"/>
                  </a:lnTo>
                  <a:lnTo>
                    <a:pt x="4327398" y="76212"/>
                  </a:lnTo>
                  <a:lnTo>
                    <a:pt x="4352798" y="76212"/>
                  </a:lnTo>
                  <a:lnTo>
                    <a:pt x="4352798" y="0"/>
                  </a:lnTo>
                  <a:close/>
                </a:path>
              </a:pathLst>
            </a:custGeom>
            <a:solidFill>
              <a:srgbClr val="00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274443" y="6933933"/>
              <a:ext cx="5412105" cy="76835"/>
            </a:xfrm>
            <a:custGeom>
              <a:avLst/>
              <a:gdLst/>
              <a:ahLst/>
              <a:cxnLst/>
              <a:rect l="l" t="t" r="r" b="b"/>
              <a:pathLst>
                <a:path w="5412105" h="76834">
                  <a:moveTo>
                    <a:pt x="76212" y="50812"/>
                  </a:moveTo>
                  <a:lnTo>
                    <a:pt x="0" y="50812"/>
                  </a:lnTo>
                  <a:lnTo>
                    <a:pt x="0" y="76212"/>
                  </a:lnTo>
                  <a:lnTo>
                    <a:pt x="76212" y="76212"/>
                  </a:lnTo>
                  <a:lnTo>
                    <a:pt x="76212" y="50812"/>
                  </a:lnTo>
                  <a:close/>
                </a:path>
                <a:path w="5412105" h="76834">
                  <a:moveTo>
                    <a:pt x="228739" y="50812"/>
                  </a:moveTo>
                  <a:lnTo>
                    <a:pt x="152527" y="50812"/>
                  </a:lnTo>
                  <a:lnTo>
                    <a:pt x="152527" y="76212"/>
                  </a:lnTo>
                  <a:lnTo>
                    <a:pt x="228739" y="76212"/>
                  </a:lnTo>
                  <a:lnTo>
                    <a:pt x="228739" y="50812"/>
                  </a:lnTo>
                  <a:close/>
                </a:path>
                <a:path w="5412105" h="76834">
                  <a:moveTo>
                    <a:pt x="228739" y="0"/>
                  </a:moveTo>
                  <a:lnTo>
                    <a:pt x="152527" y="0"/>
                  </a:lnTo>
                  <a:lnTo>
                    <a:pt x="152527" y="25400"/>
                  </a:lnTo>
                  <a:lnTo>
                    <a:pt x="228739" y="25400"/>
                  </a:lnTo>
                  <a:lnTo>
                    <a:pt x="228739" y="0"/>
                  </a:lnTo>
                  <a:close/>
                </a:path>
                <a:path w="5412105" h="76834">
                  <a:moveTo>
                    <a:pt x="381139" y="50812"/>
                  </a:moveTo>
                  <a:lnTo>
                    <a:pt x="304927" y="50812"/>
                  </a:lnTo>
                  <a:lnTo>
                    <a:pt x="304927" y="76212"/>
                  </a:lnTo>
                  <a:lnTo>
                    <a:pt x="381139" y="76212"/>
                  </a:lnTo>
                  <a:lnTo>
                    <a:pt x="381139" y="50812"/>
                  </a:lnTo>
                  <a:close/>
                </a:path>
                <a:path w="5412105" h="76834">
                  <a:moveTo>
                    <a:pt x="381139" y="0"/>
                  </a:moveTo>
                  <a:lnTo>
                    <a:pt x="304927" y="0"/>
                  </a:lnTo>
                  <a:lnTo>
                    <a:pt x="304927" y="25400"/>
                  </a:lnTo>
                  <a:lnTo>
                    <a:pt x="381139" y="25400"/>
                  </a:lnTo>
                  <a:lnTo>
                    <a:pt x="381139" y="0"/>
                  </a:lnTo>
                  <a:close/>
                </a:path>
                <a:path w="5412105" h="76834">
                  <a:moveTo>
                    <a:pt x="533539" y="50812"/>
                  </a:moveTo>
                  <a:lnTo>
                    <a:pt x="457327" y="50812"/>
                  </a:lnTo>
                  <a:lnTo>
                    <a:pt x="457327" y="76212"/>
                  </a:lnTo>
                  <a:lnTo>
                    <a:pt x="533539" y="76212"/>
                  </a:lnTo>
                  <a:lnTo>
                    <a:pt x="533539" y="50812"/>
                  </a:lnTo>
                  <a:close/>
                </a:path>
                <a:path w="5412105" h="76834">
                  <a:moveTo>
                    <a:pt x="533539" y="0"/>
                  </a:moveTo>
                  <a:lnTo>
                    <a:pt x="457327" y="0"/>
                  </a:lnTo>
                  <a:lnTo>
                    <a:pt x="457327" y="25400"/>
                  </a:lnTo>
                  <a:lnTo>
                    <a:pt x="533539" y="25400"/>
                  </a:lnTo>
                  <a:lnTo>
                    <a:pt x="533539" y="0"/>
                  </a:lnTo>
                  <a:close/>
                </a:path>
                <a:path w="5412105" h="76834">
                  <a:moveTo>
                    <a:pt x="686066" y="50812"/>
                  </a:moveTo>
                  <a:lnTo>
                    <a:pt x="609854" y="50812"/>
                  </a:lnTo>
                  <a:lnTo>
                    <a:pt x="609854" y="76212"/>
                  </a:lnTo>
                  <a:lnTo>
                    <a:pt x="686066" y="76212"/>
                  </a:lnTo>
                  <a:lnTo>
                    <a:pt x="686066" y="50812"/>
                  </a:lnTo>
                  <a:close/>
                </a:path>
                <a:path w="5412105" h="76834">
                  <a:moveTo>
                    <a:pt x="686066" y="0"/>
                  </a:moveTo>
                  <a:lnTo>
                    <a:pt x="609854" y="0"/>
                  </a:lnTo>
                  <a:lnTo>
                    <a:pt x="609854" y="25400"/>
                  </a:lnTo>
                  <a:lnTo>
                    <a:pt x="686066" y="25400"/>
                  </a:lnTo>
                  <a:lnTo>
                    <a:pt x="686066" y="0"/>
                  </a:lnTo>
                  <a:close/>
                </a:path>
                <a:path w="5412105" h="76834">
                  <a:moveTo>
                    <a:pt x="838466" y="50812"/>
                  </a:moveTo>
                  <a:lnTo>
                    <a:pt x="762254" y="50812"/>
                  </a:lnTo>
                  <a:lnTo>
                    <a:pt x="762254" y="76212"/>
                  </a:lnTo>
                  <a:lnTo>
                    <a:pt x="838466" y="76212"/>
                  </a:lnTo>
                  <a:lnTo>
                    <a:pt x="838466" y="50812"/>
                  </a:lnTo>
                  <a:close/>
                </a:path>
                <a:path w="5412105" h="76834">
                  <a:moveTo>
                    <a:pt x="838466" y="0"/>
                  </a:moveTo>
                  <a:lnTo>
                    <a:pt x="762254" y="0"/>
                  </a:lnTo>
                  <a:lnTo>
                    <a:pt x="762254" y="25400"/>
                  </a:lnTo>
                  <a:lnTo>
                    <a:pt x="838466" y="25400"/>
                  </a:lnTo>
                  <a:lnTo>
                    <a:pt x="838466" y="0"/>
                  </a:lnTo>
                  <a:close/>
                </a:path>
                <a:path w="5412105" h="76834">
                  <a:moveTo>
                    <a:pt x="990993" y="50812"/>
                  </a:moveTo>
                  <a:lnTo>
                    <a:pt x="914781" y="50812"/>
                  </a:lnTo>
                  <a:lnTo>
                    <a:pt x="914781" y="76212"/>
                  </a:lnTo>
                  <a:lnTo>
                    <a:pt x="990993" y="76212"/>
                  </a:lnTo>
                  <a:lnTo>
                    <a:pt x="990993" y="50812"/>
                  </a:lnTo>
                  <a:close/>
                </a:path>
                <a:path w="5412105" h="76834">
                  <a:moveTo>
                    <a:pt x="990993" y="0"/>
                  </a:moveTo>
                  <a:lnTo>
                    <a:pt x="914781" y="0"/>
                  </a:lnTo>
                  <a:lnTo>
                    <a:pt x="914781" y="25400"/>
                  </a:lnTo>
                  <a:lnTo>
                    <a:pt x="990993" y="25400"/>
                  </a:lnTo>
                  <a:lnTo>
                    <a:pt x="990993" y="0"/>
                  </a:lnTo>
                  <a:close/>
                </a:path>
                <a:path w="5412105" h="76834">
                  <a:moveTo>
                    <a:pt x="1143393" y="50812"/>
                  </a:moveTo>
                  <a:lnTo>
                    <a:pt x="1067181" y="50812"/>
                  </a:lnTo>
                  <a:lnTo>
                    <a:pt x="1067181" y="76212"/>
                  </a:lnTo>
                  <a:lnTo>
                    <a:pt x="1143393" y="76212"/>
                  </a:lnTo>
                  <a:lnTo>
                    <a:pt x="1143393" y="50812"/>
                  </a:lnTo>
                  <a:close/>
                </a:path>
                <a:path w="5412105" h="76834">
                  <a:moveTo>
                    <a:pt x="1143393" y="0"/>
                  </a:moveTo>
                  <a:lnTo>
                    <a:pt x="1067181" y="0"/>
                  </a:lnTo>
                  <a:lnTo>
                    <a:pt x="1067181" y="25400"/>
                  </a:lnTo>
                  <a:lnTo>
                    <a:pt x="1143393" y="25400"/>
                  </a:lnTo>
                  <a:lnTo>
                    <a:pt x="1143393" y="0"/>
                  </a:lnTo>
                  <a:close/>
                </a:path>
                <a:path w="5412105" h="76834">
                  <a:moveTo>
                    <a:pt x="1295793" y="50812"/>
                  </a:moveTo>
                  <a:lnTo>
                    <a:pt x="1219581" y="50812"/>
                  </a:lnTo>
                  <a:lnTo>
                    <a:pt x="1219581" y="76212"/>
                  </a:lnTo>
                  <a:lnTo>
                    <a:pt x="1295793" y="76212"/>
                  </a:lnTo>
                  <a:lnTo>
                    <a:pt x="1295793" y="50812"/>
                  </a:lnTo>
                  <a:close/>
                </a:path>
                <a:path w="5412105" h="76834">
                  <a:moveTo>
                    <a:pt x="1295793" y="0"/>
                  </a:moveTo>
                  <a:lnTo>
                    <a:pt x="1219581" y="0"/>
                  </a:lnTo>
                  <a:lnTo>
                    <a:pt x="1219581" y="25400"/>
                  </a:lnTo>
                  <a:lnTo>
                    <a:pt x="1295793" y="25400"/>
                  </a:lnTo>
                  <a:lnTo>
                    <a:pt x="1295793" y="0"/>
                  </a:lnTo>
                  <a:close/>
                </a:path>
                <a:path w="5412105" h="76834">
                  <a:moveTo>
                    <a:pt x="1448320" y="50812"/>
                  </a:moveTo>
                  <a:lnTo>
                    <a:pt x="1372108" y="50812"/>
                  </a:lnTo>
                  <a:lnTo>
                    <a:pt x="1372108" y="76212"/>
                  </a:lnTo>
                  <a:lnTo>
                    <a:pt x="1448320" y="76212"/>
                  </a:lnTo>
                  <a:lnTo>
                    <a:pt x="1448320" y="50812"/>
                  </a:lnTo>
                  <a:close/>
                </a:path>
                <a:path w="5412105" h="76834">
                  <a:moveTo>
                    <a:pt x="1448320" y="0"/>
                  </a:moveTo>
                  <a:lnTo>
                    <a:pt x="1372108" y="0"/>
                  </a:lnTo>
                  <a:lnTo>
                    <a:pt x="1372108" y="25400"/>
                  </a:lnTo>
                  <a:lnTo>
                    <a:pt x="1448320" y="25400"/>
                  </a:lnTo>
                  <a:lnTo>
                    <a:pt x="1448320" y="0"/>
                  </a:lnTo>
                  <a:close/>
                </a:path>
                <a:path w="5412105" h="76834">
                  <a:moveTo>
                    <a:pt x="1600733" y="50812"/>
                  </a:moveTo>
                  <a:lnTo>
                    <a:pt x="1524508" y="50812"/>
                  </a:lnTo>
                  <a:lnTo>
                    <a:pt x="1524508" y="76212"/>
                  </a:lnTo>
                  <a:lnTo>
                    <a:pt x="1600733" y="76212"/>
                  </a:lnTo>
                  <a:lnTo>
                    <a:pt x="1600733" y="50812"/>
                  </a:lnTo>
                  <a:close/>
                </a:path>
                <a:path w="5412105" h="76834">
                  <a:moveTo>
                    <a:pt x="1600733" y="0"/>
                  </a:moveTo>
                  <a:lnTo>
                    <a:pt x="1524508" y="0"/>
                  </a:lnTo>
                  <a:lnTo>
                    <a:pt x="1524508" y="25400"/>
                  </a:lnTo>
                  <a:lnTo>
                    <a:pt x="1600733" y="25400"/>
                  </a:lnTo>
                  <a:lnTo>
                    <a:pt x="1600733" y="0"/>
                  </a:lnTo>
                  <a:close/>
                </a:path>
                <a:path w="5412105" h="76834">
                  <a:moveTo>
                    <a:pt x="1753120" y="50812"/>
                  </a:moveTo>
                  <a:lnTo>
                    <a:pt x="1676908" y="50812"/>
                  </a:lnTo>
                  <a:lnTo>
                    <a:pt x="1676908" y="76212"/>
                  </a:lnTo>
                  <a:lnTo>
                    <a:pt x="1753120" y="76212"/>
                  </a:lnTo>
                  <a:lnTo>
                    <a:pt x="1753120" y="50812"/>
                  </a:lnTo>
                  <a:close/>
                </a:path>
                <a:path w="5412105" h="76834">
                  <a:moveTo>
                    <a:pt x="1753120" y="0"/>
                  </a:moveTo>
                  <a:lnTo>
                    <a:pt x="1676908" y="0"/>
                  </a:lnTo>
                  <a:lnTo>
                    <a:pt x="1676908" y="25400"/>
                  </a:lnTo>
                  <a:lnTo>
                    <a:pt x="1753120" y="25400"/>
                  </a:lnTo>
                  <a:lnTo>
                    <a:pt x="1753120" y="0"/>
                  </a:lnTo>
                  <a:close/>
                </a:path>
                <a:path w="5412105" h="76834">
                  <a:moveTo>
                    <a:pt x="1905647" y="50812"/>
                  </a:moveTo>
                  <a:lnTo>
                    <a:pt x="1829435" y="50812"/>
                  </a:lnTo>
                  <a:lnTo>
                    <a:pt x="1829435" y="76212"/>
                  </a:lnTo>
                  <a:lnTo>
                    <a:pt x="1905647" y="76212"/>
                  </a:lnTo>
                  <a:lnTo>
                    <a:pt x="1905647" y="50812"/>
                  </a:lnTo>
                  <a:close/>
                </a:path>
                <a:path w="5412105" h="76834">
                  <a:moveTo>
                    <a:pt x="1905647" y="0"/>
                  </a:moveTo>
                  <a:lnTo>
                    <a:pt x="1829435" y="0"/>
                  </a:lnTo>
                  <a:lnTo>
                    <a:pt x="1829435" y="25400"/>
                  </a:lnTo>
                  <a:lnTo>
                    <a:pt x="1905647" y="25400"/>
                  </a:lnTo>
                  <a:lnTo>
                    <a:pt x="1905647" y="0"/>
                  </a:lnTo>
                  <a:close/>
                </a:path>
                <a:path w="5412105" h="76834">
                  <a:moveTo>
                    <a:pt x="2058047" y="50812"/>
                  </a:moveTo>
                  <a:lnTo>
                    <a:pt x="1981835" y="50812"/>
                  </a:lnTo>
                  <a:lnTo>
                    <a:pt x="1981835" y="76212"/>
                  </a:lnTo>
                  <a:lnTo>
                    <a:pt x="2058047" y="76212"/>
                  </a:lnTo>
                  <a:lnTo>
                    <a:pt x="2058047" y="50812"/>
                  </a:lnTo>
                  <a:close/>
                </a:path>
                <a:path w="5412105" h="76834">
                  <a:moveTo>
                    <a:pt x="2058047" y="0"/>
                  </a:moveTo>
                  <a:lnTo>
                    <a:pt x="1981835" y="0"/>
                  </a:lnTo>
                  <a:lnTo>
                    <a:pt x="1981835" y="25400"/>
                  </a:lnTo>
                  <a:lnTo>
                    <a:pt x="2058047" y="25400"/>
                  </a:lnTo>
                  <a:lnTo>
                    <a:pt x="2058047" y="0"/>
                  </a:lnTo>
                  <a:close/>
                </a:path>
                <a:path w="5412105" h="76834">
                  <a:moveTo>
                    <a:pt x="2210574" y="50812"/>
                  </a:moveTo>
                  <a:lnTo>
                    <a:pt x="2134362" y="50812"/>
                  </a:lnTo>
                  <a:lnTo>
                    <a:pt x="2134362" y="76212"/>
                  </a:lnTo>
                  <a:lnTo>
                    <a:pt x="2210574" y="76212"/>
                  </a:lnTo>
                  <a:lnTo>
                    <a:pt x="2210574" y="50812"/>
                  </a:lnTo>
                  <a:close/>
                </a:path>
                <a:path w="5412105" h="76834">
                  <a:moveTo>
                    <a:pt x="2210574" y="0"/>
                  </a:moveTo>
                  <a:lnTo>
                    <a:pt x="2134362" y="0"/>
                  </a:lnTo>
                  <a:lnTo>
                    <a:pt x="2134362" y="25400"/>
                  </a:lnTo>
                  <a:lnTo>
                    <a:pt x="2210574" y="25400"/>
                  </a:lnTo>
                  <a:lnTo>
                    <a:pt x="2210574" y="0"/>
                  </a:lnTo>
                  <a:close/>
                </a:path>
                <a:path w="5412105" h="76834">
                  <a:moveTo>
                    <a:pt x="2362974" y="50812"/>
                  </a:moveTo>
                  <a:lnTo>
                    <a:pt x="2286762" y="50812"/>
                  </a:lnTo>
                  <a:lnTo>
                    <a:pt x="2286762" y="76212"/>
                  </a:lnTo>
                  <a:lnTo>
                    <a:pt x="2362974" y="76212"/>
                  </a:lnTo>
                  <a:lnTo>
                    <a:pt x="2362974" y="50812"/>
                  </a:lnTo>
                  <a:close/>
                </a:path>
                <a:path w="5412105" h="76834">
                  <a:moveTo>
                    <a:pt x="2362974" y="0"/>
                  </a:moveTo>
                  <a:lnTo>
                    <a:pt x="2286762" y="0"/>
                  </a:lnTo>
                  <a:lnTo>
                    <a:pt x="2286762" y="25400"/>
                  </a:lnTo>
                  <a:lnTo>
                    <a:pt x="2362974" y="25400"/>
                  </a:lnTo>
                  <a:lnTo>
                    <a:pt x="2362974" y="0"/>
                  </a:lnTo>
                  <a:close/>
                </a:path>
                <a:path w="5412105" h="76834">
                  <a:moveTo>
                    <a:pt x="2515374" y="50812"/>
                  </a:moveTo>
                  <a:lnTo>
                    <a:pt x="2439162" y="50812"/>
                  </a:lnTo>
                  <a:lnTo>
                    <a:pt x="2439162" y="76212"/>
                  </a:lnTo>
                  <a:lnTo>
                    <a:pt x="2515374" y="76212"/>
                  </a:lnTo>
                  <a:lnTo>
                    <a:pt x="2515374" y="50812"/>
                  </a:lnTo>
                  <a:close/>
                </a:path>
                <a:path w="5412105" h="76834">
                  <a:moveTo>
                    <a:pt x="2515374" y="0"/>
                  </a:moveTo>
                  <a:lnTo>
                    <a:pt x="2439162" y="0"/>
                  </a:lnTo>
                  <a:lnTo>
                    <a:pt x="2439162" y="25400"/>
                  </a:lnTo>
                  <a:lnTo>
                    <a:pt x="2515374" y="25400"/>
                  </a:lnTo>
                  <a:lnTo>
                    <a:pt x="2515374" y="0"/>
                  </a:lnTo>
                  <a:close/>
                </a:path>
                <a:path w="5412105" h="76834">
                  <a:moveTo>
                    <a:pt x="2667901" y="50812"/>
                  </a:moveTo>
                  <a:lnTo>
                    <a:pt x="2591689" y="50812"/>
                  </a:lnTo>
                  <a:lnTo>
                    <a:pt x="2591689" y="76212"/>
                  </a:lnTo>
                  <a:lnTo>
                    <a:pt x="2667901" y="76212"/>
                  </a:lnTo>
                  <a:lnTo>
                    <a:pt x="2667901" y="50812"/>
                  </a:lnTo>
                  <a:close/>
                </a:path>
                <a:path w="5412105" h="76834">
                  <a:moveTo>
                    <a:pt x="2667901" y="0"/>
                  </a:moveTo>
                  <a:lnTo>
                    <a:pt x="2591689" y="0"/>
                  </a:lnTo>
                  <a:lnTo>
                    <a:pt x="2591689" y="25400"/>
                  </a:lnTo>
                  <a:lnTo>
                    <a:pt x="2667901" y="25400"/>
                  </a:lnTo>
                  <a:lnTo>
                    <a:pt x="2667901" y="0"/>
                  </a:lnTo>
                  <a:close/>
                </a:path>
                <a:path w="5412105" h="76834">
                  <a:moveTo>
                    <a:pt x="2820301" y="50812"/>
                  </a:moveTo>
                  <a:lnTo>
                    <a:pt x="2744089" y="50812"/>
                  </a:lnTo>
                  <a:lnTo>
                    <a:pt x="2744089" y="76212"/>
                  </a:lnTo>
                  <a:lnTo>
                    <a:pt x="2820301" y="76212"/>
                  </a:lnTo>
                  <a:lnTo>
                    <a:pt x="2820301" y="50812"/>
                  </a:lnTo>
                  <a:close/>
                </a:path>
                <a:path w="5412105" h="76834">
                  <a:moveTo>
                    <a:pt x="2820301" y="0"/>
                  </a:moveTo>
                  <a:lnTo>
                    <a:pt x="2744089" y="0"/>
                  </a:lnTo>
                  <a:lnTo>
                    <a:pt x="2744089" y="25400"/>
                  </a:lnTo>
                  <a:lnTo>
                    <a:pt x="2820301" y="25400"/>
                  </a:lnTo>
                  <a:lnTo>
                    <a:pt x="2820301" y="0"/>
                  </a:lnTo>
                  <a:close/>
                </a:path>
                <a:path w="5412105" h="76834">
                  <a:moveTo>
                    <a:pt x="2972701" y="50812"/>
                  </a:moveTo>
                  <a:lnTo>
                    <a:pt x="2896489" y="50812"/>
                  </a:lnTo>
                  <a:lnTo>
                    <a:pt x="2896489" y="76212"/>
                  </a:lnTo>
                  <a:lnTo>
                    <a:pt x="2972701" y="76212"/>
                  </a:lnTo>
                  <a:lnTo>
                    <a:pt x="2972701" y="50812"/>
                  </a:lnTo>
                  <a:close/>
                </a:path>
                <a:path w="5412105" h="76834">
                  <a:moveTo>
                    <a:pt x="2972701" y="0"/>
                  </a:moveTo>
                  <a:lnTo>
                    <a:pt x="2896489" y="0"/>
                  </a:lnTo>
                  <a:lnTo>
                    <a:pt x="2896489" y="25400"/>
                  </a:lnTo>
                  <a:lnTo>
                    <a:pt x="2972701" y="25400"/>
                  </a:lnTo>
                  <a:lnTo>
                    <a:pt x="2972701" y="0"/>
                  </a:lnTo>
                  <a:close/>
                </a:path>
                <a:path w="5412105" h="76834">
                  <a:moveTo>
                    <a:pt x="3125228" y="50812"/>
                  </a:moveTo>
                  <a:lnTo>
                    <a:pt x="3049016" y="50812"/>
                  </a:lnTo>
                  <a:lnTo>
                    <a:pt x="3049016" y="76212"/>
                  </a:lnTo>
                  <a:lnTo>
                    <a:pt x="3125228" y="76212"/>
                  </a:lnTo>
                  <a:lnTo>
                    <a:pt x="3125228" y="50812"/>
                  </a:lnTo>
                  <a:close/>
                </a:path>
                <a:path w="5412105" h="76834">
                  <a:moveTo>
                    <a:pt x="3125228" y="0"/>
                  </a:moveTo>
                  <a:lnTo>
                    <a:pt x="3049016" y="0"/>
                  </a:lnTo>
                  <a:lnTo>
                    <a:pt x="3049016" y="25400"/>
                  </a:lnTo>
                  <a:lnTo>
                    <a:pt x="3125228" y="25400"/>
                  </a:lnTo>
                  <a:lnTo>
                    <a:pt x="3125228" y="0"/>
                  </a:lnTo>
                  <a:close/>
                </a:path>
                <a:path w="5412105" h="76834">
                  <a:moveTo>
                    <a:pt x="3277628" y="50812"/>
                  </a:moveTo>
                  <a:lnTo>
                    <a:pt x="3201416" y="50812"/>
                  </a:lnTo>
                  <a:lnTo>
                    <a:pt x="3201416" y="76212"/>
                  </a:lnTo>
                  <a:lnTo>
                    <a:pt x="3277628" y="76212"/>
                  </a:lnTo>
                  <a:lnTo>
                    <a:pt x="3277628" y="50812"/>
                  </a:lnTo>
                  <a:close/>
                </a:path>
                <a:path w="5412105" h="76834">
                  <a:moveTo>
                    <a:pt x="3277628" y="0"/>
                  </a:moveTo>
                  <a:lnTo>
                    <a:pt x="3201416" y="0"/>
                  </a:lnTo>
                  <a:lnTo>
                    <a:pt x="3201416" y="25400"/>
                  </a:lnTo>
                  <a:lnTo>
                    <a:pt x="3277628" y="25400"/>
                  </a:lnTo>
                  <a:lnTo>
                    <a:pt x="3277628" y="0"/>
                  </a:lnTo>
                  <a:close/>
                </a:path>
                <a:path w="5412105" h="76834">
                  <a:moveTo>
                    <a:pt x="3430028" y="50812"/>
                  </a:moveTo>
                  <a:lnTo>
                    <a:pt x="3353816" y="50812"/>
                  </a:lnTo>
                  <a:lnTo>
                    <a:pt x="3353816" y="76212"/>
                  </a:lnTo>
                  <a:lnTo>
                    <a:pt x="3430028" y="76212"/>
                  </a:lnTo>
                  <a:lnTo>
                    <a:pt x="3430028" y="50812"/>
                  </a:lnTo>
                  <a:close/>
                </a:path>
                <a:path w="5412105" h="76834">
                  <a:moveTo>
                    <a:pt x="3430028" y="0"/>
                  </a:moveTo>
                  <a:lnTo>
                    <a:pt x="3353816" y="0"/>
                  </a:lnTo>
                  <a:lnTo>
                    <a:pt x="3353816" y="25400"/>
                  </a:lnTo>
                  <a:lnTo>
                    <a:pt x="3430028" y="25400"/>
                  </a:lnTo>
                  <a:lnTo>
                    <a:pt x="3430028" y="0"/>
                  </a:lnTo>
                  <a:close/>
                </a:path>
                <a:path w="5412105" h="76834">
                  <a:moveTo>
                    <a:pt x="3582555" y="50812"/>
                  </a:moveTo>
                  <a:lnTo>
                    <a:pt x="3506343" y="50812"/>
                  </a:lnTo>
                  <a:lnTo>
                    <a:pt x="3506343" y="76212"/>
                  </a:lnTo>
                  <a:lnTo>
                    <a:pt x="3582555" y="76212"/>
                  </a:lnTo>
                  <a:lnTo>
                    <a:pt x="3582555" y="50812"/>
                  </a:lnTo>
                  <a:close/>
                </a:path>
                <a:path w="5412105" h="76834">
                  <a:moveTo>
                    <a:pt x="3582555" y="0"/>
                  </a:moveTo>
                  <a:lnTo>
                    <a:pt x="3506343" y="0"/>
                  </a:lnTo>
                  <a:lnTo>
                    <a:pt x="3506343" y="25400"/>
                  </a:lnTo>
                  <a:lnTo>
                    <a:pt x="3582555" y="25400"/>
                  </a:lnTo>
                  <a:lnTo>
                    <a:pt x="3582555" y="0"/>
                  </a:lnTo>
                  <a:close/>
                </a:path>
                <a:path w="5412105" h="76834">
                  <a:moveTo>
                    <a:pt x="3734955" y="50812"/>
                  </a:moveTo>
                  <a:lnTo>
                    <a:pt x="3658743" y="50812"/>
                  </a:lnTo>
                  <a:lnTo>
                    <a:pt x="3658743" y="76212"/>
                  </a:lnTo>
                  <a:lnTo>
                    <a:pt x="3734955" y="76212"/>
                  </a:lnTo>
                  <a:lnTo>
                    <a:pt x="3734955" y="50812"/>
                  </a:lnTo>
                  <a:close/>
                </a:path>
                <a:path w="5412105" h="76834">
                  <a:moveTo>
                    <a:pt x="3734955" y="0"/>
                  </a:moveTo>
                  <a:lnTo>
                    <a:pt x="3658743" y="0"/>
                  </a:lnTo>
                  <a:lnTo>
                    <a:pt x="3658743" y="25400"/>
                  </a:lnTo>
                  <a:lnTo>
                    <a:pt x="3734955" y="25400"/>
                  </a:lnTo>
                  <a:lnTo>
                    <a:pt x="3734955" y="0"/>
                  </a:lnTo>
                  <a:close/>
                </a:path>
                <a:path w="5412105" h="76834">
                  <a:moveTo>
                    <a:pt x="3887482" y="50812"/>
                  </a:moveTo>
                  <a:lnTo>
                    <a:pt x="3811270" y="50812"/>
                  </a:lnTo>
                  <a:lnTo>
                    <a:pt x="3811270" y="76212"/>
                  </a:lnTo>
                  <a:lnTo>
                    <a:pt x="3887482" y="76212"/>
                  </a:lnTo>
                  <a:lnTo>
                    <a:pt x="3887482" y="50812"/>
                  </a:lnTo>
                  <a:close/>
                </a:path>
                <a:path w="5412105" h="76834">
                  <a:moveTo>
                    <a:pt x="3887482" y="0"/>
                  </a:moveTo>
                  <a:lnTo>
                    <a:pt x="3811270" y="0"/>
                  </a:lnTo>
                  <a:lnTo>
                    <a:pt x="3811270" y="25400"/>
                  </a:lnTo>
                  <a:lnTo>
                    <a:pt x="3887482" y="25400"/>
                  </a:lnTo>
                  <a:lnTo>
                    <a:pt x="3887482" y="0"/>
                  </a:lnTo>
                  <a:close/>
                </a:path>
                <a:path w="5412105" h="76834">
                  <a:moveTo>
                    <a:pt x="4039882" y="50812"/>
                  </a:moveTo>
                  <a:lnTo>
                    <a:pt x="3963670" y="50812"/>
                  </a:lnTo>
                  <a:lnTo>
                    <a:pt x="3963670" y="76212"/>
                  </a:lnTo>
                  <a:lnTo>
                    <a:pt x="4039882" y="76212"/>
                  </a:lnTo>
                  <a:lnTo>
                    <a:pt x="4039882" y="50812"/>
                  </a:lnTo>
                  <a:close/>
                </a:path>
                <a:path w="5412105" h="76834">
                  <a:moveTo>
                    <a:pt x="4039882" y="0"/>
                  </a:moveTo>
                  <a:lnTo>
                    <a:pt x="3963670" y="0"/>
                  </a:lnTo>
                  <a:lnTo>
                    <a:pt x="3963670" y="25400"/>
                  </a:lnTo>
                  <a:lnTo>
                    <a:pt x="4039882" y="25400"/>
                  </a:lnTo>
                  <a:lnTo>
                    <a:pt x="4039882" y="0"/>
                  </a:lnTo>
                  <a:close/>
                </a:path>
                <a:path w="5412105" h="76834">
                  <a:moveTo>
                    <a:pt x="4192282" y="50812"/>
                  </a:moveTo>
                  <a:lnTo>
                    <a:pt x="4116070" y="50812"/>
                  </a:lnTo>
                  <a:lnTo>
                    <a:pt x="4116070" y="76212"/>
                  </a:lnTo>
                  <a:lnTo>
                    <a:pt x="4192282" y="76212"/>
                  </a:lnTo>
                  <a:lnTo>
                    <a:pt x="4192282" y="50812"/>
                  </a:lnTo>
                  <a:close/>
                </a:path>
                <a:path w="5412105" h="76834">
                  <a:moveTo>
                    <a:pt x="4192282" y="0"/>
                  </a:moveTo>
                  <a:lnTo>
                    <a:pt x="4116070" y="0"/>
                  </a:lnTo>
                  <a:lnTo>
                    <a:pt x="4116070" y="25400"/>
                  </a:lnTo>
                  <a:lnTo>
                    <a:pt x="4192282" y="25400"/>
                  </a:lnTo>
                  <a:lnTo>
                    <a:pt x="4192282" y="0"/>
                  </a:lnTo>
                  <a:close/>
                </a:path>
                <a:path w="5412105" h="76834">
                  <a:moveTo>
                    <a:pt x="4344809" y="50812"/>
                  </a:moveTo>
                  <a:lnTo>
                    <a:pt x="4268597" y="50812"/>
                  </a:lnTo>
                  <a:lnTo>
                    <a:pt x="4268597" y="76212"/>
                  </a:lnTo>
                  <a:lnTo>
                    <a:pt x="4344809" y="76212"/>
                  </a:lnTo>
                  <a:lnTo>
                    <a:pt x="4344809" y="50812"/>
                  </a:lnTo>
                  <a:close/>
                </a:path>
                <a:path w="5412105" h="76834">
                  <a:moveTo>
                    <a:pt x="4344809" y="0"/>
                  </a:moveTo>
                  <a:lnTo>
                    <a:pt x="4268597" y="0"/>
                  </a:lnTo>
                  <a:lnTo>
                    <a:pt x="4268597" y="25400"/>
                  </a:lnTo>
                  <a:lnTo>
                    <a:pt x="4344809" y="25400"/>
                  </a:lnTo>
                  <a:lnTo>
                    <a:pt x="4344809" y="0"/>
                  </a:lnTo>
                  <a:close/>
                </a:path>
                <a:path w="5412105" h="76834">
                  <a:moveTo>
                    <a:pt x="4497209" y="50812"/>
                  </a:moveTo>
                  <a:lnTo>
                    <a:pt x="4420997" y="50812"/>
                  </a:lnTo>
                  <a:lnTo>
                    <a:pt x="4420997" y="76212"/>
                  </a:lnTo>
                  <a:lnTo>
                    <a:pt x="4497209" y="76212"/>
                  </a:lnTo>
                  <a:lnTo>
                    <a:pt x="4497209" y="50812"/>
                  </a:lnTo>
                  <a:close/>
                </a:path>
                <a:path w="5412105" h="76834">
                  <a:moveTo>
                    <a:pt x="4497209" y="0"/>
                  </a:moveTo>
                  <a:lnTo>
                    <a:pt x="4420997" y="0"/>
                  </a:lnTo>
                  <a:lnTo>
                    <a:pt x="4420997" y="25400"/>
                  </a:lnTo>
                  <a:lnTo>
                    <a:pt x="4497209" y="25400"/>
                  </a:lnTo>
                  <a:lnTo>
                    <a:pt x="4497209" y="0"/>
                  </a:lnTo>
                  <a:close/>
                </a:path>
                <a:path w="5412105" h="76834">
                  <a:moveTo>
                    <a:pt x="4649609" y="50812"/>
                  </a:moveTo>
                  <a:lnTo>
                    <a:pt x="4573397" y="50812"/>
                  </a:lnTo>
                  <a:lnTo>
                    <a:pt x="4573397" y="76212"/>
                  </a:lnTo>
                  <a:lnTo>
                    <a:pt x="4649609" y="76212"/>
                  </a:lnTo>
                  <a:lnTo>
                    <a:pt x="4649609" y="50812"/>
                  </a:lnTo>
                  <a:close/>
                </a:path>
                <a:path w="5412105" h="76834">
                  <a:moveTo>
                    <a:pt x="4649609" y="0"/>
                  </a:moveTo>
                  <a:lnTo>
                    <a:pt x="4573397" y="0"/>
                  </a:lnTo>
                  <a:lnTo>
                    <a:pt x="4573397" y="25400"/>
                  </a:lnTo>
                  <a:lnTo>
                    <a:pt x="4649609" y="25400"/>
                  </a:lnTo>
                  <a:lnTo>
                    <a:pt x="4649609" y="0"/>
                  </a:lnTo>
                  <a:close/>
                </a:path>
                <a:path w="5412105" h="76834">
                  <a:moveTo>
                    <a:pt x="4802136" y="50812"/>
                  </a:moveTo>
                  <a:lnTo>
                    <a:pt x="4725924" y="50812"/>
                  </a:lnTo>
                  <a:lnTo>
                    <a:pt x="4725924" y="76212"/>
                  </a:lnTo>
                  <a:lnTo>
                    <a:pt x="4802136" y="76212"/>
                  </a:lnTo>
                  <a:lnTo>
                    <a:pt x="4802136" y="50812"/>
                  </a:lnTo>
                  <a:close/>
                </a:path>
                <a:path w="5412105" h="76834">
                  <a:moveTo>
                    <a:pt x="4802136" y="0"/>
                  </a:moveTo>
                  <a:lnTo>
                    <a:pt x="4725924" y="0"/>
                  </a:lnTo>
                  <a:lnTo>
                    <a:pt x="4725924" y="25400"/>
                  </a:lnTo>
                  <a:lnTo>
                    <a:pt x="4802136" y="25400"/>
                  </a:lnTo>
                  <a:lnTo>
                    <a:pt x="4802136" y="0"/>
                  </a:lnTo>
                  <a:close/>
                </a:path>
                <a:path w="5412105" h="76834">
                  <a:moveTo>
                    <a:pt x="4954536" y="50812"/>
                  </a:moveTo>
                  <a:lnTo>
                    <a:pt x="4878324" y="50812"/>
                  </a:lnTo>
                  <a:lnTo>
                    <a:pt x="4878324" y="76212"/>
                  </a:lnTo>
                  <a:lnTo>
                    <a:pt x="4954536" y="76212"/>
                  </a:lnTo>
                  <a:lnTo>
                    <a:pt x="4954536" y="50812"/>
                  </a:lnTo>
                  <a:close/>
                </a:path>
                <a:path w="5412105" h="76834">
                  <a:moveTo>
                    <a:pt x="4954536" y="0"/>
                  </a:moveTo>
                  <a:lnTo>
                    <a:pt x="4878324" y="0"/>
                  </a:lnTo>
                  <a:lnTo>
                    <a:pt x="4878324" y="25400"/>
                  </a:lnTo>
                  <a:lnTo>
                    <a:pt x="4954536" y="25400"/>
                  </a:lnTo>
                  <a:lnTo>
                    <a:pt x="4954536" y="0"/>
                  </a:lnTo>
                  <a:close/>
                </a:path>
                <a:path w="5412105" h="76834">
                  <a:moveTo>
                    <a:pt x="5107063" y="50812"/>
                  </a:moveTo>
                  <a:lnTo>
                    <a:pt x="5030851" y="50812"/>
                  </a:lnTo>
                  <a:lnTo>
                    <a:pt x="5030851" y="76212"/>
                  </a:lnTo>
                  <a:lnTo>
                    <a:pt x="5107063" y="76212"/>
                  </a:lnTo>
                  <a:lnTo>
                    <a:pt x="5107063" y="50812"/>
                  </a:lnTo>
                  <a:close/>
                </a:path>
                <a:path w="5412105" h="76834">
                  <a:moveTo>
                    <a:pt x="5107063" y="0"/>
                  </a:moveTo>
                  <a:lnTo>
                    <a:pt x="5030851" y="0"/>
                  </a:lnTo>
                  <a:lnTo>
                    <a:pt x="5030851" y="25400"/>
                  </a:lnTo>
                  <a:lnTo>
                    <a:pt x="5107063" y="25400"/>
                  </a:lnTo>
                  <a:lnTo>
                    <a:pt x="5107063" y="0"/>
                  </a:lnTo>
                  <a:close/>
                </a:path>
                <a:path w="5412105" h="76834">
                  <a:moveTo>
                    <a:pt x="5259463" y="50812"/>
                  </a:moveTo>
                  <a:lnTo>
                    <a:pt x="5183251" y="50812"/>
                  </a:lnTo>
                  <a:lnTo>
                    <a:pt x="5183251" y="76212"/>
                  </a:lnTo>
                  <a:lnTo>
                    <a:pt x="5259463" y="76212"/>
                  </a:lnTo>
                  <a:lnTo>
                    <a:pt x="5259463" y="50812"/>
                  </a:lnTo>
                  <a:close/>
                </a:path>
                <a:path w="5412105" h="76834">
                  <a:moveTo>
                    <a:pt x="5259463" y="0"/>
                  </a:moveTo>
                  <a:lnTo>
                    <a:pt x="5183251" y="0"/>
                  </a:lnTo>
                  <a:lnTo>
                    <a:pt x="5183251" y="25400"/>
                  </a:lnTo>
                  <a:lnTo>
                    <a:pt x="5259463" y="25400"/>
                  </a:lnTo>
                  <a:lnTo>
                    <a:pt x="5259463" y="0"/>
                  </a:lnTo>
                  <a:close/>
                </a:path>
                <a:path w="5412105" h="76834">
                  <a:moveTo>
                    <a:pt x="5411863" y="50812"/>
                  </a:moveTo>
                  <a:lnTo>
                    <a:pt x="5335651" y="50812"/>
                  </a:lnTo>
                  <a:lnTo>
                    <a:pt x="5335651" y="76212"/>
                  </a:lnTo>
                  <a:lnTo>
                    <a:pt x="5411863" y="76212"/>
                  </a:lnTo>
                  <a:lnTo>
                    <a:pt x="5411863" y="50812"/>
                  </a:lnTo>
                  <a:close/>
                </a:path>
                <a:path w="5412105" h="76834">
                  <a:moveTo>
                    <a:pt x="5411863" y="0"/>
                  </a:moveTo>
                  <a:lnTo>
                    <a:pt x="5335651" y="0"/>
                  </a:lnTo>
                  <a:lnTo>
                    <a:pt x="5335651" y="25400"/>
                  </a:lnTo>
                  <a:lnTo>
                    <a:pt x="5411863" y="25400"/>
                  </a:lnTo>
                  <a:lnTo>
                    <a:pt x="5411863" y="0"/>
                  </a:lnTo>
                  <a:close/>
                </a:path>
              </a:pathLst>
            </a:custGeom>
            <a:solidFill>
              <a:srgbClr val="00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817116" y="6933933"/>
              <a:ext cx="534035" cy="76835"/>
            </a:xfrm>
            <a:custGeom>
              <a:avLst/>
              <a:gdLst/>
              <a:ahLst/>
              <a:cxnLst/>
              <a:rect l="l" t="t" r="r" b="b"/>
              <a:pathLst>
                <a:path w="534035" h="76834">
                  <a:moveTo>
                    <a:pt x="76212" y="50812"/>
                  </a:moveTo>
                  <a:lnTo>
                    <a:pt x="0" y="50812"/>
                  </a:lnTo>
                  <a:lnTo>
                    <a:pt x="0" y="76212"/>
                  </a:lnTo>
                  <a:lnTo>
                    <a:pt x="76212" y="76212"/>
                  </a:lnTo>
                  <a:lnTo>
                    <a:pt x="76212" y="50812"/>
                  </a:lnTo>
                  <a:close/>
                </a:path>
                <a:path w="534035" h="76834">
                  <a:moveTo>
                    <a:pt x="228739" y="50812"/>
                  </a:moveTo>
                  <a:lnTo>
                    <a:pt x="152527" y="50812"/>
                  </a:lnTo>
                  <a:lnTo>
                    <a:pt x="152527" y="76212"/>
                  </a:lnTo>
                  <a:lnTo>
                    <a:pt x="228739" y="76212"/>
                  </a:lnTo>
                  <a:lnTo>
                    <a:pt x="228739" y="50812"/>
                  </a:lnTo>
                  <a:close/>
                </a:path>
                <a:path w="534035" h="76834">
                  <a:moveTo>
                    <a:pt x="228739" y="0"/>
                  </a:moveTo>
                  <a:lnTo>
                    <a:pt x="152527" y="0"/>
                  </a:lnTo>
                  <a:lnTo>
                    <a:pt x="152527" y="25400"/>
                  </a:lnTo>
                  <a:lnTo>
                    <a:pt x="228739" y="25400"/>
                  </a:lnTo>
                  <a:lnTo>
                    <a:pt x="228739" y="0"/>
                  </a:lnTo>
                  <a:close/>
                </a:path>
                <a:path w="534035" h="76834">
                  <a:moveTo>
                    <a:pt x="381139" y="50812"/>
                  </a:moveTo>
                  <a:lnTo>
                    <a:pt x="304927" y="50812"/>
                  </a:lnTo>
                  <a:lnTo>
                    <a:pt x="304927" y="76212"/>
                  </a:lnTo>
                  <a:lnTo>
                    <a:pt x="381139" y="76212"/>
                  </a:lnTo>
                  <a:lnTo>
                    <a:pt x="381139" y="50812"/>
                  </a:lnTo>
                  <a:close/>
                </a:path>
                <a:path w="534035" h="76834">
                  <a:moveTo>
                    <a:pt x="381139" y="0"/>
                  </a:moveTo>
                  <a:lnTo>
                    <a:pt x="304927" y="0"/>
                  </a:lnTo>
                  <a:lnTo>
                    <a:pt x="304927" y="25400"/>
                  </a:lnTo>
                  <a:lnTo>
                    <a:pt x="381139" y="25400"/>
                  </a:lnTo>
                  <a:lnTo>
                    <a:pt x="381139" y="0"/>
                  </a:lnTo>
                  <a:close/>
                </a:path>
                <a:path w="534035" h="76834">
                  <a:moveTo>
                    <a:pt x="533539" y="50812"/>
                  </a:moveTo>
                  <a:lnTo>
                    <a:pt x="457327" y="50812"/>
                  </a:lnTo>
                  <a:lnTo>
                    <a:pt x="457327" y="76212"/>
                  </a:lnTo>
                  <a:lnTo>
                    <a:pt x="533539" y="76212"/>
                  </a:lnTo>
                  <a:lnTo>
                    <a:pt x="533539" y="50812"/>
                  </a:lnTo>
                  <a:close/>
                </a:path>
                <a:path w="534035" h="76834">
                  <a:moveTo>
                    <a:pt x="533539" y="0"/>
                  </a:moveTo>
                  <a:lnTo>
                    <a:pt x="457327" y="0"/>
                  </a:lnTo>
                  <a:lnTo>
                    <a:pt x="457327" y="25400"/>
                  </a:lnTo>
                  <a:lnTo>
                    <a:pt x="533539" y="25400"/>
                  </a:lnTo>
                  <a:lnTo>
                    <a:pt x="533539" y="0"/>
                  </a:lnTo>
                  <a:close/>
                </a:path>
              </a:pathLst>
            </a:custGeom>
            <a:solidFill>
              <a:srgbClr val="00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" y="0"/>
            <a:ext cx="12801600" cy="7315200"/>
            <a:chOff x="-4" y="0"/>
            <a:chExt cx="12801600" cy="7315200"/>
          </a:xfrm>
        </p:grpSpPr>
        <p:sp>
          <p:nvSpPr>
            <p:cNvPr id="3" name="object 3"/>
            <p:cNvSpPr/>
            <p:nvPr/>
          </p:nvSpPr>
          <p:spPr>
            <a:xfrm>
              <a:off x="6477000" y="1371600"/>
              <a:ext cx="6019800" cy="4648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448425" y="1343025"/>
              <a:ext cx="6076950" cy="4705350"/>
            </a:xfrm>
            <a:custGeom>
              <a:avLst/>
              <a:gdLst/>
              <a:ahLst/>
              <a:cxnLst/>
              <a:rect l="l" t="t" r="r" b="b"/>
              <a:pathLst>
                <a:path w="6076950" h="4705350">
                  <a:moveTo>
                    <a:pt x="0" y="4705350"/>
                  </a:moveTo>
                  <a:lnTo>
                    <a:pt x="6076950" y="4705350"/>
                  </a:lnTo>
                  <a:lnTo>
                    <a:pt x="6076950" y="0"/>
                  </a:lnTo>
                  <a:lnTo>
                    <a:pt x="0" y="0"/>
                  </a:lnTo>
                  <a:lnTo>
                    <a:pt x="0" y="4705350"/>
                  </a:lnTo>
                  <a:close/>
                </a:path>
              </a:pathLst>
            </a:custGeom>
            <a:ln w="57150">
              <a:solidFill>
                <a:srgbClr val="FFFF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200" y="1295400"/>
              <a:ext cx="5791200" cy="4800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8625" y="1266825"/>
              <a:ext cx="5848350" cy="4857750"/>
            </a:xfrm>
            <a:custGeom>
              <a:avLst/>
              <a:gdLst/>
              <a:ahLst/>
              <a:cxnLst/>
              <a:rect l="l" t="t" r="r" b="b"/>
              <a:pathLst>
                <a:path w="5848350" h="4857750">
                  <a:moveTo>
                    <a:pt x="0" y="4857750"/>
                  </a:moveTo>
                  <a:lnTo>
                    <a:pt x="5848350" y="4857750"/>
                  </a:lnTo>
                  <a:lnTo>
                    <a:pt x="5848350" y="0"/>
                  </a:lnTo>
                  <a:lnTo>
                    <a:pt x="0" y="0"/>
                  </a:lnTo>
                  <a:lnTo>
                    <a:pt x="0" y="4857750"/>
                  </a:lnTo>
                  <a:close/>
                </a:path>
              </a:pathLst>
            </a:custGeom>
            <a:ln w="57150">
              <a:solidFill>
                <a:srgbClr val="FFFF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0200" y="200025"/>
            <a:ext cx="4857750" cy="1228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7245" y="383222"/>
            <a:ext cx="3872229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spc="-10" dirty="0">
                <a:latin typeface="Arial"/>
                <a:cs typeface="Arial"/>
              </a:rPr>
              <a:t>Respiration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182495" y="1666303"/>
            <a:ext cx="476250" cy="3108960"/>
            <a:chOff x="2182495" y="1666303"/>
            <a:chExt cx="476250" cy="3108960"/>
          </a:xfrm>
        </p:grpSpPr>
        <p:sp>
          <p:nvSpPr>
            <p:cNvPr id="5" name="object 5"/>
            <p:cNvSpPr/>
            <p:nvPr/>
          </p:nvSpPr>
          <p:spPr>
            <a:xfrm>
              <a:off x="2182495" y="1666303"/>
              <a:ext cx="476250" cy="36226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82495" y="2228913"/>
              <a:ext cx="476250" cy="36226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82495" y="3287013"/>
              <a:ext cx="476250" cy="36258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182495" y="3850322"/>
              <a:ext cx="476250" cy="36226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82495" y="4412932"/>
              <a:ext cx="476250" cy="36226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455545" y="1478461"/>
            <a:ext cx="9210040" cy="446913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3200" spc="-5" dirty="0">
                <a:latin typeface="Times New Roman" pitchFamily="18" charset="0"/>
                <a:cs typeface="Times New Roman" pitchFamily="18" charset="0"/>
              </a:rPr>
              <a:t>Energy</a:t>
            </a:r>
            <a:r>
              <a:rPr sz="3200" spc="-1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32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stored</a:t>
            </a:r>
            <a:r>
              <a:rPr sz="3200" spc="-1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32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organic</a:t>
            </a:r>
            <a:r>
              <a:rPr sz="3200" spc="-1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food</a:t>
            </a:r>
            <a:r>
              <a:rPr sz="3200" spc="-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320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plants.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ct val="101699"/>
              </a:lnSpc>
              <a:spcBef>
                <a:spcPts val="525"/>
              </a:spcBef>
              <a:tabLst>
                <a:tab pos="8086090" algn="l"/>
              </a:tabLst>
            </a:pPr>
            <a:r>
              <a:rPr sz="3200" spc="-1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3200" spc="5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3200" spc="-13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3200" spc="5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sz="3200" spc="-1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32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125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el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3200" spc="5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ed</a:t>
            </a:r>
            <a:r>
              <a:rPr sz="32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35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sz="3200" spc="45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en</a:t>
            </a:r>
            <a:r>
              <a:rPr sz="32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4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3200" spc="-125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3200" spc="45" dirty="0">
                <a:latin typeface="Times New Roman" pitchFamily="18" charset="0"/>
                <a:cs typeface="Times New Roman" pitchFamily="18" charset="0"/>
              </a:rPr>
              <a:t>gan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ic</a:t>
            </a:r>
            <a:r>
              <a:rPr sz="3200" spc="-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3200" spc="50" dirty="0">
                <a:latin typeface="Times New Roman" pitchFamily="18" charset="0"/>
                <a:cs typeface="Times New Roman" pitchFamily="18" charset="0"/>
              </a:rPr>
              <a:t>oo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3200" spc="-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3200" spc="-25" dirty="0">
                <a:latin typeface="Times New Roman" pitchFamily="18" charset="0"/>
                <a:cs typeface="Times New Roman" pitchFamily="18" charset="0"/>
              </a:rPr>
              <a:t> o</a:t>
            </a:r>
            <a:r>
              <a:rPr sz="3200" spc="-75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sz="3200" spc="-7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3200" spc="-25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3200" spc="-7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3200" spc="-45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3200" spc="-7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3200" spc="50" dirty="0">
                <a:latin typeface="Times New Roman" pitchFamily="18" charset="0"/>
                <a:cs typeface="Times New Roman" pitchFamily="18" charset="0"/>
              </a:rPr>
              <a:t>du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3200" spc="5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g 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 respiration.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12700" marR="39370">
              <a:lnSpc>
                <a:spcPts val="4430"/>
              </a:lnSpc>
              <a:spcBef>
                <a:spcPts val="245"/>
              </a:spcBef>
            </a:pPr>
            <a:r>
              <a:rPr sz="3200" spc="10" dirty="0">
                <a:latin typeface="Times New Roman" pitchFamily="18" charset="0"/>
                <a:cs typeface="Times New Roman" pitchFamily="18" charset="0"/>
              </a:rPr>
              <a:t>Potential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energy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food 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converted into </a:t>
            </a:r>
            <a:r>
              <a:rPr sz="3200" spc="-55" dirty="0">
                <a:latin typeface="Times New Roman" pitchFamily="18" charset="0"/>
                <a:cs typeface="Times New Roman" pitchFamily="18" charset="0"/>
              </a:rPr>
              <a:t>kinetic</a:t>
            </a:r>
            <a:r>
              <a:rPr sz="3200" spc="-3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90" dirty="0">
                <a:latin typeface="Times New Roman" pitchFamily="18" charset="0"/>
                <a:cs typeface="Times New Roman" pitchFamily="18" charset="0"/>
              </a:rPr>
              <a:t>energy. 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Energy</a:t>
            </a:r>
            <a:r>
              <a:rPr sz="3200" spc="-1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releasing</a:t>
            </a:r>
            <a:r>
              <a:rPr sz="3200" spc="-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3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3200" spc="-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energy</a:t>
            </a:r>
            <a:r>
              <a:rPr sz="32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supplying</a:t>
            </a:r>
            <a:r>
              <a:rPr sz="3200" spc="-3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process.</a:t>
            </a: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3200" spc="2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energy released 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two</a:t>
            </a:r>
            <a:r>
              <a:rPr sz="3200" spc="-4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types: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374650" indent="-324485">
              <a:lnSpc>
                <a:spcPct val="100000"/>
              </a:lnSpc>
              <a:spcBef>
                <a:spcPts val="590"/>
              </a:spcBef>
              <a:buClr>
                <a:srgbClr val="4F81BB"/>
              </a:buClr>
              <a:buSzPct val="95312"/>
              <a:buFont typeface="Wingdings"/>
              <a:buChar char=""/>
              <a:tabLst>
                <a:tab pos="375285" algn="l"/>
              </a:tabLst>
            </a:pPr>
            <a:r>
              <a:rPr sz="3200" spc="20" dirty="0">
                <a:latin typeface="Times New Roman" pitchFamily="18" charset="0"/>
                <a:cs typeface="Times New Roman" pitchFamily="18" charset="0"/>
              </a:rPr>
              <a:t>Heat</a:t>
            </a:r>
            <a:r>
              <a:rPr sz="3200" spc="-1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energy</a:t>
            </a:r>
          </a:p>
          <a:p>
            <a:pPr marL="374650" indent="-324485">
              <a:lnSpc>
                <a:spcPct val="100000"/>
              </a:lnSpc>
              <a:spcBef>
                <a:spcPts val="665"/>
              </a:spcBef>
              <a:buClr>
                <a:srgbClr val="4F81BB"/>
              </a:buClr>
              <a:buSzPct val="95312"/>
              <a:buFont typeface="Wingdings"/>
              <a:buChar char=""/>
              <a:tabLst>
                <a:tab pos="375285" algn="l"/>
              </a:tabLst>
            </a:pPr>
            <a:r>
              <a:rPr sz="3200" spc="20" dirty="0">
                <a:latin typeface="Times New Roman" pitchFamily="18" charset="0"/>
                <a:cs typeface="Times New Roman" pitchFamily="18" charset="0"/>
              </a:rPr>
              <a:t>Chemical</a:t>
            </a:r>
            <a:r>
              <a:rPr sz="3200" spc="-2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energy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16" y="0"/>
            <a:ext cx="12802235" cy="7315834"/>
            <a:chOff x="-316" y="0"/>
            <a:chExt cx="12802235" cy="7315834"/>
          </a:xfrm>
        </p:grpSpPr>
        <p:sp>
          <p:nvSpPr>
            <p:cNvPr id="3" name="object 3"/>
            <p:cNvSpPr/>
            <p:nvPr/>
          </p:nvSpPr>
          <p:spPr>
            <a:xfrm>
              <a:off x="1600200" y="200025"/>
              <a:ext cx="5581650" cy="12287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172200" y="200025"/>
              <a:ext cx="1257300" cy="12287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429375" y="200025"/>
              <a:ext cx="4305300" cy="122872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87245" y="392747"/>
            <a:ext cx="8137525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spc="-15" dirty="0">
                <a:latin typeface="Arial"/>
                <a:cs typeface="Arial"/>
              </a:rPr>
              <a:t>Mitochondria</a:t>
            </a:r>
            <a:r>
              <a:rPr b="0" i="0" spc="30" dirty="0">
                <a:latin typeface="Arial"/>
                <a:cs typeface="Arial"/>
              </a:rPr>
              <a:t> </a:t>
            </a:r>
            <a:r>
              <a:rPr b="0" i="0" spc="-15" dirty="0">
                <a:latin typeface="Arial"/>
                <a:cs typeface="Arial"/>
              </a:rPr>
              <a:t>-Functions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455545" y="1487057"/>
            <a:ext cx="6370955" cy="18546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75"/>
              </a:spcBef>
            </a:pPr>
            <a:r>
              <a:rPr sz="3600" spc="-5" dirty="0">
                <a:latin typeface="Times New Roman" pitchFamily="18" charset="0"/>
                <a:cs typeface="Times New Roman" pitchFamily="18" charset="0"/>
              </a:rPr>
              <a:t>Power </a:t>
            </a:r>
            <a:r>
              <a:rPr sz="3600" spc="10" dirty="0">
                <a:latin typeface="Times New Roman" pitchFamily="18" charset="0"/>
                <a:cs typeface="Times New Roman" pitchFamily="18" charset="0"/>
              </a:rPr>
              <a:t>house 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600" spc="10" dirty="0">
                <a:latin typeface="Times New Roman" pitchFamily="18" charset="0"/>
                <a:cs typeface="Times New Roman" pitchFamily="18" charset="0"/>
              </a:rPr>
              <a:t>cell  </a:t>
            </a:r>
            <a:r>
              <a:rPr sz="3600" spc="-10" dirty="0">
                <a:latin typeface="Times New Roman" pitchFamily="18" charset="0"/>
                <a:cs typeface="Times New Roman" pitchFamily="18" charset="0"/>
              </a:rPr>
              <a:t>Intermediate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compounds  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Calcium storage </a:t>
            </a:r>
            <a:r>
              <a:rPr sz="3600" spc="1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3600" spc="-5" dirty="0" smtClean="0">
                <a:latin typeface="Times New Roman" pitchFamily="18" charset="0"/>
                <a:cs typeface="Times New Roman" pitchFamily="18" charset="0"/>
              </a:rPr>
              <a:t>Maternal</a:t>
            </a:r>
            <a:r>
              <a:rPr sz="36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inheritance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0200" y="200025"/>
            <a:ext cx="7353300" cy="1228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7245" y="392747"/>
            <a:ext cx="6358255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spc="-15" dirty="0">
                <a:latin typeface="Arial"/>
                <a:cs typeface="Arial"/>
              </a:rPr>
              <a:t>Aerobic</a:t>
            </a:r>
            <a:r>
              <a:rPr b="0" i="0" spc="-80" dirty="0">
                <a:latin typeface="Arial"/>
                <a:cs typeface="Arial"/>
              </a:rPr>
              <a:t> </a:t>
            </a:r>
            <a:r>
              <a:rPr b="0" i="0" spc="-10" dirty="0">
                <a:latin typeface="Arial"/>
                <a:cs typeface="Arial"/>
              </a:rPr>
              <a:t>respiration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04165">
              <a:lnSpc>
                <a:spcPct val="100000"/>
              </a:lnSpc>
              <a:spcBef>
                <a:spcPts val="885"/>
              </a:spcBef>
            </a:pPr>
            <a:r>
              <a:rPr sz="4400" spc="15" dirty="0">
                <a:latin typeface="Times New Roman" pitchFamily="18" charset="0"/>
                <a:cs typeface="Times New Roman" pitchFamily="18" charset="0"/>
              </a:rPr>
              <a:t>Aerobic respiration </a:t>
            </a:r>
            <a:r>
              <a:rPr sz="4400" spc="1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4400" spc="15" dirty="0">
                <a:latin typeface="Times New Roman" pitchFamily="18" charset="0"/>
                <a:cs typeface="Times New Roman" pitchFamily="18" charset="0"/>
              </a:rPr>
              <a:t>completed</a:t>
            </a:r>
            <a:r>
              <a:rPr sz="4400" spc="-6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400" dirty="0">
                <a:latin typeface="Times New Roman" pitchFamily="18" charset="0"/>
                <a:cs typeface="Times New Roman" pitchFamily="18" charset="0"/>
              </a:rPr>
              <a:t>in</a:t>
            </a:r>
          </a:p>
          <a:p>
            <a:pPr marL="989965" indent="-362585">
              <a:lnSpc>
                <a:spcPct val="100000"/>
              </a:lnSpc>
              <a:spcBef>
                <a:spcPts val="625"/>
              </a:spcBef>
              <a:buClr>
                <a:srgbClr val="4F81BB"/>
              </a:buClr>
              <a:buSzPct val="94444"/>
              <a:buFont typeface="Wingdings"/>
              <a:buChar char=""/>
              <a:tabLst>
                <a:tab pos="990600" algn="l"/>
              </a:tabLst>
            </a:pPr>
            <a:r>
              <a:rPr sz="3600" b="1" spc="-10" dirty="0">
                <a:solidFill>
                  <a:srgbClr val="48452A"/>
                </a:solidFill>
                <a:latin typeface="Times New Roman" pitchFamily="18" charset="0"/>
                <a:cs typeface="Times New Roman" pitchFamily="18" charset="0"/>
              </a:rPr>
              <a:t>Glycolysis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989965" indent="-362585">
              <a:lnSpc>
                <a:spcPct val="100000"/>
              </a:lnSpc>
              <a:spcBef>
                <a:spcPts val="635"/>
              </a:spcBef>
              <a:buClr>
                <a:srgbClr val="4F81BB"/>
              </a:buClr>
              <a:buSzPct val="94444"/>
              <a:buFont typeface="Wingdings"/>
              <a:buChar char=""/>
              <a:tabLst>
                <a:tab pos="990600" algn="l"/>
              </a:tabLst>
            </a:pPr>
            <a:r>
              <a:rPr sz="3600" b="1" spc="-10" dirty="0">
                <a:solidFill>
                  <a:srgbClr val="48452A"/>
                </a:solidFill>
                <a:latin typeface="Times New Roman" pitchFamily="18" charset="0"/>
                <a:cs typeface="Times New Roman" pitchFamily="18" charset="0"/>
              </a:rPr>
              <a:t>Oxidative </a:t>
            </a:r>
            <a:r>
              <a:rPr sz="3600" b="1" spc="-5" dirty="0">
                <a:solidFill>
                  <a:srgbClr val="48452A"/>
                </a:solidFill>
                <a:latin typeface="Times New Roman" pitchFamily="18" charset="0"/>
                <a:cs typeface="Times New Roman" pitchFamily="18" charset="0"/>
              </a:rPr>
              <a:t>carboxylation</a:t>
            </a:r>
            <a:r>
              <a:rPr sz="3600" b="1" spc="-60" dirty="0">
                <a:solidFill>
                  <a:srgbClr val="48452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5" dirty="0">
                <a:solidFill>
                  <a:srgbClr val="48452A"/>
                </a:solidFill>
                <a:latin typeface="Times New Roman" pitchFamily="18" charset="0"/>
                <a:cs typeface="Times New Roman" pitchFamily="18" charset="0"/>
              </a:rPr>
              <a:t>(Acetylation)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989965" indent="-362585">
              <a:lnSpc>
                <a:spcPct val="100000"/>
              </a:lnSpc>
              <a:spcBef>
                <a:spcPts val="560"/>
              </a:spcBef>
              <a:buClr>
                <a:srgbClr val="4F81BB"/>
              </a:buClr>
              <a:buSzPct val="94444"/>
              <a:buFont typeface="Wingdings"/>
              <a:buChar char=""/>
              <a:tabLst>
                <a:tab pos="990600" algn="l"/>
              </a:tabLst>
            </a:pPr>
            <a:r>
              <a:rPr sz="3600" b="1" spc="5" dirty="0">
                <a:solidFill>
                  <a:srgbClr val="48452A"/>
                </a:solidFill>
                <a:latin typeface="Times New Roman" pitchFamily="18" charset="0"/>
                <a:cs typeface="Times New Roman" pitchFamily="18" charset="0"/>
              </a:rPr>
              <a:t>Krebs</a:t>
            </a:r>
            <a:r>
              <a:rPr sz="3600" b="1" spc="-75" dirty="0">
                <a:solidFill>
                  <a:srgbClr val="48452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5" dirty="0">
                <a:solidFill>
                  <a:srgbClr val="48452A"/>
                </a:solidFill>
                <a:latin typeface="Times New Roman" pitchFamily="18" charset="0"/>
                <a:cs typeface="Times New Roman" pitchFamily="18" charset="0"/>
              </a:rPr>
              <a:t>cycle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989965" indent="-362585">
              <a:lnSpc>
                <a:spcPct val="100000"/>
              </a:lnSpc>
              <a:spcBef>
                <a:spcPts val="640"/>
              </a:spcBef>
              <a:buClr>
                <a:srgbClr val="4F81BB"/>
              </a:buClr>
              <a:buSzPct val="94444"/>
              <a:buFont typeface="Wingdings"/>
              <a:buChar char=""/>
              <a:tabLst>
                <a:tab pos="990600" algn="l"/>
              </a:tabLst>
            </a:pPr>
            <a:r>
              <a:rPr sz="3600" b="1" dirty="0">
                <a:solidFill>
                  <a:srgbClr val="48452A"/>
                </a:solidFill>
                <a:latin typeface="Times New Roman" pitchFamily="18" charset="0"/>
                <a:cs typeface="Times New Roman" pitchFamily="18" charset="0"/>
              </a:rPr>
              <a:t>Electron transport</a:t>
            </a:r>
            <a:r>
              <a:rPr sz="3600" b="1" spc="-80" dirty="0">
                <a:solidFill>
                  <a:srgbClr val="48452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10" dirty="0">
                <a:solidFill>
                  <a:srgbClr val="48452A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71625" y="0"/>
            <a:ext cx="46482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8670" y="99377"/>
            <a:ext cx="3435985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spc="-20" dirty="0">
                <a:latin typeface="Arial"/>
                <a:cs typeface="Arial"/>
              </a:rPr>
              <a:t>Glycolysis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188845" y="1493837"/>
            <a:ext cx="476250" cy="5207635"/>
            <a:chOff x="2188845" y="1493837"/>
            <a:chExt cx="476250" cy="5207635"/>
          </a:xfrm>
        </p:grpSpPr>
        <p:sp>
          <p:nvSpPr>
            <p:cNvPr id="5" name="object 5"/>
            <p:cNvSpPr/>
            <p:nvPr/>
          </p:nvSpPr>
          <p:spPr>
            <a:xfrm>
              <a:off x="2188845" y="1493837"/>
              <a:ext cx="476250" cy="36226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88845" y="3201098"/>
              <a:ext cx="457200" cy="3527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88845" y="4221416"/>
              <a:ext cx="457200" cy="3527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188845" y="4774628"/>
              <a:ext cx="457200" cy="3527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88845" y="5795009"/>
              <a:ext cx="457200" cy="3527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88845" y="6348095"/>
              <a:ext cx="457200" cy="35306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439670" y="1376362"/>
            <a:ext cx="9859010" cy="5380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17780">
              <a:lnSpc>
                <a:spcPct val="100699"/>
              </a:lnSpc>
              <a:spcBef>
                <a:spcPts val="100"/>
              </a:spcBef>
            </a:pPr>
            <a:r>
              <a:rPr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sequence of </a:t>
            </a:r>
            <a:r>
              <a:rPr sz="3200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reactions </a:t>
            </a:r>
            <a:r>
              <a:rPr sz="3200" b="1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which </a:t>
            </a:r>
            <a:r>
              <a:rPr sz="32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glucose </a:t>
            </a:r>
            <a:r>
              <a:rPr sz="3200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(6C)</a:t>
            </a:r>
            <a:r>
              <a:rPr sz="3200" b="1" spc="-459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0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  </a:t>
            </a:r>
            <a:r>
              <a:rPr sz="3200" b="1" spc="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broken </a:t>
            </a:r>
            <a:r>
              <a:rPr sz="320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down </a:t>
            </a:r>
            <a:r>
              <a:rPr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into </a:t>
            </a:r>
            <a:r>
              <a:rPr sz="320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two </a:t>
            </a:r>
            <a:r>
              <a:rPr sz="3200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molecules </a:t>
            </a:r>
            <a:r>
              <a:rPr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200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pyruvic  </a:t>
            </a:r>
            <a:r>
              <a:rPr sz="3200" b="1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acid(3C).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25400" marR="1731645" algn="just">
              <a:lnSpc>
                <a:spcPct val="109800"/>
              </a:lnSpc>
              <a:spcBef>
                <a:spcPts val="1585"/>
              </a:spcBef>
            </a:pPr>
            <a:r>
              <a:rPr sz="3050" spc="10" dirty="0">
                <a:latin typeface="Times New Roman" pitchFamily="18" charset="0"/>
                <a:cs typeface="Times New Roman" pitchFamily="18" charset="0"/>
              </a:rPr>
              <a:t>Also </a:t>
            </a:r>
            <a:r>
              <a:rPr sz="3050" spc="40" dirty="0">
                <a:latin typeface="Times New Roman" pitchFamily="18" charset="0"/>
                <a:cs typeface="Times New Roman" pitchFamily="18" charset="0"/>
              </a:rPr>
              <a:t>called </a:t>
            </a:r>
            <a:r>
              <a:rPr sz="3050" spc="15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3050" spc="-20" dirty="0">
                <a:latin typeface="Times New Roman" pitchFamily="18" charset="0"/>
                <a:cs typeface="Times New Roman" pitchFamily="18" charset="0"/>
              </a:rPr>
              <a:t>EMP </a:t>
            </a:r>
            <a:r>
              <a:rPr sz="3050" spc="5" dirty="0">
                <a:latin typeface="Times New Roman" pitchFamily="18" charset="0"/>
                <a:cs typeface="Times New Roman" pitchFamily="18" charset="0"/>
              </a:rPr>
              <a:t>pathway </a:t>
            </a:r>
            <a:r>
              <a:rPr sz="3050" spc="45" dirty="0">
                <a:latin typeface="Times New Roman" pitchFamily="18" charset="0"/>
                <a:cs typeface="Times New Roman" pitchFamily="18" charset="0"/>
              </a:rPr>
              <a:t>named </a:t>
            </a:r>
            <a:r>
              <a:rPr sz="3050" spc="15" dirty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sz="3050" spc="-10" dirty="0">
                <a:latin typeface="Times New Roman" pitchFamily="18" charset="0"/>
                <a:cs typeface="Times New Roman" pitchFamily="18" charset="0"/>
              </a:rPr>
              <a:t>their  </a:t>
            </a:r>
            <a:r>
              <a:rPr sz="3050" dirty="0">
                <a:latin typeface="Times New Roman" pitchFamily="18" charset="0"/>
                <a:cs typeface="Times New Roman" pitchFamily="18" charset="0"/>
              </a:rPr>
              <a:t>discoverers </a:t>
            </a:r>
            <a:r>
              <a:rPr sz="3050" spc="35" dirty="0">
                <a:latin typeface="Times New Roman" pitchFamily="18" charset="0"/>
                <a:cs typeface="Times New Roman" pitchFamily="18" charset="0"/>
              </a:rPr>
              <a:t>Embden, </a:t>
            </a:r>
            <a:r>
              <a:rPr sz="3050" dirty="0">
                <a:latin typeface="Times New Roman" pitchFamily="18" charset="0"/>
                <a:cs typeface="Times New Roman" pitchFamily="18" charset="0"/>
              </a:rPr>
              <a:t>Meyerhoff, </a:t>
            </a:r>
            <a:r>
              <a:rPr sz="3050" spc="2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3050" spc="10" dirty="0">
                <a:latin typeface="Times New Roman" pitchFamily="18" charset="0"/>
                <a:cs typeface="Times New Roman" pitchFamily="18" charset="0"/>
              </a:rPr>
              <a:t>Paranas.  </a:t>
            </a:r>
            <a:r>
              <a:rPr sz="3050" spc="25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3000" spc="37" baseline="23611" dirty="0">
                <a:latin typeface="Times New Roman" pitchFamily="18" charset="0"/>
                <a:cs typeface="Times New Roman" pitchFamily="18" charset="0"/>
              </a:rPr>
              <a:t>st </a:t>
            </a:r>
            <a:r>
              <a:rPr sz="3050" spc="-5" dirty="0">
                <a:latin typeface="Times New Roman" pitchFamily="18" charset="0"/>
                <a:cs typeface="Times New Roman" pitchFamily="18" charset="0"/>
              </a:rPr>
              <a:t>step </a:t>
            </a:r>
            <a:r>
              <a:rPr sz="3050" spc="-3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3050" spc="20" dirty="0">
                <a:latin typeface="Times New Roman" pitchFamily="18" charset="0"/>
                <a:cs typeface="Times New Roman" pitchFamily="18" charset="0"/>
              </a:rPr>
              <a:t>breakdown </a:t>
            </a:r>
            <a:r>
              <a:rPr sz="3050" spc="1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30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050" spc="20" dirty="0">
                <a:latin typeface="Times New Roman" pitchFamily="18" charset="0"/>
                <a:cs typeface="Times New Roman" pitchFamily="18" charset="0"/>
              </a:rPr>
              <a:t>glucose.</a:t>
            </a:r>
            <a:endParaRPr sz="3050" dirty="0">
              <a:latin typeface="Times New Roman" pitchFamily="18" charset="0"/>
              <a:cs typeface="Times New Roman" pitchFamily="18" charset="0"/>
            </a:endParaRPr>
          </a:p>
          <a:p>
            <a:pPr marL="25400" marR="1105535">
              <a:lnSpc>
                <a:spcPct val="102600"/>
              </a:lnSpc>
              <a:spcBef>
                <a:spcPts val="600"/>
              </a:spcBef>
            </a:pPr>
            <a:r>
              <a:rPr sz="3050" spc="25" dirty="0">
                <a:latin typeface="Times New Roman" pitchFamily="18" charset="0"/>
                <a:cs typeface="Times New Roman" pitchFamily="18" charset="0"/>
              </a:rPr>
              <a:t>Does </a:t>
            </a:r>
            <a:r>
              <a:rPr sz="3050" spc="15" dirty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sz="3050" spc="5" dirty="0">
                <a:latin typeface="Times New Roman" pitchFamily="18" charset="0"/>
                <a:cs typeface="Times New Roman" pitchFamily="18" charset="0"/>
              </a:rPr>
              <a:t>require </a:t>
            </a:r>
            <a:r>
              <a:rPr sz="3050" spc="20" dirty="0">
                <a:latin typeface="Times New Roman" pitchFamily="18" charset="0"/>
                <a:cs typeface="Times New Roman" pitchFamily="18" charset="0"/>
              </a:rPr>
              <a:t>presence </a:t>
            </a:r>
            <a:r>
              <a:rPr sz="3050" spc="1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050" spc="-35" dirty="0">
                <a:latin typeface="Times New Roman" pitchFamily="18" charset="0"/>
                <a:cs typeface="Times New Roman" pitchFamily="18" charset="0"/>
              </a:rPr>
              <a:t>oxygen </a:t>
            </a:r>
            <a:r>
              <a:rPr sz="3050" spc="15" dirty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sz="3050" spc="10" dirty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sz="3050" spc="-3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3050" spc="-95" dirty="0">
                <a:latin typeface="Times New Roman" pitchFamily="18" charset="0"/>
                <a:cs typeface="Times New Roman" pitchFamily="18" charset="0"/>
              </a:rPr>
              <a:t>no  </a:t>
            </a:r>
            <a:r>
              <a:rPr sz="3050" spc="10" dirty="0">
                <a:latin typeface="Times New Roman" pitchFamily="18" charset="0"/>
                <a:cs typeface="Times New Roman" pitchFamily="18" charset="0"/>
              </a:rPr>
              <a:t>output </a:t>
            </a:r>
            <a:r>
              <a:rPr sz="3050" spc="1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050" spc="25" dirty="0">
                <a:latin typeface="Times New Roman" pitchFamily="18" charset="0"/>
                <a:cs typeface="Times New Roman" pitchFamily="18" charset="0"/>
              </a:rPr>
              <a:t>carbon </a:t>
            </a:r>
            <a:r>
              <a:rPr sz="3050" spc="-30" dirty="0">
                <a:latin typeface="Times New Roman" pitchFamily="18" charset="0"/>
                <a:cs typeface="Times New Roman" pitchFamily="18" charset="0"/>
              </a:rPr>
              <a:t>dioxide.</a:t>
            </a:r>
            <a:endParaRPr sz="3050" dirty="0">
              <a:latin typeface="Times New Roman" pitchFamily="18" charset="0"/>
              <a:cs typeface="Times New Roman" pitchFamily="18" charset="0"/>
            </a:endParaRPr>
          </a:p>
          <a:p>
            <a:pPr marL="25400">
              <a:lnSpc>
                <a:spcPct val="100000"/>
              </a:lnSpc>
              <a:spcBef>
                <a:spcPts val="620"/>
              </a:spcBef>
            </a:pPr>
            <a:r>
              <a:rPr sz="3050" spc="30" dirty="0">
                <a:latin typeface="Times New Roman" pitchFamily="18" charset="0"/>
                <a:cs typeface="Times New Roman" pitchFamily="18" charset="0"/>
              </a:rPr>
              <a:t>Occurs </a:t>
            </a:r>
            <a:r>
              <a:rPr sz="3050" spc="-3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3050" spc="5" dirty="0">
                <a:latin typeface="Times New Roman" pitchFamily="18" charset="0"/>
                <a:cs typeface="Times New Roman" pitchFamily="18" charset="0"/>
              </a:rPr>
              <a:t>cytoplasm </a:t>
            </a:r>
            <a:r>
              <a:rPr sz="3050" spc="1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3050" spc="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050" spc="40" dirty="0">
                <a:latin typeface="Times New Roman" pitchFamily="18" charset="0"/>
                <a:cs typeface="Times New Roman" pitchFamily="18" charset="0"/>
              </a:rPr>
              <a:t>cell.</a:t>
            </a:r>
            <a:endParaRPr sz="3050" dirty="0">
              <a:latin typeface="Times New Roman" pitchFamily="18" charset="0"/>
              <a:cs typeface="Times New Roman" pitchFamily="18" charset="0"/>
            </a:endParaRPr>
          </a:p>
          <a:p>
            <a:pPr marL="25400" marR="1009650">
              <a:lnSpc>
                <a:spcPct val="100499"/>
              </a:lnSpc>
              <a:spcBef>
                <a:spcPts val="675"/>
              </a:spcBef>
            </a:pPr>
            <a:r>
              <a:rPr sz="3050" spc="-20" dirty="0">
                <a:latin typeface="Times New Roman" pitchFamily="18" charset="0"/>
                <a:cs typeface="Times New Roman" pitchFamily="18" charset="0"/>
              </a:rPr>
              <a:t>Involves </a:t>
            </a:r>
            <a:r>
              <a:rPr sz="3050" spc="-5" dirty="0">
                <a:latin typeface="Times New Roman" pitchFamily="18" charset="0"/>
                <a:cs typeface="Times New Roman" pitchFamily="18" charset="0"/>
              </a:rPr>
              <a:t>series </a:t>
            </a:r>
            <a:r>
              <a:rPr sz="3050" spc="1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050" spc="20" dirty="0">
                <a:latin typeface="Times New Roman" pitchFamily="18" charset="0"/>
                <a:cs typeface="Times New Roman" pitchFamily="18" charset="0"/>
              </a:rPr>
              <a:t>10 </a:t>
            </a:r>
            <a:r>
              <a:rPr sz="3050" spc="5" dirty="0">
                <a:latin typeface="Times New Roman" pitchFamily="18" charset="0"/>
                <a:cs typeface="Times New Roman" pitchFamily="18" charset="0"/>
              </a:rPr>
              <a:t>reaction, </a:t>
            </a:r>
            <a:r>
              <a:rPr sz="3050" spc="25" dirty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sz="3050" spc="30" dirty="0">
                <a:latin typeface="Times New Roman" pitchFamily="18" charset="0"/>
                <a:cs typeface="Times New Roman" pitchFamily="18" charset="0"/>
              </a:rPr>
              <a:t>controlled </a:t>
            </a:r>
            <a:r>
              <a:rPr sz="3050" spc="20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3050" spc="15" dirty="0">
                <a:latin typeface="Times New Roman" pitchFamily="18" charset="0"/>
                <a:cs typeface="Times New Roman" pitchFamily="18" charset="0"/>
              </a:rPr>
              <a:t>a  </a:t>
            </a:r>
            <a:r>
              <a:rPr sz="3050" spc="-5" dirty="0"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sz="3050" spc="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050" spc="20" dirty="0">
                <a:latin typeface="Times New Roman" pitchFamily="18" charset="0"/>
                <a:cs typeface="Times New Roman" pitchFamily="18" charset="0"/>
              </a:rPr>
              <a:t>enzyme.</a:t>
            </a:r>
            <a:endParaRPr sz="30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82495" y="1681860"/>
            <a:ext cx="400050" cy="4578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81271" y="1589212"/>
            <a:ext cx="933640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b="0" i="0" spc="-1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3950" b="0" i="0" spc="-15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reactions </a:t>
            </a:r>
            <a:r>
              <a:rPr sz="3950" b="0" i="0" spc="5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3950" b="0" i="0" spc="-2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studied in </a:t>
            </a:r>
            <a:r>
              <a:rPr sz="3950" b="0" i="0" spc="-15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three</a:t>
            </a:r>
            <a:r>
              <a:rPr sz="3950" b="0" i="0" spc="905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950" b="0" i="0" spc="-65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groups</a:t>
            </a:r>
            <a:r>
              <a:rPr sz="3950" b="0" i="0" spc="-65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sz="39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89835" y="2224722"/>
            <a:ext cx="8447405" cy="236791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250825" marR="5080" indent="-238760">
              <a:lnSpc>
                <a:spcPts val="4280"/>
              </a:lnSpc>
              <a:spcBef>
                <a:spcPts val="275"/>
              </a:spcBef>
              <a:buClr>
                <a:srgbClr val="4F81BB"/>
              </a:buClr>
              <a:buSzPct val="94444"/>
              <a:buFont typeface="Wingdings"/>
              <a:buChar char=""/>
              <a:tabLst>
                <a:tab pos="369570" algn="l"/>
              </a:tabLst>
            </a:pPr>
            <a:r>
              <a:rPr sz="3600" spc="-5" dirty="0">
                <a:latin typeface="Times New Roman" pitchFamily="18" charset="0"/>
                <a:cs typeface="Times New Roman" pitchFamily="18" charset="0"/>
              </a:rPr>
              <a:t>Activation </a:t>
            </a:r>
            <a:r>
              <a:rPr sz="3600" spc="1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phosphorylation </a:t>
            </a:r>
            <a:r>
              <a:rPr sz="3600" spc="1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3600" spc="-1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glucose  molecule.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384175" indent="-372110">
              <a:lnSpc>
                <a:spcPct val="100000"/>
              </a:lnSpc>
              <a:spcBef>
                <a:spcPts val="500"/>
              </a:spcBef>
              <a:buClr>
                <a:srgbClr val="4F81BB"/>
              </a:buClr>
              <a:buSzPct val="94444"/>
              <a:buFont typeface="Wingdings"/>
              <a:buChar char=""/>
              <a:tabLst>
                <a:tab pos="384810" algn="l"/>
              </a:tabLst>
            </a:pPr>
            <a:r>
              <a:rPr sz="3600" spc="10" dirty="0">
                <a:latin typeface="Times New Roman" pitchFamily="18" charset="0"/>
                <a:cs typeface="Times New Roman" pitchFamily="18" charset="0"/>
              </a:rPr>
              <a:t>Cleavage or</a:t>
            </a:r>
            <a:r>
              <a:rPr sz="3600" spc="-25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fragmentation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384175" indent="-372110">
              <a:lnSpc>
                <a:spcPct val="100000"/>
              </a:lnSpc>
              <a:spcBef>
                <a:spcPts val="565"/>
              </a:spcBef>
              <a:buClr>
                <a:srgbClr val="4F81BB"/>
              </a:buClr>
              <a:buSzPct val="94444"/>
              <a:buFont typeface="Wingdings"/>
              <a:buChar char=""/>
              <a:tabLst>
                <a:tab pos="384810" algn="l"/>
              </a:tabLst>
            </a:pPr>
            <a:r>
              <a:rPr sz="3600" spc="-10" dirty="0">
                <a:latin typeface="Times New Roman" pitchFamily="18" charset="0"/>
                <a:cs typeface="Times New Roman" pitchFamily="18" charset="0"/>
              </a:rPr>
              <a:t>Oxidation.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16" y="0"/>
            <a:ext cx="12802235" cy="7315834"/>
            <a:chOff x="-316" y="0"/>
            <a:chExt cx="12802235" cy="7315834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152525" cy="876300"/>
            </a:xfrm>
            <a:custGeom>
              <a:avLst/>
              <a:gdLst/>
              <a:ahLst/>
              <a:cxnLst/>
              <a:rect l="l" t="t" r="r" b="b"/>
              <a:pathLst>
                <a:path w="1152525" h="876300">
                  <a:moveTo>
                    <a:pt x="1152207" y="0"/>
                  </a:moveTo>
                  <a:lnTo>
                    <a:pt x="541" y="0"/>
                  </a:lnTo>
                  <a:lnTo>
                    <a:pt x="0" y="875919"/>
                  </a:lnTo>
                  <a:lnTo>
                    <a:pt x="54754" y="874902"/>
                  </a:lnTo>
                  <a:lnTo>
                    <a:pt x="108323" y="872109"/>
                  </a:lnTo>
                  <a:lnTo>
                    <a:pt x="161188" y="867410"/>
                  </a:lnTo>
                  <a:lnTo>
                    <a:pt x="213309" y="861060"/>
                  </a:lnTo>
                  <a:lnTo>
                    <a:pt x="264604" y="852804"/>
                  </a:lnTo>
                  <a:lnTo>
                    <a:pt x="315036" y="842899"/>
                  </a:lnTo>
                  <a:lnTo>
                    <a:pt x="364553" y="831214"/>
                  </a:lnTo>
                  <a:lnTo>
                    <a:pt x="413092" y="818007"/>
                  </a:lnTo>
                  <a:lnTo>
                    <a:pt x="460590" y="803275"/>
                  </a:lnTo>
                  <a:lnTo>
                    <a:pt x="507009" y="786892"/>
                  </a:lnTo>
                  <a:lnTo>
                    <a:pt x="552284" y="768984"/>
                  </a:lnTo>
                  <a:lnTo>
                    <a:pt x="596366" y="749680"/>
                  </a:lnTo>
                  <a:lnTo>
                    <a:pt x="639178" y="728979"/>
                  </a:lnTo>
                  <a:lnTo>
                    <a:pt x="680694" y="706881"/>
                  </a:lnTo>
                  <a:lnTo>
                    <a:pt x="720852" y="683514"/>
                  </a:lnTo>
                  <a:lnTo>
                    <a:pt x="759574" y="658749"/>
                  </a:lnTo>
                  <a:lnTo>
                    <a:pt x="796836" y="632841"/>
                  </a:lnTo>
                  <a:lnTo>
                    <a:pt x="832561" y="605663"/>
                  </a:lnTo>
                  <a:lnTo>
                    <a:pt x="866698" y="577342"/>
                  </a:lnTo>
                  <a:lnTo>
                    <a:pt x="899198" y="547877"/>
                  </a:lnTo>
                  <a:lnTo>
                    <a:pt x="929995" y="517271"/>
                  </a:lnTo>
                  <a:lnTo>
                    <a:pt x="959053" y="485775"/>
                  </a:lnTo>
                  <a:lnTo>
                    <a:pt x="986294" y="453135"/>
                  </a:lnTo>
                  <a:lnTo>
                    <a:pt x="1011682" y="419607"/>
                  </a:lnTo>
                  <a:lnTo>
                    <a:pt x="1035151" y="385191"/>
                  </a:lnTo>
                  <a:lnTo>
                    <a:pt x="1056640" y="349884"/>
                  </a:lnTo>
                  <a:lnTo>
                    <a:pt x="1076109" y="313817"/>
                  </a:lnTo>
                  <a:lnTo>
                    <a:pt x="1093495" y="276859"/>
                  </a:lnTo>
                  <a:lnTo>
                    <a:pt x="1108735" y="239268"/>
                  </a:lnTo>
                  <a:lnTo>
                    <a:pt x="1121791" y="200786"/>
                  </a:lnTo>
                  <a:lnTo>
                    <a:pt x="1132586" y="161798"/>
                  </a:lnTo>
                  <a:lnTo>
                    <a:pt x="1141082" y="122174"/>
                  </a:lnTo>
                  <a:lnTo>
                    <a:pt x="1147229" y="82042"/>
                  </a:lnTo>
                  <a:lnTo>
                    <a:pt x="1150950" y="41275"/>
                  </a:lnTo>
                  <a:lnTo>
                    <a:pt x="1152207" y="0"/>
                  </a:lnTo>
                  <a:close/>
                </a:path>
              </a:pathLst>
            </a:custGeom>
            <a:solidFill>
              <a:srgbClr val="FBFBF8">
                <a:alpha val="3294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763" y="4826"/>
              <a:ext cx="1152525" cy="876300"/>
            </a:xfrm>
            <a:custGeom>
              <a:avLst/>
              <a:gdLst/>
              <a:ahLst/>
              <a:cxnLst/>
              <a:rect l="l" t="t" r="r" b="b"/>
              <a:pathLst>
                <a:path w="1152525" h="876300">
                  <a:moveTo>
                    <a:pt x="1152206" y="0"/>
                  </a:moveTo>
                  <a:lnTo>
                    <a:pt x="1150949" y="41148"/>
                  </a:lnTo>
                  <a:lnTo>
                    <a:pt x="1147228" y="81915"/>
                  </a:lnTo>
                  <a:lnTo>
                    <a:pt x="1141081" y="122174"/>
                  </a:lnTo>
                  <a:lnTo>
                    <a:pt x="1132585" y="161798"/>
                  </a:lnTo>
                  <a:lnTo>
                    <a:pt x="1121790" y="200787"/>
                  </a:lnTo>
                  <a:lnTo>
                    <a:pt x="1108734" y="239141"/>
                  </a:lnTo>
                  <a:lnTo>
                    <a:pt x="1093494" y="276859"/>
                  </a:lnTo>
                  <a:lnTo>
                    <a:pt x="1076108" y="313690"/>
                  </a:lnTo>
                  <a:lnTo>
                    <a:pt x="1056639" y="349884"/>
                  </a:lnTo>
                  <a:lnTo>
                    <a:pt x="1035151" y="385191"/>
                  </a:lnTo>
                  <a:lnTo>
                    <a:pt x="1011681" y="419607"/>
                  </a:lnTo>
                  <a:lnTo>
                    <a:pt x="986294" y="453135"/>
                  </a:lnTo>
                  <a:lnTo>
                    <a:pt x="959052" y="485648"/>
                  </a:lnTo>
                  <a:lnTo>
                    <a:pt x="929995" y="517271"/>
                  </a:lnTo>
                  <a:lnTo>
                    <a:pt x="899197" y="547751"/>
                  </a:lnTo>
                  <a:lnTo>
                    <a:pt x="866698" y="577215"/>
                  </a:lnTo>
                  <a:lnTo>
                    <a:pt x="832560" y="605535"/>
                  </a:lnTo>
                  <a:lnTo>
                    <a:pt x="796835" y="632714"/>
                  </a:lnTo>
                  <a:lnTo>
                    <a:pt x="759573" y="658749"/>
                  </a:lnTo>
                  <a:lnTo>
                    <a:pt x="720851" y="683387"/>
                  </a:lnTo>
                  <a:lnTo>
                    <a:pt x="680694" y="706881"/>
                  </a:lnTo>
                  <a:lnTo>
                    <a:pt x="639177" y="728979"/>
                  </a:lnTo>
                  <a:lnTo>
                    <a:pt x="596366" y="749680"/>
                  </a:lnTo>
                  <a:lnTo>
                    <a:pt x="552284" y="768984"/>
                  </a:lnTo>
                  <a:lnTo>
                    <a:pt x="507008" y="786892"/>
                  </a:lnTo>
                  <a:lnTo>
                    <a:pt x="460590" y="803148"/>
                  </a:lnTo>
                  <a:lnTo>
                    <a:pt x="413092" y="818007"/>
                  </a:lnTo>
                  <a:lnTo>
                    <a:pt x="364552" y="831214"/>
                  </a:lnTo>
                  <a:lnTo>
                    <a:pt x="315035" y="842772"/>
                  </a:lnTo>
                  <a:lnTo>
                    <a:pt x="264603" y="852677"/>
                  </a:lnTo>
                  <a:lnTo>
                    <a:pt x="213308" y="860933"/>
                  </a:lnTo>
                  <a:lnTo>
                    <a:pt x="161187" y="867410"/>
                  </a:lnTo>
                  <a:lnTo>
                    <a:pt x="108324" y="872109"/>
                  </a:lnTo>
                  <a:lnTo>
                    <a:pt x="54755" y="874902"/>
                  </a:lnTo>
                  <a:lnTo>
                    <a:pt x="541" y="875919"/>
                  </a:lnTo>
                  <a:lnTo>
                    <a:pt x="360" y="875919"/>
                  </a:lnTo>
                  <a:lnTo>
                    <a:pt x="179" y="875919"/>
                  </a:lnTo>
                  <a:lnTo>
                    <a:pt x="0" y="875919"/>
                  </a:lnTo>
                  <a:lnTo>
                    <a:pt x="541" y="0"/>
                  </a:lnTo>
                  <a:lnTo>
                    <a:pt x="1152206" y="0"/>
                  </a:lnTo>
                  <a:close/>
                </a:path>
              </a:pathLst>
            </a:custGeom>
            <a:ln w="9534">
              <a:solidFill>
                <a:srgbClr val="D1CDB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0499" y="9524"/>
              <a:ext cx="2466975" cy="18954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2887" y="23875"/>
              <a:ext cx="2381250" cy="1819275"/>
            </a:xfrm>
            <a:custGeom>
              <a:avLst/>
              <a:gdLst/>
              <a:ahLst/>
              <a:cxnLst/>
              <a:rect l="l" t="t" r="r" b="b"/>
              <a:pathLst>
                <a:path w="2381250" h="1819275">
                  <a:moveTo>
                    <a:pt x="0" y="909447"/>
                  </a:moveTo>
                  <a:lnTo>
                    <a:pt x="1219" y="867790"/>
                  </a:lnTo>
                  <a:lnTo>
                    <a:pt x="4864" y="826643"/>
                  </a:lnTo>
                  <a:lnTo>
                    <a:pt x="10871" y="786002"/>
                  </a:lnTo>
                  <a:lnTo>
                    <a:pt x="19177" y="745998"/>
                  </a:lnTo>
                  <a:lnTo>
                    <a:pt x="29756" y="706501"/>
                  </a:lnTo>
                  <a:lnTo>
                    <a:pt x="42532" y="667639"/>
                  </a:lnTo>
                  <a:lnTo>
                    <a:pt x="57454" y="629539"/>
                  </a:lnTo>
                  <a:lnTo>
                    <a:pt x="74485" y="592074"/>
                  </a:lnTo>
                  <a:lnTo>
                    <a:pt x="93560" y="555498"/>
                  </a:lnTo>
                  <a:lnTo>
                    <a:pt x="114630" y="519556"/>
                  </a:lnTo>
                  <a:lnTo>
                    <a:pt x="137642" y="484504"/>
                  </a:lnTo>
                  <a:lnTo>
                    <a:pt x="162547" y="450469"/>
                  </a:lnTo>
                  <a:lnTo>
                    <a:pt x="189293" y="417195"/>
                  </a:lnTo>
                  <a:lnTo>
                    <a:pt x="217817" y="384937"/>
                  </a:lnTo>
                  <a:lnTo>
                    <a:pt x="248069" y="353695"/>
                  </a:lnTo>
                  <a:lnTo>
                    <a:pt x="280009" y="323469"/>
                  </a:lnTo>
                  <a:lnTo>
                    <a:pt x="313575" y="294385"/>
                  </a:lnTo>
                  <a:lnTo>
                    <a:pt x="348703" y="266319"/>
                  </a:lnTo>
                  <a:lnTo>
                    <a:pt x="385368" y="239522"/>
                  </a:lnTo>
                  <a:lnTo>
                    <a:pt x="423494" y="213868"/>
                  </a:lnTo>
                  <a:lnTo>
                    <a:pt x="463042" y="189483"/>
                  </a:lnTo>
                  <a:lnTo>
                    <a:pt x="503961" y="166370"/>
                  </a:lnTo>
                  <a:lnTo>
                    <a:pt x="546176" y="144525"/>
                  </a:lnTo>
                  <a:lnTo>
                    <a:pt x="589661" y="124078"/>
                  </a:lnTo>
                  <a:lnTo>
                    <a:pt x="634352" y="105155"/>
                  </a:lnTo>
                  <a:lnTo>
                    <a:pt x="680199" y="87502"/>
                  </a:lnTo>
                  <a:lnTo>
                    <a:pt x="727138" y="71374"/>
                  </a:lnTo>
                  <a:lnTo>
                    <a:pt x="775131" y="56896"/>
                  </a:lnTo>
                  <a:lnTo>
                    <a:pt x="824128" y="43815"/>
                  </a:lnTo>
                  <a:lnTo>
                    <a:pt x="874064" y="32384"/>
                  </a:lnTo>
                  <a:lnTo>
                    <a:pt x="924890" y="22605"/>
                  </a:lnTo>
                  <a:lnTo>
                    <a:pt x="976553" y="14604"/>
                  </a:lnTo>
                  <a:lnTo>
                    <a:pt x="1029017" y="8254"/>
                  </a:lnTo>
                  <a:lnTo>
                    <a:pt x="1082230" y="3682"/>
                  </a:lnTo>
                  <a:lnTo>
                    <a:pt x="1136078" y="889"/>
                  </a:lnTo>
                  <a:lnTo>
                    <a:pt x="1190561" y="0"/>
                  </a:lnTo>
                  <a:lnTo>
                    <a:pt x="1245044" y="889"/>
                  </a:lnTo>
                  <a:lnTo>
                    <a:pt x="1298892" y="3682"/>
                  </a:lnTo>
                  <a:lnTo>
                    <a:pt x="1352105" y="8254"/>
                  </a:lnTo>
                  <a:lnTo>
                    <a:pt x="1404556" y="14604"/>
                  </a:lnTo>
                  <a:lnTo>
                    <a:pt x="1456245" y="22605"/>
                  </a:lnTo>
                  <a:lnTo>
                    <a:pt x="1507045" y="32384"/>
                  </a:lnTo>
                  <a:lnTo>
                    <a:pt x="1556956" y="43815"/>
                  </a:lnTo>
                  <a:lnTo>
                    <a:pt x="1605978" y="56896"/>
                  </a:lnTo>
                  <a:lnTo>
                    <a:pt x="1653984" y="71374"/>
                  </a:lnTo>
                  <a:lnTo>
                    <a:pt x="1700974" y="87502"/>
                  </a:lnTo>
                  <a:lnTo>
                    <a:pt x="1746821" y="105155"/>
                  </a:lnTo>
                  <a:lnTo>
                    <a:pt x="1791525" y="124078"/>
                  </a:lnTo>
                  <a:lnTo>
                    <a:pt x="1834959" y="144525"/>
                  </a:lnTo>
                  <a:lnTo>
                    <a:pt x="1877250" y="166370"/>
                  </a:lnTo>
                  <a:lnTo>
                    <a:pt x="1918144" y="189483"/>
                  </a:lnTo>
                  <a:lnTo>
                    <a:pt x="1957641" y="213868"/>
                  </a:lnTo>
                  <a:lnTo>
                    <a:pt x="1995741" y="239522"/>
                  </a:lnTo>
                  <a:lnTo>
                    <a:pt x="2032444" y="266319"/>
                  </a:lnTo>
                  <a:lnTo>
                    <a:pt x="2067623" y="294385"/>
                  </a:lnTo>
                  <a:lnTo>
                    <a:pt x="2101151" y="323469"/>
                  </a:lnTo>
                  <a:lnTo>
                    <a:pt x="2133028" y="353695"/>
                  </a:lnTo>
                  <a:lnTo>
                    <a:pt x="2163381" y="384937"/>
                  </a:lnTo>
                  <a:lnTo>
                    <a:pt x="2191829" y="417195"/>
                  </a:lnTo>
                  <a:lnTo>
                    <a:pt x="2218626" y="450469"/>
                  </a:lnTo>
                  <a:lnTo>
                    <a:pt x="2243518" y="484504"/>
                  </a:lnTo>
                  <a:lnTo>
                    <a:pt x="2266505" y="519556"/>
                  </a:lnTo>
                  <a:lnTo>
                    <a:pt x="2287587" y="555498"/>
                  </a:lnTo>
                  <a:lnTo>
                    <a:pt x="2306637" y="592074"/>
                  </a:lnTo>
                  <a:lnTo>
                    <a:pt x="2323655" y="629539"/>
                  </a:lnTo>
                  <a:lnTo>
                    <a:pt x="2338641" y="667639"/>
                  </a:lnTo>
                  <a:lnTo>
                    <a:pt x="2351341" y="706501"/>
                  </a:lnTo>
                  <a:lnTo>
                    <a:pt x="2361882" y="745998"/>
                  </a:lnTo>
                  <a:lnTo>
                    <a:pt x="2370264" y="786002"/>
                  </a:lnTo>
                  <a:lnTo>
                    <a:pt x="2376233" y="826643"/>
                  </a:lnTo>
                  <a:lnTo>
                    <a:pt x="2379916" y="867790"/>
                  </a:lnTo>
                  <a:lnTo>
                    <a:pt x="2381186" y="909447"/>
                  </a:lnTo>
                  <a:lnTo>
                    <a:pt x="2379916" y="951102"/>
                  </a:lnTo>
                  <a:lnTo>
                    <a:pt x="2376233" y="992251"/>
                  </a:lnTo>
                  <a:lnTo>
                    <a:pt x="2370264" y="1032763"/>
                  </a:lnTo>
                  <a:lnTo>
                    <a:pt x="2361882" y="1072896"/>
                  </a:lnTo>
                  <a:lnTo>
                    <a:pt x="2351341" y="1112393"/>
                  </a:lnTo>
                  <a:lnTo>
                    <a:pt x="2338641" y="1151127"/>
                  </a:lnTo>
                  <a:lnTo>
                    <a:pt x="2323655" y="1189354"/>
                  </a:lnTo>
                  <a:lnTo>
                    <a:pt x="2306637" y="1226693"/>
                  </a:lnTo>
                  <a:lnTo>
                    <a:pt x="2287587" y="1263396"/>
                  </a:lnTo>
                  <a:lnTo>
                    <a:pt x="2266505" y="1299210"/>
                  </a:lnTo>
                  <a:lnTo>
                    <a:pt x="2243518" y="1334262"/>
                  </a:lnTo>
                  <a:lnTo>
                    <a:pt x="2218626" y="1368425"/>
                  </a:lnTo>
                  <a:lnTo>
                    <a:pt x="2191829" y="1401572"/>
                  </a:lnTo>
                  <a:lnTo>
                    <a:pt x="2163381" y="1433829"/>
                  </a:lnTo>
                  <a:lnTo>
                    <a:pt x="2133028" y="1465072"/>
                  </a:lnTo>
                  <a:lnTo>
                    <a:pt x="2101151" y="1495298"/>
                  </a:lnTo>
                  <a:lnTo>
                    <a:pt x="2067623" y="1524381"/>
                  </a:lnTo>
                  <a:lnTo>
                    <a:pt x="2032444" y="1552448"/>
                  </a:lnTo>
                  <a:lnTo>
                    <a:pt x="1995741" y="1579245"/>
                  </a:lnTo>
                  <a:lnTo>
                    <a:pt x="1957641" y="1604899"/>
                  </a:lnTo>
                  <a:lnTo>
                    <a:pt x="1918144" y="1629283"/>
                  </a:lnTo>
                  <a:lnTo>
                    <a:pt x="1877250" y="1652397"/>
                  </a:lnTo>
                  <a:lnTo>
                    <a:pt x="1834959" y="1674240"/>
                  </a:lnTo>
                  <a:lnTo>
                    <a:pt x="1791525" y="1694688"/>
                  </a:lnTo>
                  <a:lnTo>
                    <a:pt x="1746821" y="1713738"/>
                  </a:lnTo>
                  <a:lnTo>
                    <a:pt x="1700974" y="1731264"/>
                  </a:lnTo>
                  <a:lnTo>
                    <a:pt x="1653984" y="1747393"/>
                  </a:lnTo>
                  <a:lnTo>
                    <a:pt x="1605978" y="1761871"/>
                  </a:lnTo>
                  <a:lnTo>
                    <a:pt x="1556956" y="1774952"/>
                  </a:lnTo>
                  <a:lnTo>
                    <a:pt x="1507045" y="1786382"/>
                  </a:lnTo>
                  <a:lnTo>
                    <a:pt x="1456245" y="1796161"/>
                  </a:lnTo>
                  <a:lnTo>
                    <a:pt x="1404556" y="1804162"/>
                  </a:lnTo>
                  <a:lnTo>
                    <a:pt x="1352105" y="1810512"/>
                  </a:lnTo>
                  <a:lnTo>
                    <a:pt x="1298892" y="1815084"/>
                  </a:lnTo>
                  <a:lnTo>
                    <a:pt x="1245044" y="1817877"/>
                  </a:lnTo>
                  <a:lnTo>
                    <a:pt x="1190561" y="1818766"/>
                  </a:lnTo>
                  <a:lnTo>
                    <a:pt x="1136078" y="1817877"/>
                  </a:lnTo>
                  <a:lnTo>
                    <a:pt x="1082230" y="1815084"/>
                  </a:lnTo>
                  <a:lnTo>
                    <a:pt x="1029017" y="1810512"/>
                  </a:lnTo>
                  <a:lnTo>
                    <a:pt x="976553" y="1804162"/>
                  </a:lnTo>
                  <a:lnTo>
                    <a:pt x="924890" y="1796161"/>
                  </a:lnTo>
                  <a:lnTo>
                    <a:pt x="874064" y="1786382"/>
                  </a:lnTo>
                  <a:lnTo>
                    <a:pt x="824128" y="1774952"/>
                  </a:lnTo>
                  <a:lnTo>
                    <a:pt x="775131" y="1761871"/>
                  </a:lnTo>
                  <a:lnTo>
                    <a:pt x="727138" y="1747393"/>
                  </a:lnTo>
                  <a:lnTo>
                    <a:pt x="680199" y="1731264"/>
                  </a:lnTo>
                  <a:lnTo>
                    <a:pt x="634352" y="1713738"/>
                  </a:lnTo>
                  <a:lnTo>
                    <a:pt x="589661" y="1694688"/>
                  </a:lnTo>
                  <a:lnTo>
                    <a:pt x="546176" y="1674240"/>
                  </a:lnTo>
                  <a:lnTo>
                    <a:pt x="503961" y="1652397"/>
                  </a:lnTo>
                  <a:lnTo>
                    <a:pt x="463042" y="1629283"/>
                  </a:lnTo>
                  <a:lnTo>
                    <a:pt x="423494" y="1604899"/>
                  </a:lnTo>
                  <a:lnTo>
                    <a:pt x="385368" y="1579245"/>
                  </a:lnTo>
                  <a:lnTo>
                    <a:pt x="348703" y="1552448"/>
                  </a:lnTo>
                  <a:lnTo>
                    <a:pt x="313575" y="1524381"/>
                  </a:lnTo>
                  <a:lnTo>
                    <a:pt x="280009" y="1495298"/>
                  </a:lnTo>
                  <a:lnTo>
                    <a:pt x="248069" y="1465072"/>
                  </a:lnTo>
                  <a:lnTo>
                    <a:pt x="217817" y="1433829"/>
                  </a:lnTo>
                  <a:lnTo>
                    <a:pt x="189293" y="1401572"/>
                  </a:lnTo>
                  <a:lnTo>
                    <a:pt x="162547" y="1368425"/>
                  </a:lnTo>
                  <a:lnTo>
                    <a:pt x="137642" y="1334262"/>
                  </a:lnTo>
                  <a:lnTo>
                    <a:pt x="114630" y="1299210"/>
                  </a:lnTo>
                  <a:lnTo>
                    <a:pt x="93560" y="1263396"/>
                  </a:lnTo>
                  <a:lnTo>
                    <a:pt x="74485" y="1226693"/>
                  </a:lnTo>
                  <a:lnTo>
                    <a:pt x="57454" y="1189354"/>
                  </a:lnTo>
                  <a:lnTo>
                    <a:pt x="42532" y="1151127"/>
                  </a:lnTo>
                  <a:lnTo>
                    <a:pt x="29756" y="1112393"/>
                  </a:lnTo>
                  <a:lnTo>
                    <a:pt x="19177" y="1072896"/>
                  </a:lnTo>
                  <a:lnTo>
                    <a:pt x="10871" y="1032763"/>
                  </a:lnTo>
                  <a:lnTo>
                    <a:pt x="4864" y="992251"/>
                  </a:lnTo>
                  <a:lnTo>
                    <a:pt x="1219" y="951102"/>
                  </a:lnTo>
                  <a:lnTo>
                    <a:pt x="0" y="909447"/>
                  </a:lnTo>
                  <a:close/>
                </a:path>
              </a:pathLst>
            </a:custGeom>
            <a:ln w="28575">
              <a:solidFill>
                <a:srgbClr val="FCF9E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4799" y="1028699"/>
              <a:ext cx="1485900" cy="139065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3849" y="1038224"/>
              <a:ext cx="1438275" cy="135255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28612" y="1043051"/>
              <a:ext cx="1438275" cy="1352550"/>
            </a:xfrm>
            <a:custGeom>
              <a:avLst/>
              <a:gdLst/>
              <a:ahLst/>
              <a:cxnLst/>
              <a:rect l="l" t="t" r="r" b="b"/>
              <a:pathLst>
                <a:path w="1438275" h="1352550">
                  <a:moveTo>
                    <a:pt x="101333" y="181863"/>
                  </a:moveTo>
                  <a:lnTo>
                    <a:pt x="127939" y="151384"/>
                  </a:lnTo>
                  <a:lnTo>
                    <a:pt x="156883" y="123825"/>
                  </a:lnTo>
                  <a:lnTo>
                    <a:pt x="188010" y="98933"/>
                  </a:lnTo>
                  <a:lnTo>
                    <a:pt x="221170" y="76835"/>
                  </a:lnTo>
                  <a:lnTo>
                    <a:pt x="256222" y="57531"/>
                  </a:lnTo>
                  <a:lnTo>
                    <a:pt x="293027" y="41021"/>
                  </a:lnTo>
                  <a:lnTo>
                    <a:pt x="331431" y="27177"/>
                  </a:lnTo>
                  <a:lnTo>
                    <a:pt x="371284" y="16256"/>
                  </a:lnTo>
                  <a:lnTo>
                    <a:pt x="412445" y="8000"/>
                  </a:lnTo>
                  <a:lnTo>
                    <a:pt x="454761" y="2666"/>
                  </a:lnTo>
                  <a:lnTo>
                    <a:pt x="498081" y="0"/>
                  </a:lnTo>
                  <a:lnTo>
                    <a:pt x="542277" y="0"/>
                  </a:lnTo>
                  <a:lnTo>
                    <a:pt x="587184" y="2794"/>
                  </a:lnTo>
                  <a:lnTo>
                    <a:pt x="632675" y="8382"/>
                  </a:lnTo>
                  <a:lnTo>
                    <a:pt x="678573" y="16763"/>
                  </a:lnTo>
                  <a:lnTo>
                    <a:pt x="724763" y="27812"/>
                  </a:lnTo>
                  <a:lnTo>
                    <a:pt x="771080" y="41528"/>
                  </a:lnTo>
                  <a:lnTo>
                    <a:pt x="817384" y="58038"/>
                  </a:lnTo>
                  <a:lnTo>
                    <a:pt x="863523" y="77343"/>
                  </a:lnTo>
                  <a:lnTo>
                    <a:pt x="909345" y="99187"/>
                  </a:lnTo>
                  <a:lnTo>
                    <a:pt x="954722" y="123951"/>
                  </a:lnTo>
                  <a:lnTo>
                    <a:pt x="999426" y="151257"/>
                  </a:lnTo>
                  <a:lnTo>
                    <a:pt x="1043495" y="181356"/>
                  </a:lnTo>
                  <a:lnTo>
                    <a:pt x="1086675" y="214122"/>
                  </a:lnTo>
                  <a:lnTo>
                    <a:pt x="1128077" y="249047"/>
                  </a:lnTo>
                  <a:lnTo>
                    <a:pt x="1167066" y="285369"/>
                  </a:lnTo>
                  <a:lnTo>
                    <a:pt x="1203642" y="323088"/>
                  </a:lnTo>
                  <a:lnTo>
                    <a:pt x="1237678" y="361950"/>
                  </a:lnTo>
                  <a:lnTo>
                    <a:pt x="1269174" y="401954"/>
                  </a:lnTo>
                  <a:lnTo>
                    <a:pt x="1298130" y="442722"/>
                  </a:lnTo>
                  <a:lnTo>
                    <a:pt x="1324419" y="484377"/>
                  </a:lnTo>
                  <a:lnTo>
                    <a:pt x="1348168" y="526541"/>
                  </a:lnTo>
                  <a:lnTo>
                    <a:pt x="1369123" y="569340"/>
                  </a:lnTo>
                  <a:lnTo>
                    <a:pt x="1387411" y="612266"/>
                  </a:lnTo>
                  <a:lnTo>
                    <a:pt x="1402905" y="655574"/>
                  </a:lnTo>
                  <a:lnTo>
                    <a:pt x="1415605" y="698881"/>
                  </a:lnTo>
                  <a:lnTo>
                    <a:pt x="1425511" y="742061"/>
                  </a:lnTo>
                  <a:lnTo>
                    <a:pt x="1432496" y="784987"/>
                  </a:lnTo>
                  <a:lnTo>
                    <a:pt x="1436560" y="827532"/>
                  </a:lnTo>
                  <a:lnTo>
                    <a:pt x="1437703" y="869569"/>
                  </a:lnTo>
                  <a:lnTo>
                    <a:pt x="1435925" y="910971"/>
                  </a:lnTo>
                  <a:lnTo>
                    <a:pt x="1430972" y="951611"/>
                  </a:lnTo>
                  <a:lnTo>
                    <a:pt x="1423098" y="991235"/>
                  </a:lnTo>
                  <a:lnTo>
                    <a:pt x="1412049" y="1029843"/>
                  </a:lnTo>
                  <a:lnTo>
                    <a:pt x="1397952" y="1067053"/>
                  </a:lnTo>
                  <a:lnTo>
                    <a:pt x="1380680" y="1102995"/>
                  </a:lnTo>
                  <a:lnTo>
                    <a:pt x="1360106" y="1137539"/>
                  </a:lnTo>
                  <a:lnTo>
                    <a:pt x="1336357" y="1170304"/>
                  </a:lnTo>
                  <a:lnTo>
                    <a:pt x="1309687" y="1200785"/>
                  </a:lnTo>
                  <a:lnTo>
                    <a:pt x="1280858" y="1228471"/>
                  </a:lnTo>
                  <a:lnTo>
                    <a:pt x="1249616" y="1253363"/>
                  </a:lnTo>
                  <a:lnTo>
                    <a:pt x="1216469" y="1275461"/>
                  </a:lnTo>
                  <a:lnTo>
                    <a:pt x="1181417" y="1294764"/>
                  </a:lnTo>
                  <a:lnTo>
                    <a:pt x="1144714" y="1311275"/>
                  </a:lnTo>
                  <a:lnTo>
                    <a:pt x="1106233" y="1324990"/>
                  </a:lnTo>
                  <a:lnTo>
                    <a:pt x="1066355" y="1335913"/>
                  </a:lnTo>
                  <a:lnTo>
                    <a:pt x="1025207" y="1344168"/>
                  </a:lnTo>
                  <a:lnTo>
                    <a:pt x="982916" y="1349628"/>
                  </a:lnTo>
                  <a:lnTo>
                    <a:pt x="939609" y="1352296"/>
                  </a:lnTo>
                  <a:lnTo>
                    <a:pt x="895426" y="1352169"/>
                  </a:lnTo>
                  <a:lnTo>
                    <a:pt x="850506" y="1349375"/>
                  </a:lnTo>
                  <a:lnTo>
                    <a:pt x="805027" y="1343787"/>
                  </a:lnTo>
                  <a:lnTo>
                    <a:pt x="759117" y="1335532"/>
                  </a:lnTo>
                  <a:lnTo>
                    <a:pt x="712939" y="1324483"/>
                  </a:lnTo>
                  <a:lnTo>
                    <a:pt x="666610" y="1310639"/>
                  </a:lnTo>
                  <a:lnTo>
                    <a:pt x="620318" y="1294129"/>
                  </a:lnTo>
                  <a:lnTo>
                    <a:pt x="574179" y="1274952"/>
                  </a:lnTo>
                  <a:lnTo>
                    <a:pt x="528345" y="1252982"/>
                  </a:lnTo>
                  <a:lnTo>
                    <a:pt x="482968" y="1228344"/>
                  </a:lnTo>
                  <a:lnTo>
                    <a:pt x="438200" y="1200912"/>
                  </a:lnTo>
                  <a:lnTo>
                    <a:pt x="394169" y="1170813"/>
                  </a:lnTo>
                  <a:lnTo>
                    <a:pt x="351040" y="1138047"/>
                  </a:lnTo>
                  <a:lnTo>
                    <a:pt x="309613" y="1103249"/>
                  </a:lnTo>
                  <a:lnTo>
                    <a:pt x="270611" y="1066800"/>
                  </a:lnTo>
                  <a:lnTo>
                    <a:pt x="234061" y="1029081"/>
                  </a:lnTo>
                  <a:lnTo>
                    <a:pt x="200025" y="990219"/>
                  </a:lnTo>
                  <a:lnTo>
                    <a:pt x="168516" y="950340"/>
                  </a:lnTo>
                  <a:lnTo>
                    <a:pt x="139585" y="909447"/>
                  </a:lnTo>
                  <a:lnTo>
                    <a:pt x="113258" y="867790"/>
                  </a:lnTo>
                  <a:lnTo>
                    <a:pt x="89585" y="825626"/>
                  </a:lnTo>
                  <a:lnTo>
                    <a:pt x="68592" y="782954"/>
                  </a:lnTo>
                  <a:lnTo>
                    <a:pt x="50330" y="739901"/>
                  </a:lnTo>
                  <a:lnTo>
                    <a:pt x="34823" y="696595"/>
                  </a:lnTo>
                  <a:lnTo>
                    <a:pt x="22123" y="653414"/>
                  </a:lnTo>
                  <a:lnTo>
                    <a:pt x="12242" y="610108"/>
                  </a:lnTo>
                  <a:lnTo>
                    <a:pt x="5245" y="567182"/>
                  </a:lnTo>
                  <a:lnTo>
                    <a:pt x="1142" y="524637"/>
                  </a:lnTo>
                  <a:lnTo>
                    <a:pt x="0" y="482600"/>
                  </a:lnTo>
                  <a:lnTo>
                    <a:pt x="1841" y="441198"/>
                  </a:lnTo>
                  <a:lnTo>
                    <a:pt x="6692" y="400558"/>
                  </a:lnTo>
                  <a:lnTo>
                    <a:pt x="14604" y="360934"/>
                  </a:lnTo>
                  <a:lnTo>
                    <a:pt x="25615" y="322452"/>
                  </a:lnTo>
                  <a:lnTo>
                    <a:pt x="39750" y="285114"/>
                  </a:lnTo>
                  <a:lnTo>
                    <a:pt x="57061" y="249174"/>
                  </a:lnTo>
                  <a:lnTo>
                    <a:pt x="77571" y="214757"/>
                  </a:lnTo>
                  <a:lnTo>
                    <a:pt x="101333" y="181863"/>
                  </a:lnTo>
                  <a:close/>
                </a:path>
                <a:path w="1438275" h="1352550">
                  <a:moveTo>
                    <a:pt x="210400" y="269239"/>
                  </a:moveTo>
                  <a:lnTo>
                    <a:pt x="188036" y="301116"/>
                  </a:lnTo>
                  <a:lnTo>
                    <a:pt x="169875" y="335279"/>
                  </a:lnTo>
                  <a:lnTo>
                    <a:pt x="155854" y="371348"/>
                  </a:lnTo>
                  <a:lnTo>
                    <a:pt x="145910" y="409194"/>
                  </a:lnTo>
                  <a:lnTo>
                    <a:pt x="139941" y="448437"/>
                  </a:lnTo>
                  <a:lnTo>
                    <a:pt x="137922" y="489076"/>
                  </a:lnTo>
                  <a:lnTo>
                    <a:pt x="139750" y="530606"/>
                  </a:lnTo>
                  <a:lnTo>
                    <a:pt x="145376" y="573151"/>
                  </a:lnTo>
                  <a:lnTo>
                    <a:pt x="154736" y="616076"/>
                  </a:lnTo>
                  <a:lnTo>
                    <a:pt x="167741" y="659511"/>
                  </a:lnTo>
                  <a:lnTo>
                    <a:pt x="184340" y="703072"/>
                  </a:lnTo>
                  <a:lnTo>
                    <a:pt x="204457" y="746506"/>
                  </a:lnTo>
                  <a:lnTo>
                    <a:pt x="228028" y="789559"/>
                  </a:lnTo>
                  <a:lnTo>
                    <a:pt x="254977" y="832103"/>
                  </a:lnTo>
                  <a:lnTo>
                    <a:pt x="285242" y="874013"/>
                  </a:lnTo>
                  <a:lnTo>
                    <a:pt x="318757" y="914781"/>
                  </a:lnTo>
                  <a:lnTo>
                    <a:pt x="355447" y="954277"/>
                  </a:lnTo>
                  <a:lnTo>
                    <a:pt x="395249" y="992377"/>
                  </a:lnTo>
                  <a:lnTo>
                    <a:pt x="438086" y="1028826"/>
                  </a:lnTo>
                  <a:lnTo>
                    <a:pt x="482993" y="1062609"/>
                  </a:lnTo>
                  <a:lnTo>
                    <a:pt x="528866" y="1093089"/>
                  </a:lnTo>
                  <a:lnTo>
                    <a:pt x="575462" y="1120139"/>
                  </a:lnTo>
                  <a:lnTo>
                    <a:pt x="622554" y="1143889"/>
                  </a:lnTo>
                  <a:lnTo>
                    <a:pt x="669912" y="1164209"/>
                  </a:lnTo>
                  <a:lnTo>
                    <a:pt x="717296" y="1181100"/>
                  </a:lnTo>
                  <a:lnTo>
                    <a:pt x="764451" y="1194562"/>
                  </a:lnTo>
                  <a:lnTo>
                    <a:pt x="811161" y="1204595"/>
                  </a:lnTo>
                  <a:lnTo>
                    <a:pt x="857173" y="1211199"/>
                  </a:lnTo>
                  <a:lnTo>
                    <a:pt x="902271" y="1214247"/>
                  </a:lnTo>
                  <a:lnTo>
                    <a:pt x="946213" y="1213865"/>
                  </a:lnTo>
                  <a:lnTo>
                    <a:pt x="988758" y="1209928"/>
                  </a:lnTo>
                  <a:lnTo>
                    <a:pt x="1029652" y="1202563"/>
                  </a:lnTo>
                  <a:lnTo>
                    <a:pt x="1068641" y="1191514"/>
                  </a:lnTo>
                  <a:lnTo>
                    <a:pt x="1105598" y="1177036"/>
                  </a:lnTo>
                  <a:lnTo>
                    <a:pt x="1140142" y="1158875"/>
                  </a:lnTo>
                  <a:lnTo>
                    <a:pt x="1172146" y="1137158"/>
                  </a:lnTo>
                  <a:lnTo>
                    <a:pt x="1201229" y="1111885"/>
                  </a:lnTo>
                  <a:lnTo>
                    <a:pt x="1227391" y="1082928"/>
                  </a:lnTo>
                  <a:lnTo>
                    <a:pt x="1249743" y="1051052"/>
                  </a:lnTo>
                  <a:lnTo>
                    <a:pt x="1267777" y="1016888"/>
                  </a:lnTo>
                  <a:lnTo>
                    <a:pt x="1281874" y="980821"/>
                  </a:lnTo>
                  <a:lnTo>
                    <a:pt x="1291780" y="943101"/>
                  </a:lnTo>
                  <a:lnTo>
                    <a:pt x="1297749" y="903732"/>
                  </a:lnTo>
                  <a:lnTo>
                    <a:pt x="1299781" y="863219"/>
                  </a:lnTo>
                  <a:lnTo>
                    <a:pt x="1297876" y="821563"/>
                  </a:lnTo>
                  <a:lnTo>
                    <a:pt x="1292288" y="779145"/>
                  </a:lnTo>
                  <a:lnTo>
                    <a:pt x="1283017" y="736091"/>
                  </a:lnTo>
                  <a:lnTo>
                    <a:pt x="1269936" y="692658"/>
                  </a:lnTo>
                  <a:lnTo>
                    <a:pt x="1253299" y="649097"/>
                  </a:lnTo>
                  <a:lnTo>
                    <a:pt x="1233233" y="605663"/>
                  </a:lnTo>
                  <a:lnTo>
                    <a:pt x="1209738" y="562610"/>
                  </a:lnTo>
                  <a:lnTo>
                    <a:pt x="1182687" y="520064"/>
                  </a:lnTo>
                  <a:lnTo>
                    <a:pt x="1152461" y="478282"/>
                  </a:lnTo>
                  <a:lnTo>
                    <a:pt x="1118933" y="437388"/>
                  </a:lnTo>
                  <a:lnTo>
                    <a:pt x="1082230" y="397890"/>
                  </a:lnTo>
                  <a:lnTo>
                    <a:pt x="1042479" y="359790"/>
                  </a:lnTo>
                  <a:lnTo>
                    <a:pt x="999680" y="323341"/>
                  </a:lnTo>
                  <a:lnTo>
                    <a:pt x="954722" y="289560"/>
                  </a:lnTo>
                  <a:lnTo>
                    <a:pt x="908875" y="259079"/>
                  </a:lnTo>
                  <a:lnTo>
                    <a:pt x="862266" y="232028"/>
                  </a:lnTo>
                  <a:lnTo>
                    <a:pt x="815162" y="208279"/>
                  </a:lnTo>
                  <a:lnTo>
                    <a:pt x="767803" y="187960"/>
                  </a:lnTo>
                  <a:lnTo>
                    <a:pt x="720432" y="171069"/>
                  </a:lnTo>
                  <a:lnTo>
                    <a:pt x="673265" y="157607"/>
                  </a:lnTo>
                  <a:lnTo>
                    <a:pt x="626554" y="147574"/>
                  </a:lnTo>
                  <a:lnTo>
                    <a:pt x="580529" y="140970"/>
                  </a:lnTo>
                  <a:lnTo>
                    <a:pt x="535432" y="137922"/>
                  </a:lnTo>
                  <a:lnTo>
                    <a:pt x="491502" y="138302"/>
                  </a:lnTo>
                  <a:lnTo>
                    <a:pt x="448983" y="142239"/>
                  </a:lnTo>
                  <a:lnTo>
                    <a:pt x="408089" y="149606"/>
                  </a:lnTo>
                  <a:lnTo>
                    <a:pt x="369074" y="160654"/>
                  </a:lnTo>
                  <a:lnTo>
                    <a:pt x="332168" y="175133"/>
                  </a:lnTo>
                  <a:lnTo>
                    <a:pt x="297599" y="193294"/>
                  </a:lnTo>
                  <a:lnTo>
                    <a:pt x="265633" y="215011"/>
                  </a:lnTo>
                  <a:lnTo>
                    <a:pt x="236473" y="240284"/>
                  </a:lnTo>
                  <a:lnTo>
                    <a:pt x="210388" y="269239"/>
                  </a:lnTo>
                  <a:close/>
                </a:path>
              </a:pathLst>
            </a:custGeom>
            <a:ln w="9534">
              <a:solidFill>
                <a:srgbClr val="C4C0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19225" y="0"/>
              <a:ext cx="11382375" cy="7315200"/>
            </a:xfrm>
            <a:custGeom>
              <a:avLst/>
              <a:gdLst/>
              <a:ahLst/>
              <a:cxnLst/>
              <a:rect l="l" t="t" r="r" b="b"/>
              <a:pathLst>
                <a:path w="11382375" h="7315200">
                  <a:moveTo>
                    <a:pt x="11382248" y="0"/>
                  </a:moveTo>
                  <a:lnTo>
                    <a:pt x="0" y="0"/>
                  </a:lnTo>
                  <a:lnTo>
                    <a:pt x="0" y="7315200"/>
                  </a:lnTo>
                  <a:lnTo>
                    <a:pt x="11382248" y="7315200"/>
                  </a:lnTo>
                  <a:lnTo>
                    <a:pt x="113822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43025" y="0"/>
              <a:ext cx="180975" cy="731519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419225" y="0"/>
              <a:ext cx="104775" cy="7315200"/>
            </a:xfrm>
            <a:custGeom>
              <a:avLst/>
              <a:gdLst/>
              <a:ahLst/>
              <a:cxnLst/>
              <a:rect l="l" t="t" r="r" b="b"/>
              <a:pathLst>
                <a:path w="104775" h="7315200">
                  <a:moveTo>
                    <a:pt x="104308" y="0"/>
                  </a:moveTo>
                  <a:lnTo>
                    <a:pt x="0" y="0"/>
                  </a:lnTo>
                  <a:lnTo>
                    <a:pt x="0" y="7315200"/>
                  </a:lnTo>
                  <a:lnTo>
                    <a:pt x="104308" y="7315200"/>
                  </a:lnTo>
                  <a:lnTo>
                    <a:pt x="1043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752600" y="228600"/>
              <a:ext cx="9677400" cy="69342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200400" y="2209774"/>
              <a:ext cx="2362200" cy="647700"/>
            </a:xfrm>
            <a:custGeom>
              <a:avLst/>
              <a:gdLst/>
              <a:ahLst/>
              <a:cxnLst/>
              <a:rect l="l" t="t" r="r" b="b"/>
              <a:pathLst>
                <a:path w="2362200" h="647700">
                  <a:moveTo>
                    <a:pt x="0" y="647598"/>
                  </a:moveTo>
                  <a:lnTo>
                    <a:pt x="2362200" y="647598"/>
                  </a:lnTo>
                  <a:lnTo>
                    <a:pt x="2362200" y="0"/>
                  </a:lnTo>
                  <a:lnTo>
                    <a:pt x="0" y="0"/>
                  </a:lnTo>
                  <a:lnTo>
                    <a:pt x="0" y="647598"/>
                  </a:lnTo>
                  <a:close/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3487039" y="2265680"/>
            <a:ext cx="1817370" cy="5181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200" b="0" i="0" spc="35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sz="3200" b="0" i="0" spc="50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sz="3200" b="0" i="0" spc="5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sz="3200" b="0" i="0" spc="3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3200" b="0" i="0" spc="50" dirty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sz="3200" b="0" i="0" spc="3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sz="3200" b="0" i="0" spc="5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sz="3200" b="0" i="0" spc="-4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3200" b="0" i="0" spc="2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sz="3200" b="0" i="0" spc="15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endParaRPr sz="32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095500" y="0"/>
            <a:ext cx="10706100" cy="5838825"/>
            <a:chOff x="2095500" y="0"/>
            <a:chExt cx="10706100" cy="5838825"/>
          </a:xfrm>
        </p:grpSpPr>
        <p:sp>
          <p:nvSpPr>
            <p:cNvPr id="17" name="object 17"/>
            <p:cNvSpPr/>
            <p:nvPr/>
          </p:nvSpPr>
          <p:spPr>
            <a:xfrm>
              <a:off x="2095500" y="1828800"/>
              <a:ext cx="1190625" cy="88582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67350" y="2133600"/>
              <a:ext cx="2600325" cy="58102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439150" y="0"/>
              <a:ext cx="4362450" cy="330517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419600" y="3962400"/>
              <a:ext cx="2133600" cy="981075"/>
            </a:xfrm>
            <a:custGeom>
              <a:avLst/>
              <a:gdLst/>
              <a:ahLst/>
              <a:cxnLst/>
              <a:rect l="l" t="t" r="r" b="b"/>
              <a:pathLst>
                <a:path w="2133600" h="981075">
                  <a:moveTo>
                    <a:pt x="0" y="406907"/>
                  </a:moveTo>
                  <a:lnTo>
                    <a:pt x="2018029" y="0"/>
                  </a:lnTo>
                  <a:lnTo>
                    <a:pt x="2133600" y="574039"/>
                  </a:lnTo>
                  <a:lnTo>
                    <a:pt x="115697" y="980948"/>
                  </a:lnTo>
                  <a:lnTo>
                    <a:pt x="0" y="406907"/>
                  </a:lnTo>
                  <a:close/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657725" y="4238625"/>
              <a:ext cx="1666875" cy="504825"/>
            </a:xfrm>
            <a:custGeom>
              <a:avLst/>
              <a:gdLst/>
              <a:ahLst/>
              <a:cxnLst/>
              <a:rect l="l" t="t" r="r" b="b"/>
              <a:pathLst>
                <a:path w="1666875" h="504825">
                  <a:moveTo>
                    <a:pt x="280416" y="370332"/>
                  </a:moveTo>
                  <a:lnTo>
                    <a:pt x="279654" y="349885"/>
                  </a:lnTo>
                  <a:lnTo>
                    <a:pt x="271145" y="308229"/>
                  </a:lnTo>
                  <a:lnTo>
                    <a:pt x="255143" y="271780"/>
                  </a:lnTo>
                  <a:lnTo>
                    <a:pt x="241046" y="253758"/>
                  </a:lnTo>
                  <a:lnTo>
                    <a:pt x="241046" y="362331"/>
                  </a:lnTo>
                  <a:lnTo>
                    <a:pt x="240411" y="385953"/>
                  </a:lnTo>
                  <a:lnTo>
                    <a:pt x="227076" y="426085"/>
                  </a:lnTo>
                  <a:lnTo>
                    <a:pt x="200279" y="454533"/>
                  </a:lnTo>
                  <a:lnTo>
                    <a:pt x="162941" y="469773"/>
                  </a:lnTo>
                  <a:lnTo>
                    <a:pt x="142621" y="472059"/>
                  </a:lnTo>
                  <a:lnTo>
                    <a:pt x="123190" y="470154"/>
                  </a:lnTo>
                  <a:lnTo>
                    <a:pt x="87503" y="454279"/>
                  </a:lnTo>
                  <a:lnTo>
                    <a:pt x="59563" y="423545"/>
                  </a:lnTo>
                  <a:lnTo>
                    <a:pt x="43434" y="379222"/>
                  </a:lnTo>
                  <a:lnTo>
                    <a:pt x="39243" y="349250"/>
                  </a:lnTo>
                  <a:lnTo>
                    <a:pt x="39497" y="322961"/>
                  </a:lnTo>
                  <a:lnTo>
                    <a:pt x="53721" y="282194"/>
                  </a:lnTo>
                  <a:lnTo>
                    <a:pt x="81280" y="255397"/>
                  </a:lnTo>
                  <a:lnTo>
                    <a:pt x="117094" y="241173"/>
                  </a:lnTo>
                  <a:lnTo>
                    <a:pt x="131064" y="239268"/>
                  </a:lnTo>
                  <a:lnTo>
                    <a:pt x="144653" y="239268"/>
                  </a:lnTo>
                  <a:lnTo>
                    <a:pt x="194310" y="258191"/>
                  </a:lnTo>
                  <a:lnTo>
                    <a:pt x="221361" y="290576"/>
                  </a:lnTo>
                  <a:lnTo>
                    <a:pt x="237490" y="336169"/>
                  </a:lnTo>
                  <a:lnTo>
                    <a:pt x="241046" y="362331"/>
                  </a:lnTo>
                  <a:lnTo>
                    <a:pt x="241046" y="253758"/>
                  </a:lnTo>
                  <a:lnTo>
                    <a:pt x="202438" y="220726"/>
                  </a:lnTo>
                  <a:lnTo>
                    <a:pt x="148971" y="206121"/>
                  </a:lnTo>
                  <a:lnTo>
                    <a:pt x="110363" y="208915"/>
                  </a:lnTo>
                  <a:lnTo>
                    <a:pt x="57658" y="229870"/>
                  </a:lnTo>
                  <a:lnTo>
                    <a:pt x="20066" y="268478"/>
                  </a:lnTo>
                  <a:lnTo>
                    <a:pt x="1143" y="321691"/>
                  </a:lnTo>
                  <a:lnTo>
                    <a:pt x="0" y="352679"/>
                  </a:lnTo>
                  <a:lnTo>
                    <a:pt x="4318" y="386461"/>
                  </a:lnTo>
                  <a:lnTo>
                    <a:pt x="24511" y="438277"/>
                  </a:lnTo>
                  <a:lnTo>
                    <a:pt x="61341" y="479679"/>
                  </a:lnTo>
                  <a:lnTo>
                    <a:pt x="111887" y="502031"/>
                  </a:lnTo>
                  <a:lnTo>
                    <a:pt x="130556" y="504571"/>
                  </a:lnTo>
                  <a:lnTo>
                    <a:pt x="149860" y="504571"/>
                  </a:lnTo>
                  <a:lnTo>
                    <a:pt x="187706" y="497078"/>
                  </a:lnTo>
                  <a:lnTo>
                    <a:pt x="233426" y="472059"/>
                  </a:lnTo>
                  <a:lnTo>
                    <a:pt x="259461" y="443230"/>
                  </a:lnTo>
                  <a:lnTo>
                    <a:pt x="278638" y="390017"/>
                  </a:lnTo>
                  <a:lnTo>
                    <a:pt x="280416" y="370332"/>
                  </a:lnTo>
                  <a:close/>
                </a:path>
                <a:path w="1666875" h="504825">
                  <a:moveTo>
                    <a:pt x="519811" y="426847"/>
                  </a:moveTo>
                  <a:lnTo>
                    <a:pt x="454406" y="365252"/>
                  </a:lnTo>
                  <a:lnTo>
                    <a:pt x="420878" y="333629"/>
                  </a:lnTo>
                  <a:lnTo>
                    <a:pt x="430784" y="312420"/>
                  </a:lnTo>
                  <a:lnTo>
                    <a:pt x="472694" y="222885"/>
                  </a:lnTo>
                  <a:lnTo>
                    <a:pt x="430911" y="231267"/>
                  </a:lnTo>
                  <a:lnTo>
                    <a:pt x="403225" y="292481"/>
                  </a:lnTo>
                  <a:lnTo>
                    <a:pt x="394716" y="312420"/>
                  </a:lnTo>
                  <a:lnTo>
                    <a:pt x="381254" y="297942"/>
                  </a:lnTo>
                  <a:lnTo>
                    <a:pt x="334137" y="250571"/>
                  </a:lnTo>
                  <a:lnTo>
                    <a:pt x="290449" y="259334"/>
                  </a:lnTo>
                  <a:lnTo>
                    <a:pt x="380238" y="343789"/>
                  </a:lnTo>
                  <a:lnTo>
                    <a:pt x="326517" y="465455"/>
                  </a:lnTo>
                  <a:lnTo>
                    <a:pt x="368808" y="456946"/>
                  </a:lnTo>
                  <a:lnTo>
                    <a:pt x="406654" y="365252"/>
                  </a:lnTo>
                  <a:lnTo>
                    <a:pt x="476758" y="435356"/>
                  </a:lnTo>
                  <a:lnTo>
                    <a:pt x="519811" y="426847"/>
                  </a:lnTo>
                  <a:close/>
                </a:path>
                <a:path w="1666875" h="504825">
                  <a:moveTo>
                    <a:pt x="535559" y="170688"/>
                  </a:moveTo>
                  <a:lnTo>
                    <a:pt x="527431" y="130810"/>
                  </a:lnTo>
                  <a:lnTo>
                    <a:pt x="492379" y="137795"/>
                  </a:lnTo>
                  <a:lnTo>
                    <a:pt x="500507" y="177673"/>
                  </a:lnTo>
                  <a:lnTo>
                    <a:pt x="535559" y="170688"/>
                  </a:lnTo>
                  <a:close/>
                </a:path>
                <a:path w="1666875" h="504825">
                  <a:moveTo>
                    <a:pt x="584835" y="413766"/>
                  </a:moveTo>
                  <a:lnTo>
                    <a:pt x="543306" y="208788"/>
                  </a:lnTo>
                  <a:lnTo>
                    <a:pt x="508254" y="215773"/>
                  </a:lnTo>
                  <a:lnTo>
                    <a:pt x="549910" y="420751"/>
                  </a:lnTo>
                  <a:lnTo>
                    <a:pt x="584835" y="413766"/>
                  </a:lnTo>
                  <a:close/>
                </a:path>
                <a:path w="1666875" h="504825">
                  <a:moveTo>
                    <a:pt x="804291" y="369951"/>
                  </a:moveTo>
                  <a:lnTo>
                    <a:pt x="800354" y="350520"/>
                  </a:lnTo>
                  <a:lnTo>
                    <a:pt x="771017" y="205613"/>
                  </a:lnTo>
                  <a:lnTo>
                    <a:pt x="768858" y="195326"/>
                  </a:lnTo>
                  <a:lnTo>
                    <a:pt x="755015" y="127000"/>
                  </a:lnTo>
                  <a:lnTo>
                    <a:pt x="755015" y="311023"/>
                  </a:lnTo>
                  <a:lnTo>
                    <a:pt x="752602" y="324993"/>
                  </a:lnTo>
                  <a:lnTo>
                    <a:pt x="723265" y="359918"/>
                  </a:lnTo>
                  <a:lnTo>
                    <a:pt x="701167" y="364363"/>
                  </a:lnTo>
                  <a:lnTo>
                    <a:pt x="690245" y="362712"/>
                  </a:lnTo>
                  <a:lnTo>
                    <a:pt x="651510" y="329819"/>
                  </a:lnTo>
                  <a:lnTo>
                    <a:pt x="637413" y="276987"/>
                  </a:lnTo>
                  <a:lnTo>
                    <a:pt x="637032" y="260096"/>
                  </a:lnTo>
                  <a:lnTo>
                    <a:pt x="639191" y="245618"/>
                  </a:lnTo>
                  <a:lnTo>
                    <a:pt x="668020" y="210058"/>
                  </a:lnTo>
                  <a:lnTo>
                    <a:pt x="690753" y="205613"/>
                  </a:lnTo>
                  <a:lnTo>
                    <a:pt x="702056" y="207264"/>
                  </a:lnTo>
                  <a:lnTo>
                    <a:pt x="712851" y="211455"/>
                  </a:lnTo>
                  <a:lnTo>
                    <a:pt x="740664" y="241173"/>
                  </a:lnTo>
                  <a:lnTo>
                    <a:pt x="754888" y="295021"/>
                  </a:lnTo>
                  <a:lnTo>
                    <a:pt x="755015" y="311023"/>
                  </a:lnTo>
                  <a:lnTo>
                    <a:pt x="755015" y="127000"/>
                  </a:lnTo>
                  <a:lnTo>
                    <a:pt x="746887" y="86868"/>
                  </a:lnTo>
                  <a:lnTo>
                    <a:pt x="711962" y="93853"/>
                  </a:lnTo>
                  <a:lnTo>
                    <a:pt x="732663" y="195326"/>
                  </a:lnTo>
                  <a:lnTo>
                    <a:pt x="726440" y="190373"/>
                  </a:lnTo>
                  <a:lnTo>
                    <a:pt x="687959" y="177038"/>
                  </a:lnTo>
                  <a:lnTo>
                    <a:pt x="646303" y="186817"/>
                  </a:lnTo>
                  <a:lnTo>
                    <a:pt x="611759" y="220980"/>
                  </a:lnTo>
                  <a:lnTo>
                    <a:pt x="601472" y="259461"/>
                  </a:lnTo>
                  <a:lnTo>
                    <a:pt x="600964" y="273685"/>
                  </a:lnTo>
                  <a:lnTo>
                    <a:pt x="601980" y="288290"/>
                  </a:lnTo>
                  <a:lnTo>
                    <a:pt x="613156" y="332486"/>
                  </a:lnTo>
                  <a:lnTo>
                    <a:pt x="635635" y="367030"/>
                  </a:lnTo>
                  <a:lnTo>
                    <a:pt x="678561" y="391922"/>
                  </a:lnTo>
                  <a:lnTo>
                    <a:pt x="702691" y="394208"/>
                  </a:lnTo>
                  <a:lnTo>
                    <a:pt x="715010" y="392557"/>
                  </a:lnTo>
                  <a:lnTo>
                    <a:pt x="758190" y="366141"/>
                  </a:lnTo>
                  <a:lnTo>
                    <a:pt x="766572" y="350520"/>
                  </a:lnTo>
                  <a:lnTo>
                    <a:pt x="771906" y="376428"/>
                  </a:lnTo>
                  <a:lnTo>
                    <a:pt x="804291" y="369951"/>
                  </a:lnTo>
                  <a:close/>
                </a:path>
                <a:path w="1666875" h="504825">
                  <a:moveTo>
                    <a:pt x="1036955" y="323342"/>
                  </a:moveTo>
                  <a:lnTo>
                    <a:pt x="1012952" y="261239"/>
                  </a:lnTo>
                  <a:lnTo>
                    <a:pt x="1006475" y="229870"/>
                  </a:lnTo>
                  <a:lnTo>
                    <a:pt x="996696" y="182753"/>
                  </a:lnTo>
                  <a:lnTo>
                    <a:pt x="990854" y="161544"/>
                  </a:lnTo>
                  <a:lnTo>
                    <a:pt x="989965" y="160020"/>
                  </a:lnTo>
                  <a:lnTo>
                    <a:pt x="987552" y="155194"/>
                  </a:lnTo>
                  <a:lnTo>
                    <a:pt x="974725" y="145427"/>
                  </a:lnTo>
                  <a:lnTo>
                    <a:pt x="974725" y="261239"/>
                  </a:lnTo>
                  <a:lnTo>
                    <a:pt x="974725" y="271780"/>
                  </a:lnTo>
                  <a:lnTo>
                    <a:pt x="955421" y="307086"/>
                  </a:lnTo>
                  <a:lnTo>
                    <a:pt x="911479" y="324358"/>
                  </a:lnTo>
                  <a:lnTo>
                    <a:pt x="902716" y="324358"/>
                  </a:lnTo>
                  <a:lnTo>
                    <a:pt x="872998" y="298958"/>
                  </a:lnTo>
                  <a:lnTo>
                    <a:pt x="871728" y="292862"/>
                  </a:lnTo>
                  <a:lnTo>
                    <a:pt x="872236" y="287147"/>
                  </a:lnTo>
                  <a:lnTo>
                    <a:pt x="874522" y="281432"/>
                  </a:lnTo>
                  <a:lnTo>
                    <a:pt x="876681" y="275844"/>
                  </a:lnTo>
                  <a:lnTo>
                    <a:pt x="932434" y="247904"/>
                  </a:lnTo>
                  <a:lnTo>
                    <a:pt x="947293" y="241681"/>
                  </a:lnTo>
                  <a:lnTo>
                    <a:pt x="959612" y="235712"/>
                  </a:lnTo>
                  <a:lnTo>
                    <a:pt x="969645" y="229870"/>
                  </a:lnTo>
                  <a:lnTo>
                    <a:pt x="972185" y="242570"/>
                  </a:lnTo>
                  <a:lnTo>
                    <a:pt x="974090" y="253365"/>
                  </a:lnTo>
                  <a:lnTo>
                    <a:pt x="974725" y="261239"/>
                  </a:lnTo>
                  <a:lnTo>
                    <a:pt x="974725" y="145427"/>
                  </a:lnTo>
                  <a:lnTo>
                    <a:pt x="956056" y="131191"/>
                  </a:lnTo>
                  <a:lnTo>
                    <a:pt x="947674" y="129540"/>
                  </a:lnTo>
                  <a:lnTo>
                    <a:pt x="938149" y="128524"/>
                  </a:lnTo>
                  <a:lnTo>
                    <a:pt x="890524" y="134874"/>
                  </a:lnTo>
                  <a:lnTo>
                    <a:pt x="849249" y="154432"/>
                  </a:lnTo>
                  <a:lnTo>
                    <a:pt x="825246" y="192786"/>
                  </a:lnTo>
                  <a:lnTo>
                    <a:pt x="822960" y="213741"/>
                  </a:lnTo>
                  <a:lnTo>
                    <a:pt x="858266" y="211455"/>
                  </a:lnTo>
                  <a:lnTo>
                    <a:pt x="859409" y="200787"/>
                  </a:lnTo>
                  <a:lnTo>
                    <a:pt x="861568" y="191516"/>
                  </a:lnTo>
                  <a:lnTo>
                    <a:pt x="892683" y="164592"/>
                  </a:lnTo>
                  <a:lnTo>
                    <a:pt x="916686" y="160020"/>
                  </a:lnTo>
                  <a:lnTo>
                    <a:pt x="927989" y="160020"/>
                  </a:lnTo>
                  <a:lnTo>
                    <a:pt x="962406" y="193421"/>
                  </a:lnTo>
                  <a:lnTo>
                    <a:pt x="964057" y="202565"/>
                  </a:lnTo>
                  <a:lnTo>
                    <a:pt x="953389" y="208153"/>
                  </a:lnTo>
                  <a:lnTo>
                    <a:pt x="939800" y="214122"/>
                  </a:lnTo>
                  <a:lnTo>
                    <a:pt x="923290" y="220472"/>
                  </a:lnTo>
                  <a:lnTo>
                    <a:pt x="894588" y="230251"/>
                  </a:lnTo>
                  <a:lnTo>
                    <a:pt x="886460" y="233172"/>
                  </a:lnTo>
                  <a:lnTo>
                    <a:pt x="851154" y="254889"/>
                  </a:lnTo>
                  <a:lnTo>
                    <a:pt x="834644" y="292100"/>
                  </a:lnTo>
                  <a:lnTo>
                    <a:pt x="834517" y="292862"/>
                  </a:lnTo>
                  <a:lnTo>
                    <a:pt x="834644" y="298958"/>
                  </a:lnTo>
                  <a:lnTo>
                    <a:pt x="852805" y="338709"/>
                  </a:lnTo>
                  <a:lnTo>
                    <a:pt x="902081" y="354076"/>
                  </a:lnTo>
                  <a:lnTo>
                    <a:pt x="918210" y="351917"/>
                  </a:lnTo>
                  <a:lnTo>
                    <a:pt x="955548" y="337439"/>
                  </a:lnTo>
                  <a:lnTo>
                    <a:pt x="972312" y="324358"/>
                  </a:lnTo>
                  <a:lnTo>
                    <a:pt x="980186" y="316357"/>
                  </a:lnTo>
                  <a:lnTo>
                    <a:pt x="988314" y="306705"/>
                  </a:lnTo>
                  <a:lnTo>
                    <a:pt x="990727" y="313563"/>
                  </a:lnTo>
                  <a:lnTo>
                    <a:pt x="993648" y="319913"/>
                  </a:lnTo>
                  <a:lnTo>
                    <a:pt x="996823" y="325501"/>
                  </a:lnTo>
                  <a:lnTo>
                    <a:pt x="1000379" y="330708"/>
                  </a:lnTo>
                  <a:lnTo>
                    <a:pt x="1036955" y="323342"/>
                  </a:lnTo>
                  <a:close/>
                </a:path>
                <a:path w="1666875" h="504825">
                  <a:moveTo>
                    <a:pt x="1160907" y="298196"/>
                  </a:moveTo>
                  <a:lnTo>
                    <a:pt x="1151763" y="274066"/>
                  </a:lnTo>
                  <a:lnTo>
                    <a:pt x="1149604" y="268478"/>
                  </a:lnTo>
                  <a:lnTo>
                    <a:pt x="1143381" y="270764"/>
                  </a:lnTo>
                  <a:lnTo>
                    <a:pt x="1138428" y="272161"/>
                  </a:lnTo>
                  <a:lnTo>
                    <a:pt x="1129779" y="273964"/>
                  </a:lnTo>
                  <a:lnTo>
                    <a:pt x="1125093" y="273939"/>
                  </a:lnTo>
                  <a:lnTo>
                    <a:pt x="1118870" y="271780"/>
                  </a:lnTo>
                  <a:lnTo>
                    <a:pt x="1116330" y="269875"/>
                  </a:lnTo>
                  <a:lnTo>
                    <a:pt x="1112774" y="264668"/>
                  </a:lnTo>
                  <a:lnTo>
                    <a:pt x="1110869" y="258445"/>
                  </a:lnTo>
                  <a:lnTo>
                    <a:pt x="1085977" y="135509"/>
                  </a:lnTo>
                  <a:lnTo>
                    <a:pt x="1084580" y="128651"/>
                  </a:lnTo>
                  <a:lnTo>
                    <a:pt x="1119759" y="121539"/>
                  </a:lnTo>
                  <a:lnTo>
                    <a:pt x="1115695" y="101600"/>
                  </a:lnTo>
                  <a:lnTo>
                    <a:pt x="1114171" y="94615"/>
                  </a:lnTo>
                  <a:lnTo>
                    <a:pt x="1079119" y="101600"/>
                  </a:lnTo>
                  <a:lnTo>
                    <a:pt x="1064514" y="29972"/>
                  </a:lnTo>
                  <a:lnTo>
                    <a:pt x="1033907" y="57785"/>
                  </a:lnTo>
                  <a:lnTo>
                    <a:pt x="1044194" y="108585"/>
                  </a:lnTo>
                  <a:lnTo>
                    <a:pt x="1018540" y="113792"/>
                  </a:lnTo>
                  <a:lnTo>
                    <a:pt x="1024001" y="140716"/>
                  </a:lnTo>
                  <a:lnTo>
                    <a:pt x="1049782" y="135509"/>
                  </a:lnTo>
                  <a:lnTo>
                    <a:pt x="1073658" y="253619"/>
                  </a:lnTo>
                  <a:lnTo>
                    <a:pt x="1086358" y="293751"/>
                  </a:lnTo>
                  <a:lnTo>
                    <a:pt x="1117854" y="308483"/>
                  </a:lnTo>
                  <a:lnTo>
                    <a:pt x="1125982" y="307975"/>
                  </a:lnTo>
                  <a:lnTo>
                    <a:pt x="1160907" y="298196"/>
                  </a:lnTo>
                  <a:close/>
                </a:path>
                <a:path w="1666875" h="504825">
                  <a:moveTo>
                    <a:pt x="1175766" y="42799"/>
                  </a:moveTo>
                  <a:lnTo>
                    <a:pt x="1167638" y="2667"/>
                  </a:lnTo>
                  <a:lnTo>
                    <a:pt x="1132586" y="9779"/>
                  </a:lnTo>
                  <a:lnTo>
                    <a:pt x="1140714" y="49657"/>
                  </a:lnTo>
                  <a:lnTo>
                    <a:pt x="1175766" y="42799"/>
                  </a:lnTo>
                  <a:close/>
                </a:path>
                <a:path w="1666875" h="504825">
                  <a:moveTo>
                    <a:pt x="1225042" y="285750"/>
                  </a:moveTo>
                  <a:lnTo>
                    <a:pt x="1183513" y="80772"/>
                  </a:lnTo>
                  <a:lnTo>
                    <a:pt x="1148461" y="87757"/>
                  </a:lnTo>
                  <a:lnTo>
                    <a:pt x="1190117" y="292735"/>
                  </a:lnTo>
                  <a:lnTo>
                    <a:pt x="1225042" y="285750"/>
                  </a:lnTo>
                  <a:close/>
                </a:path>
                <a:path w="1666875" h="504825">
                  <a:moveTo>
                    <a:pt x="1441196" y="169672"/>
                  </a:moveTo>
                  <a:lnTo>
                    <a:pt x="1430655" y="110871"/>
                  </a:lnTo>
                  <a:lnTo>
                    <a:pt x="1410081" y="76327"/>
                  </a:lnTo>
                  <a:lnTo>
                    <a:pt x="1409446" y="75311"/>
                  </a:lnTo>
                  <a:lnTo>
                    <a:pt x="1404239" y="70866"/>
                  </a:lnTo>
                  <a:lnTo>
                    <a:pt x="1404239" y="161671"/>
                  </a:lnTo>
                  <a:lnTo>
                    <a:pt x="1404239" y="178689"/>
                  </a:lnTo>
                  <a:lnTo>
                    <a:pt x="1401699" y="193548"/>
                  </a:lnTo>
                  <a:lnTo>
                    <a:pt x="1379855" y="224790"/>
                  </a:lnTo>
                  <a:lnTo>
                    <a:pt x="1344041" y="235839"/>
                  </a:lnTo>
                  <a:lnTo>
                    <a:pt x="1331849" y="234442"/>
                  </a:lnTo>
                  <a:lnTo>
                    <a:pt x="1299464" y="214122"/>
                  </a:lnTo>
                  <a:lnTo>
                    <a:pt x="1280033" y="168148"/>
                  </a:lnTo>
                  <a:lnTo>
                    <a:pt x="1277366" y="149479"/>
                  </a:lnTo>
                  <a:lnTo>
                    <a:pt x="1277366" y="132842"/>
                  </a:lnTo>
                  <a:lnTo>
                    <a:pt x="1292987" y="95377"/>
                  </a:lnTo>
                  <a:lnTo>
                    <a:pt x="1337691" y="76327"/>
                  </a:lnTo>
                  <a:lnTo>
                    <a:pt x="1349756" y="77724"/>
                  </a:lnTo>
                  <a:lnTo>
                    <a:pt x="1361313" y="81788"/>
                  </a:lnTo>
                  <a:lnTo>
                    <a:pt x="1390269" y="109982"/>
                  </a:lnTo>
                  <a:lnTo>
                    <a:pt x="1404239" y="161671"/>
                  </a:lnTo>
                  <a:lnTo>
                    <a:pt x="1404239" y="70866"/>
                  </a:lnTo>
                  <a:lnTo>
                    <a:pt x="1394460" y="62484"/>
                  </a:lnTo>
                  <a:lnTo>
                    <a:pt x="1377569" y="53340"/>
                  </a:lnTo>
                  <a:lnTo>
                    <a:pt x="1359408" y="48006"/>
                  </a:lnTo>
                  <a:lnTo>
                    <a:pt x="1339977" y="46482"/>
                  </a:lnTo>
                  <a:lnTo>
                    <a:pt x="1300988" y="53848"/>
                  </a:lnTo>
                  <a:lnTo>
                    <a:pt x="1258824" y="84582"/>
                  </a:lnTo>
                  <a:lnTo>
                    <a:pt x="1242060" y="124079"/>
                  </a:lnTo>
                  <a:lnTo>
                    <a:pt x="1240663" y="148209"/>
                  </a:lnTo>
                  <a:lnTo>
                    <a:pt x="1244092" y="175260"/>
                  </a:lnTo>
                  <a:lnTo>
                    <a:pt x="1260094" y="219837"/>
                  </a:lnTo>
                  <a:lnTo>
                    <a:pt x="1287018" y="249428"/>
                  </a:lnTo>
                  <a:lnTo>
                    <a:pt x="1341755" y="265430"/>
                  </a:lnTo>
                  <a:lnTo>
                    <a:pt x="1362710" y="263017"/>
                  </a:lnTo>
                  <a:lnTo>
                    <a:pt x="1399413" y="248412"/>
                  </a:lnTo>
                  <a:lnTo>
                    <a:pt x="1414907" y="235839"/>
                  </a:lnTo>
                  <a:lnTo>
                    <a:pt x="1437767" y="198374"/>
                  </a:lnTo>
                  <a:lnTo>
                    <a:pt x="1441196" y="169672"/>
                  </a:lnTo>
                  <a:close/>
                </a:path>
                <a:path w="1666875" h="504825">
                  <a:moveTo>
                    <a:pt x="1666621" y="197485"/>
                  </a:moveTo>
                  <a:lnTo>
                    <a:pt x="1641094" y="71374"/>
                  </a:lnTo>
                  <a:lnTo>
                    <a:pt x="1629664" y="32512"/>
                  </a:lnTo>
                  <a:lnTo>
                    <a:pt x="1597152" y="3810"/>
                  </a:lnTo>
                  <a:lnTo>
                    <a:pt x="1571752" y="0"/>
                  </a:lnTo>
                  <a:lnTo>
                    <a:pt x="1533652" y="8128"/>
                  </a:lnTo>
                  <a:lnTo>
                    <a:pt x="1494536" y="48768"/>
                  </a:lnTo>
                  <a:lnTo>
                    <a:pt x="1488694" y="19685"/>
                  </a:lnTo>
                  <a:lnTo>
                    <a:pt x="1457071" y="26035"/>
                  </a:lnTo>
                  <a:lnTo>
                    <a:pt x="1498727" y="231140"/>
                  </a:lnTo>
                  <a:lnTo>
                    <a:pt x="1533906" y="224028"/>
                  </a:lnTo>
                  <a:lnTo>
                    <a:pt x="1511046" y="112014"/>
                  </a:lnTo>
                  <a:lnTo>
                    <a:pt x="1508379" y="93726"/>
                  </a:lnTo>
                  <a:lnTo>
                    <a:pt x="1508379" y="78232"/>
                  </a:lnTo>
                  <a:lnTo>
                    <a:pt x="1511046" y="65405"/>
                  </a:lnTo>
                  <a:lnTo>
                    <a:pt x="1541653" y="36576"/>
                  </a:lnTo>
                  <a:lnTo>
                    <a:pt x="1566570" y="32626"/>
                  </a:lnTo>
                  <a:lnTo>
                    <a:pt x="1571879" y="33274"/>
                  </a:lnTo>
                  <a:lnTo>
                    <a:pt x="1577848" y="34925"/>
                  </a:lnTo>
                  <a:lnTo>
                    <a:pt x="1604010" y="69850"/>
                  </a:lnTo>
                  <a:lnTo>
                    <a:pt x="1631696" y="204470"/>
                  </a:lnTo>
                  <a:lnTo>
                    <a:pt x="1666621" y="19748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819400" y="4572000"/>
              <a:ext cx="1762125" cy="1266825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400800" y="3200400"/>
              <a:ext cx="2066925" cy="1171575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" y="0"/>
            <a:ext cx="12801600" cy="7315200"/>
            <a:chOff x="-4" y="0"/>
            <a:chExt cx="12801600" cy="7315200"/>
          </a:xfrm>
        </p:grpSpPr>
        <p:sp>
          <p:nvSpPr>
            <p:cNvPr id="3" name="object 3"/>
            <p:cNvSpPr/>
            <p:nvPr/>
          </p:nvSpPr>
          <p:spPr>
            <a:xfrm>
              <a:off x="1695450" y="0"/>
              <a:ext cx="9563100" cy="971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95450" y="704850"/>
              <a:ext cx="3048000" cy="990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087245" y="122808"/>
            <a:ext cx="8601710" cy="149225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0"/>
              </a:spcBef>
            </a:pPr>
            <a:r>
              <a:rPr sz="4800" b="0" i="0" spc="10" dirty="0">
                <a:latin typeface="Arial"/>
                <a:cs typeface="Arial"/>
              </a:rPr>
              <a:t>Activation or </a:t>
            </a:r>
            <a:r>
              <a:rPr sz="4800" b="0" i="0" dirty="0">
                <a:latin typeface="Arial"/>
                <a:cs typeface="Arial"/>
              </a:rPr>
              <a:t>Phosphorylation</a:t>
            </a:r>
            <a:r>
              <a:rPr sz="4800" b="0" i="0" spc="-315" dirty="0">
                <a:latin typeface="Arial"/>
                <a:cs typeface="Arial"/>
              </a:rPr>
              <a:t> </a:t>
            </a:r>
            <a:r>
              <a:rPr sz="4800" b="0" i="0" spc="10" dirty="0">
                <a:latin typeface="Arial"/>
                <a:cs typeface="Arial"/>
              </a:rPr>
              <a:t>of  </a:t>
            </a:r>
            <a:r>
              <a:rPr sz="4800" b="0" i="0" spc="5" dirty="0">
                <a:latin typeface="Arial"/>
                <a:cs typeface="Arial"/>
              </a:rPr>
              <a:t>Glucose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69795" y="1444778"/>
            <a:ext cx="10169525" cy="3690620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527050" indent="-514984">
              <a:lnSpc>
                <a:spcPct val="100000"/>
              </a:lnSpc>
              <a:spcBef>
                <a:spcPts val="944"/>
              </a:spcBef>
              <a:buClr>
                <a:srgbClr val="4F81BB"/>
              </a:buClr>
              <a:buSzPct val="79687"/>
              <a:buAutoNum type="arabicPeriod"/>
              <a:tabLst>
                <a:tab pos="527050" algn="l"/>
                <a:tab pos="527685" algn="l"/>
              </a:tabLst>
            </a:pPr>
            <a:r>
              <a:rPr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Phosphorylation of</a:t>
            </a:r>
            <a:r>
              <a:rPr sz="3200" b="1" spc="-16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glucose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803275" lvl="1" indent="-514984">
              <a:lnSpc>
                <a:spcPct val="100000"/>
              </a:lnSpc>
              <a:spcBef>
                <a:spcPts val="740"/>
              </a:spcBef>
              <a:buClr>
                <a:srgbClr val="4F81BB"/>
              </a:buClr>
              <a:buFont typeface="Verdana"/>
              <a:buChar char="◦"/>
              <a:tabLst>
                <a:tab pos="803275" algn="l"/>
                <a:tab pos="803910" algn="l"/>
              </a:tabLst>
            </a:pPr>
            <a:r>
              <a:rPr sz="2750" spc="5" dirty="0">
                <a:latin typeface="Times New Roman" pitchFamily="18" charset="0"/>
                <a:cs typeface="Times New Roman" pitchFamily="18" charset="0"/>
              </a:rPr>
              <a:t>Glucose </a:t>
            </a:r>
            <a:r>
              <a:rPr sz="2750" spc="-3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750" spc="-5" dirty="0">
                <a:latin typeface="Times New Roman" pitchFamily="18" charset="0"/>
                <a:cs typeface="Times New Roman" pitchFamily="18" charset="0"/>
              </a:rPr>
              <a:t>converted </a:t>
            </a:r>
            <a:r>
              <a:rPr sz="275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750" spc="5" dirty="0">
                <a:latin typeface="Times New Roman" pitchFamily="18" charset="0"/>
                <a:cs typeface="Times New Roman" pitchFamily="18" charset="0"/>
              </a:rPr>
              <a:t>Glucose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6-</a:t>
            </a:r>
            <a:r>
              <a:rPr sz="2750"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15" dirty="0">
                <a:latin typeface="Times New Roman" pitchFamily="18" charset="0"/>
                <a:cs typeface="Times New Roman" pitchFamily="18" charset="0"/>
              </a:rPr>
              <a:t>phosphate</a:t>
            </a:r>
            <a:endParaRPr sz="2750" dirty="0">
              <a:latin typeface="Times New Roman" pitchFamily="18" charset="0"/>
              <a:cs typeface="Times New Roman" pitchFamily="18" charset="0"/>
            </a:endParaRPr>
          </a:p>
          <a:p>
            <a:pPr marL="527050" indent="-514984">
              <a:lnSpc>
                <a:spcPct val="100000"/>
              </a:lnSpc>
              <a:spcBef>
                <a:spcPts val="530"/>
              </a:spcBef>
              <a:buClr>
                <a:srgbClr val="4F81BB"/>
              </a:buClr>
              <a:buSzPct val="79687"/>
              <a:buAutoNum type="arabicPeriod"/>
              <a:tabLst>
                <a:tab pos="527050" algn="l"/>
                <a:tab pos="527685" algn="l"/>
              </a:tabLst>
            </a:pPr>
            <a:r>
              <a:rPr sz="3200" b="1" spc="-1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Isomerisation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803275" lvl="1" indent="-514984">
              <a:lnSpc>
                <a:spcPct val="100000"/>
              </a:lnSpc>
              <a:spcBef>
                <a:spcPts val="740"/>
              </a:spcBef>
              <a:buClr>
                <a:srgbClr val="4F81BB"/>
              </a:buClr>
              <a:buFont typeface="Verdana"/>
              <a:buChar char="◦"/>
              <a:tabLst>
                <a:tab pos="803275" algn="l"/>
                <a:tab pos="803910" algn="l"/>
                <a:tab pos="6196965" algn="l"/>
              </a:tabLst>
            </a:pPr>
            <a:r>
              <a:rPr sz="2750" spc="5" dirty="0">
                <a:latin typeface="Times New Roman" pitchFamily="18" charset="0"/>
                <a:cs typeface="Times New Roman" pitchFamily="18" charset="0"/>
              </a:rPr>
              <a:t>Glucose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6-</a:t>
            </a:r>
            <a:r>
              <a:rPr sz="2750" spc="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15" dirty="0">
                <a:latin typeface="Times New Roman" pitchFamily="18" charset="0"/>
                <a:cs typeface="Times New Roman" pitchFamily="18" charset="0"/>
              </a:rPr>
              <a:t>phosphate</a:t>
            </a:r>
            <a:r>
              <a:rPr sz="2750" spc="1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-25" dirty="0">
                <a:latin typeface="Times New Roman" pitchFamily="18" charset="0"/>
                <a:cs typeface="Times New Roman" pitchFamily="18" charset="0"/>
              </a:rPr>
              <a:t>isomerised	</a:t>
            </a:r>
            <a:r>
              <a:rPr sz="275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750" spc="15" dirty="0">
                <a:latin typeface="Times New Roman" pitchFamily="18" charset="0"/>
                <a:cs typeface="Times New Roman" pitchFamily="18" charset="0"/>
              </a:rPr>
              <a:t>Fructose</a:t>
            </a:r>
            <a:r>
              <a:rPr sz="2750" spc="2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10" dirty="0">
                <a:latin typeface="Times New Roman" pitchFamily="18" charset="0"/>
                <a:cs typeface="Times New Roman" pitchFamily="18" charset="0"/>
              </a:rPr>
              <a:t>6-phosphate.</a:t>
            </a:r>
            <a:endParaRPr sz="2750" dirty="0">
              <a:latin typeface="Times New Roman" pitchFamily="18" charset="0"/>
              <a:cs typeface="Times New Roman" pitchFamily="18" charset="0"/>
            </a:endParaRPr>
          </a:p>
          <a:p>
            <a:pPr marL="527050" indent="-514984">
              <a:lnSpc>
                <a:spcPct val="100000"/>
              </a:lnSpc>
              <a:spcBef>
                <a:spcPts val="530"/>
              </a:spcBef>
              <a:buClr>
                <a:srgbClr val="4F81BB"/>
              </a:buClr>
              <a:buSzPct val="79687"/>
              <a:buAutoNum type="arabicPeriod"/>
              <a:tabLst>
                <a:tab pos="527050" algn="l"/>
                <a:tab pos="527685" algn="l"/>
              </a:tabLst>
            </a:pPr>
            <a:r>
              <a:rPr sz="3200" b="1" spc="1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Second</a:t>
            </a:r>
            <a:r>
              <a:rPr sz="3200" b="1" spc="-15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phosphorylation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803275" marR="251460" lvl="1" indent="-514984">
              <a:lnSpc>
                <a:spcPct val="100000"/>
              </a:lnSpc>
              <a:spcBef>
                <a:spcPts val="740"/>
              </a:spcBef>
              <a:buClr>
                <a:srgbClr val="4F81BB"/>
              </a:buClr>
              <a:buFont typeface="Verdana"/>
              <a:buChar char="◦"/>
              <a:tabLst>
                <a:tab pos="803275" algn="l"/>
                <a:tab pos="803910" algn="l"/>
              </a:tabLst>
            </a:pPr>
            <a:r>
              <a:rPr sz="2750" spc="15" dirty="0">
                <a:latin typeface="Times New Roman" pitchFamily="18" charset="0"/>
                <a:cs typeface="Times New Roman" pitchFamily="18" charset="0"/>
              </a:rPr>
              <a:t>Fructose 6-phosphate </a:t>
            </a:r>
            <a:r>
              <a:rPr sz="2750" spc="-4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750" spc="-5" dirty="0">
                <a:latin typeface="Times New Roman" pitchFamily="18" charset="0"/>
                <a:cs typeface="Times New Roman" pitchFamily="18" charset="0"/>
              </a:rPr>
              <a:t>phosphorylased to </a:t>
            </a:r>
            <a:r>
              <a:rPr sz="2750" spc="15" dirty="0">
                <a:latin typeface="Times New Roman" pitchFamily="18" charset="0"/>
                <a:cs typeface="Times New Roman" pitchFamily="18" charset="0"/>
              </a:rPr>
              <a:t>Fructose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1, 6-  </a:t>
            </a:r>
            <a:r>
              <a:rPr sz="2750" spc="10" dirty="0">
                <a:latin typeface="Times New Roman" pitchFamily="18" charset="0"/>
                <a:cs typeface="Times New Roman" pitchFamily="18" charset="0"/>
              </a:rPr>
              <a:t>diphosphate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2750" spc="-15" dirty="0">
                <a:latin typeface="Times New Roman" pitchFamily="18" charset="0"/>
                <a:cs typeface="Times New Roman" pitchFamily="18" charset="0"/>
              </a:rPr>
              <a:t>enzyme</a:t>
            </a:r>
            <a:r>
              <a:rPr sz="2750" spc="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10" dirty="0">
                <a:latin typeface="Times New Roman" pitchFamily="18" charset="0"/>
                <a:cs typeface="Times New Roman" pitchFamily="18" charset="0"/>
              </a:rPr>
              <a:t>Phosphofructokinase(PFK).</a:t>
            </a:r>
            <a:endParaRPr sz="27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47825" y="266700"/>
            <a:ext cx="9210675" cy="11144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7245" y="441960"/>
            <a:ext cx="8321040" cy="849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b="0" i="0" spc="5" dirty="0">
                <a:latin typeface="Arial"/>
                <a:cs typeface="Arial"/>
              </a:rPr>
              <a:t>Cleavage </a:t>
            </a:r>
            <a:r>
              <a:rPr sz="5400" b="0" i="0" spc="-5" dirty="0">
                <a:latin typeface="Arial"/>
                <a:cs typeface="Arial"/>
              </a:rPr>
              <a:t>or</a:t>
            </a:r>
            <a:r>
              <a:rPr sz="5400" b="0" i="0" spc="-210" dirty="0">
                <a:latin typeface="Arial"/>
                <a:cs typeface="Arial"/>
              </a:rPr>
              <a:t> </a:t>
            </a:r>
            <a:r>
              <a:rPr sz="5400" b="0" i="0" spc="-5" dirty="0">
                <a:latin typeface="Arial"/>
                <a:cs typeface="Arial"/>
              </a:rPr>
              <a:t>Fragmentation</a:t>
            </a:r>
            <a:endParaRPr sz="5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69795" y="1444778"/>
            <a:ext cx="9760585" cy="3576320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527050" indent="-514984">
              <a:lnSpc>
                <a:spcPct val="100000"/>
              </a:lnSpc>
              <a:spcBef>
                <a:spcPts val="944"/>
              </a:spcBef>
              <a:buClr>
                <a:srgbClr val="4F81BB"/>
              </a:buClr>
              <a:buSzPct val="79687"/>
              <a:buAutoNum type="arabicPeriod" startAt="4"/>
              <a:tabLst>
                <a:tab pos="527050" algn="l"/>
                <a:tab pos="527685" algn="l"/>
              </a:tabLst>
            </a:pPr>
            <a:r>
              <a:rPr sz="3200" b="1" spc="1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Cleavage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803275" marR="5080" lvl="1" indent="-514984">
              <a:lnSpc>
                <a:spcPct val="100000"/>
              </a:lnSpc>
              <a:spcBef>
                <a:spcPts val="740"/>
              </a:spcBef>
              <a:buClr>
                <a:srgbClr val="4F81BB"/>
              </a:buClr>
              <a:buFont typeface="Verdana"/>
              <a:buChar char="◦"/>
              <a:tabLst>
                <a:tab pos="803275" algn="l"/>
                <a:tab pos="803910" algn="l"/>
                <a:tab pos="6093460" algn="l"/>
              </a:tabLst>
            </a:pPr>
            <a:r>
              <a:rPr sz="2750" spc="15" dirty="0">
                <a:latin typeface="Times New Roman" pitchFamily="18" charset="0"/>
                <a:cs typeface="Times New Roman" pitchFamily="18" charset="0"/>
              </a:rPr>
              <a:t>Fructose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1, </a:t>
            </a:r>
            <a:r>
              <a:rPr sz="2750" spc="15" dirty="0">
                <a:latin typeface="Times New Roman" pitchFamily="18" charset="0"/>
                <a:cs typeface="Times New Roman" pitchFamily="18" charset="0"/>
              </a:rPr>
              <a:t>6 </a:t>
            </a:r>
            <a:r>
              <a:rPr sz="2750" spc="20" dirty="0">
                <a:latin typeface="Times New Roman" pitchFamily="18" charset="0"/>
                <a:cs typeface="Times New Roman" pitchFamily="18" charset="0"/>
              </a:rPr>
              <a:t>bi </a:t>
            </a:r>
            <a:r>
              <a:rPr sz="2750" spc="15" dirty="0">
                <a:latin typeface="Times New Roman" pitchFamily="18" charset="0"/>
                <a:cs typeface="Times New Roman" pitchFamily="18" charset="0"/>
              </a:rPr>
              <a:t>phosphate </a:t>
            </a:r>
            <a:r>
              <a:rPr sz="2750" spc="-4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750" spc="-10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sz="2750" spc="-5" dirty="0">
                <a:latin typeface="Times New Roman" pitchFamily="18" charset="0"/>
                <a:cs typeface="Times New Roman" pitchFamily="18" charset="0"/>
              </a:rPr>
              <a:t>unstable </a:t>
            </a:r>
            <a:r>
              <a:rPr sz="2750" spc="35" dirty="0">
                <a:latin typeface="Times New Roman" pitchFamily="18" charset="0"/>
                <a:cs typeface="Times New Roman" pitchFamily="18" charset="0"/>
              </a:rPr>
              <a:t>compound </a:t>
            </a:r>
            <a:r>
              <a:rPr sz="2750" spc="5" dirty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sz="2750" spc="-25" dirty="0">
                <a:latin typeface="Times New Roman" pitchFamily="18" charset="0"/>
                <a:cs typeface="Times New Roman" pitchFamily="18" charset="0"/>
              </a:rPr>
              <a:t>splits  </a:t>
            </a:r>
            <a:r>
              <a:rPr sz="2750" spc="-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produce</a:t>
            </a:r>
            <a:r>
              <a:rPr sz="2750" spc="-3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30" dirty="0">
                <a:latin typeface="Times New Roman" pitchFamily="18" charset="0"/>
                <a:cs typeface="Times New Roman" pitchFamily="18" charset="0"/>
              </a:rPr>
              <a:t>3C</a:t>
            </a:r>
            <a:r>
              <a:rPr sz="275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40" dirty="0">
                <a:latin typeface="Times New Roman" pitchFamily="18" charset="0"/>
                <a:cs typeface="Times New Roman" pitchFamily="18" charset="0"/>
              </a:rPr>
              <a:t>compounds	</a:t>
            </a:r>
            <a:r>
              <a:rPr sz="2750" spc="30" dirty="0">
                <a:latin typeface="Times New Roman" pitchFamily="18" charset="0"/>
                <a:cs typeface="Times New Roman" pitchFamily="18" charset="0"/>
              </a:rPr>
              <a:t>3PGAL </a:t>
            </a:r>
            <a:r>
              <a:rPr sz="2750" spc="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750" spc="-22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-105" dirty="0">
                <a:latin typeface="Times New Roman" pitchFamily="18" charset="0"/>
                <a:cs typeface="Times New Roman" pitchFamily="18" charset="0"/>
              </a:rPr>
              <a:t>DHAP.</a:t>
            </a:r>
            <a:endParaRPr sz="275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4F81BB"/>
              </a:buClr>
              <a:buFont typeface="Verdana"/>
              <a:buChar char="◦"/>
            </a:pPr>
            <a:endParaRPr sz="4100" dirty="0">
              <a:latin typeface="Times New Roman" pitchFamily="18" charset="0"/>
              <a:cs typeface="Times New Roman" pitchFamily="18" charset="0"/>
            </a:endParaRPr>
          </a:p>
          <a:p>
            <a:pPr marL="527050" indent="-514984">
              <a:lnSpc>
                <a:spcPct val="100000"/>
              </a:lnSpc>
              <a:buClr>
                <a:srgbClr val="4F81BB"/>
              </a:buClr>
              <a:buSzPct val="79687"/>
              <a:buAutoNum type="arabicPeriod" startAt="4"/>
              <a:tabLst>
                <a:tab pos="527050" algn="l"/>
                <a:tab pos="527685" algn="l"/>
              </a:tabLst>
            </a:pPr>
            <a:r>
              <a:rPr sz="3200" b="1" spc="-1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Isomerisation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803275" marR="1337310" lvl="1" indent="-514984">
              <a:lnSpc>
                <a:spcPct val="100000"/>
              </a:lnSpc>
              <a:spcBef>
                <a:spcPts val="740"/>
              </a:spcBef>
              <a:buClr>
                <a:srgbClr val="4F81BB"/>
              </a:buClr>
              <a:buFont typeface="Verdana"/>
              <a:buChar char="◦"/>
              <a:tabLst>
                <a:tab pos="803275" algn="l"/>
                <a:tab pos="803910" algn="l"/>
                <a:tab pos="2500630" algn="l"/>
                <a:tab pos="2624455" algn="l"/>
              </a:tabLst>
            </a:pPr>
            <a:r>
              <a:rPr sz="2750" spc="-20" dirty="0">
                <a:latin typeface="Times New Roman" pitchFamily="18" charset="0"/>
                <a:cs typeface="Times New Roman" pitchFamily="18" charset="0"/>
              </a:rPr>
              <a:t>Glycolysis	</a:t>
            </a:r>
            <a:r>
              <a:rPr sz="2750" spc="-25" dirty="0">
                <a:latin typeface="Times New Roman" pitchFamily="18" charset="0"/>
                <a:cs typeface="Times New Roman" pitchFamily="18" charset="0"/>
              </a:rPr>
              <a:t>utilizes </a:t>
            </a:r>
            <a:r>
              <a:rPr sz="2750" dirty="0">
                <a:latin typeface="Times New Roman" pitchFamily="18" charset="0"/>
                <a:cs typeface="Times New Roman" pitchFamily="18" charset="0"/>
              </a:rPr>
              <a:t>only </a:t>
            </a:r>
            <a:r>
              <a:rPr sz="2750" spc="30" dirty="0">
                <a:latin typeface="Times New Roman" pitchFamily="18" charset="0"/>
                <a:cs typeface="Times New Roman" pitchFamily="18" charset="0"/>
              </a:rPr>
              <a:t>PGAL, </a:t>
            </a:r>
            <a:r>
              <a:rPr sz="2750" spc="-5" dirty="0">
                <a:latin typeface="Times New Roman" pitchFamily="18" charset="0"/>
                <a:cs typeface="Times New Roman" pitchFamily="18" charset="0"/>
              </a:rPr>
              <a:t>therefore </a:t>
            </a:r>
            <a:r>
              <a:rPr sz="2750" spc="30" dirty="0">
                <a:latin typeface="Times New Roman" pitchFamily="18" charset="0"/>
                <a:cs typeface="Times New Roman" pitchFamily="18" charset="0"/>
              </a:rPr>
              <a:t>DHAP </a:t>
            </a:r>
            <a:r>
              <a:rPr sz="2750" spc="-35" dirty="0">
                <a:latin typeface="Times New Roman" pitchFamily="18" charset="0"/>
                <a:cs typeface="Times New Roman" pitchFamily="18" charset="0"/>
              </a:rPr>
              <a:t>is  </a:t>
            </a:r>
            <a:r>
              <a:rPr sz="2750" spc="-15" dirty="0">
                <a:latin typeface="Times New Roman" pitchFamily="18" charset="0"/>
                <a:cs typeface="Times New Roman" pitchFamily="18" charset="0"/>
              </a:rPr>
              <a:t>isomerised		</a:t>
            </a:r>
            <a:r>
              <a:rPr sz="275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275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30" dirty="0">
                <a:latin typeface="Times New Roman" pitchFamily="18" charset="0"/>
                <a:cs typeface="Times New Roman" pitchFamily="18" charset="0"/>
              </a:rPr>
              <a:t>3PGAL</a:t>
            </a:r>
            <a:endParaRPr sz="27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0200" y="200025"/>
            <a:ext cx="4219575" cy="1228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7245" y="392747"/>
            <a:ext cx="324231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spc="-15" dirty="0">
                <a:latin typeface="Arial"/>
                <a:cs typeface="Arial"/>
              </a:rPr>
              <a:t>O</a:t>
            </a:r>
            <a:r>
              <a:rPr b="0" i="0" spc="65" dirty="0">
                <a:latin typeface="Arial"/>
                <a:cs typeface="Arial"/>
              </a:rPr>
              <a:t>x</a:t>
            </a:r>
            <a:r>
              <a:rPr b="0" i="0" spc="10" dirty="0">
                <a:latin typeface="Arial"/>
                <a:cs typeface="Arial"/>
              </a:rPr>
              <a:t>i</a:t>
            </a:r>
            <a:r>
              <a:rPr b="0" i="0" spc="-40" dirty="0">
                <a:latin typeface="Arial"/>
                <a:cs typeface="Arial"/>
              </a:rPr>
              <a:t>da</a:t>
            </a:r>
            <a:r>
              <a:rPr b="0" i="0" dirty="0">
                <a:latin typeface="Arial"/>
                <a:cs typeface="Arial"/>
              </a:rPr>
              <a:t>ti</a:t>
            </a:r>
            <a:r>
              <a:rPr b="0" i="0" spc="-40" dirty="0">
                <a:latin typeface="Arial"/>
                <a:cs typeface="Arial"/>
              </a:rPr>
              <a:t>o</a:t>
            </a:r>
            <a:r>
              <a:rPr b="0" i="0" dirty="0">
                <a:latin typeface="Arial"/>
                <a:cs typeface="Arial"/>
              </a:rPr>
              <a:t>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31695" y="1444778"/>
            <a:ext cx="10269220" cy="4978400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565150" indent="-514984">
              <a:lnSpc>
                <a:spcPct val="100000"/>
              </a:lnSpc>
              <a:spcBef>
                <a:spcPts val="944"/>
              </a:spcBef>
              <a:buClr>
                <a:srgbClr val="4F81BB"/>
              </a:buClr>
              <a:buSzPct val="79687"/>
              <a:buAutoNum type="arabicPeriod" startAt="6"/>
              <a:tabLst>
                <a:tab pos="565150" algn="l"/>
                <a:tab pos="565785" algn="l"/>
              </a:tabLst>
            </a:pPr>
            <a:r>
              <a:rPr sz="3200" b="1" spc="-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Oxidative</a:t>
            </a:r>
            <a:r>
              <a:rPr sz="3200" b="1" spc="-4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phosphorylation(Dehydrogenation):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841375" marR="17780" lvl="1" indent="-514984">
              <a:lnSpc>
                <a:spcPct val="101299"/>
              </a:lnSpc>
              <a:spcBef>
                <a:spcPts val="695"/>
              </a:spcBef>
              <a:buClr>
                <a:srgbClr val="4F81BB"/>
              </a:buClr>
              <a:buSzPct val="83636"/>
              <a:buFont typeface="Courier New"/>
              <a:buChar char="o"/>
              <a:tabLst>
                <a:tab pos="841375" algn="l"/>
                <a:tab pos="842010" algn="l"/>
                <a:tab pos="3044190" algn="l"/>
                <a:tab pos="3825240" algn="l"/>
                <a:tab pos="5655310" algn="l"/>
                <a:tab pos="9380855" algn="l"/>
              </a:tabLst>
            </a:pPr>
            <a:r>
              <a:rPr sz="2750" spc="30" dirty="0">
                <a:latin typeface="Times New Roman" pitchFamily="18" charset="0"/>
                <a:cs typeface="Times New Roman" pitchFamily="18" charset="0"/>
              </a:rPr>
              <a:t>3PGAL</a:t>
            </a:r>
            <a:r>
              <a:rPr sz="2750" spc="-1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-35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2750" spc="1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-30" dirty="0">
                <a:latin typeface="Times New Roman" pitchFamily="18" charset="0"/>
                <a:cs typeface="Times New Roman" pitchFamily="18" charset="0"/>
              </a:rPr>
              <a:t>oxidized	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2750" spc="-15" dirty="0">
                <a:latin typeface="Times New Roman" pitchFamily="18" charset="0"/>
                <a:cs typeface="Times New Roman" pitchFamily="18" charset="0"/>
              </a:rPr>
              <a:t>removal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750" spc="10" dirty="0">
                <a:latin typeface="Times New Roman" pitchFamily="18" charset="0"/>
                <a:cs typeface="Times New Roman" pitchFamily="18" charset="0"/>
              </a:rPr>
              <a:t>Hydrogen(H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2750" spc="1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sz="2750" spc="5" dirty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sz="2750" spc="-5" dirty="0">
                <a:latin typeface="Times New Roman" pitchFamily="18" charset="0"/>
                <a:cs typeface="Times New Roman" pitchFamily="18" charset="0"/>
              </a:rPr>
              <a:t>simultaneous	phosphorylation	</a:t>
            </a:r>
            <a:r>
              <a:rPr sz="2750" spc="2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750" spc="1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750"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30" dirty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sz="275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-20" dirty="0">
                <a:latin typeface="Times New Roman" pitchFamily="18" charset="0"/>
                <a:cs typeface="Times New Roman" pitchFamily="18" charset="0"/>
              </a:rPr>
              <a:t>resulting	</a:t>
            </a:r>
            <a:r>
              <a:rPr sz="2750" spc="-4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750" spc="10" dirty="0">
                <a:latin typeface="Times New Roman" pitchFamily="18" charset="0"/>
                <a:cs typeface="Times New Roman" pitchFamily="18" charset="0"/>
              </a:rPr>
              <a:t>1,3  </a:t>
            </a:r>
            <a:r>
              <a:rPr sz="2750" spc="20" dirty="0">
                <a:latin typeface="Times New Roman" pitchFamily="18" charset="0"/>
                <a:cs typeface="Times New Roman" pitchFamily="18" charset="0"/>
              </a:rPr>
              <a:t>Di</a:t>
            </a:r>
            <a:r>
              <a:rPr sz="275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PGA</a:t>
            </a:r>
            <a:endParaRPr sz="2750" dirty="0">
              <a:latin typeface="Times New Roman" pitchFamily="18" charset="0"/>
              <a:cs typeface="Times New Roman" pitchFamily="18" charset="0"/>
            </a:endParaRPr>
          </a:p>
          <a:p>
            <a:pPr marL="565150" indent="-514984">
              <a:lnSpc>
                <a:spcPct val="100000"/>
              </a:lnSpc>
              <a:spcBef>
                <a:spcPts val="605"/>
              </a:spcBef>
              <a:buClr>
                <a:srgbClr val="4F81BB"/>
              </a:buClr>
              <a:buSzPct val="79687"/>
              <a:buAutoNum type="arabicPeriod" startAt="6"/>
              <a:tabLst>
                <a:tab pos="565150" algn="l"/>
                <a:tab pos="565785" algn="l"/>
              </a:tabLst>
            </a:pPr>
            <a:r>
              <a:rPr sz="3200" b="1" spc="-12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ATP</a:t>
            </a:r>
            <a:r>
              <a:rPr sz="3200" b="1" spc="-42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synthesis: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841375" marR="1340485" lvl="1" indent="-514984">
              <a:lnSpc>
                <a:spcPct val="102400"/>
              </a:lnSpc>
              <a:spcBef>
                <a:spcPts val="590"/>
              </a:spcBef>
              <a:buClr>
                <a:srgbClr val="4F81BB"/>
              </a:buClr>
              <a:buFont typeface="Courier New"/>
              <a:buChar char="o"/>
              <a:tabLst>
                <a:tab pos="842010" algn="l"/>
                <a:tab pos="7971155" algn="l"/>
              </a:tabLst>
            </a:pPr>
            <a:r>
              <a:rPr sz="2750" spc="15" dirty="0">
                <a:latin typeface="Times New Roman" pitchFamily="18" charset="0"/>
                <a:cs typeface="Times New Roman" pitchFamily="18" charset="0"/>
              </a:rPr>
              <a:t>1,3 </a:t>
            </a:r>
            <a:r>
              <a:rPr sz="2750" spc="20" dirty="0">
                <a:latin typeface="Times New Roman" pitchFamily="18" charset="0"/>
                <a:cs typeface="Times New Roman" pitchFamily="18" charset="0"/>
              </a:rPr>
              <a:t>Di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PGA </a:t>
            </a:r>
            <a:r>
              <a:rPr sz="2750" spc="-4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750" spc="-10" dirty="0">
                <a:latin typeface="Times New Roman" pitchFamily="18" charset="0"/>
                <a:cs typeface="Times New Roman" pitchFamily="18" charset="0"/>
              </a:rPr>
              <a:t>converted  </a:t>
            </a:r>
            <a:r>
              <a:rPr sz="2750" spc="-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750" spc="1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PGA</a:t>
            </a:r>
            <a:r>
              <a:rPr sz="2750" spc="-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by</a:t>
            </a:r>
            <a:r>
              <a:rPr sz="2750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-30" dirty="0">
                <a:latin typeface="Times New Roman" pitchFamily="18" charset="0"/>
                <a:cs typeface="Times New Roman" pitchFamily="18" charset="0"/>
              </a:rPr>
              <a:t>release	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750" spc="-4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30" dirty="0">
                <a:latin typeface="Times New Roman" pitchFamily="18" charset="0"/>
                <a:cs typeface="Times New Roman" pitchFamily="18" charset="0"/>
              </a:rPr>
              <a:t>one  </a:t>
            </a:r>
            <a:r>
              <a:rPr sz="2750" spc="15" dirty="0">
                <a:latin typeface="Times New Roman" pitchFamily="18" charset="0"/>
                <a:cs typeface="Times New Roman" pitchFamily="18" charset="0"/>
              </a:rPr>
              <a:t>phosphate</a:t>
            </a:r>
            <a:r>
              <a:rPr sz="2750" spc="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group.</a:t>
            </a:r>
            <a:endParaRPr sz="2750" dirty="0">
              <a:latin typeface="Times New Roman" pitchFamily="18" charset="0"/>
              <a:cs typeface="Times New Roman" pitchFamily="18" charset="0"/>
            </a:endParaRPr>
          </a:p>
          <a:p>
            <a:pPr marL="565150" indent="-514984">
              <a:lnSpc>
                <a:spcPct val="100000"/>
              </a:lnSpc>
              <a:spcBef>
                <a:spcPts val="605"/>
              </a:spcBef>
              <a:buClr>
                <a:srgbClr val="4F81BB"/>
              </a:buClr>
              <a:buSzPct val="79687"/>
              <a:buAutoNum type="arabicPeriod" startAt="6"/>
              <a:tabLst>
                <a:tab pos="565150" algn="l"/>
                <a:tab pos="565785" algn="l"/>
              </a:tabLst>
            </a:pPr>
            <a:r>
              <a:rPr sz="3200" b="1" spc="-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Isomerization: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841375" marR="151130" lvl="1" indent="-514984">
              <a:lnSpc>
                <a:spcPct val="102400"/>
              </a:lnSpc>
              <a:spcBef>
                <a:spcPts val="585"/>
              </a:spcBef>
              <a:buClr>
                <a:srgbClr val="4F81BB"/>
              </a:buClr>
              <a:buFont typeface="Courier New"/>
              <a:buChar char="o"/>
              <a:tabLst>
                <a:tab pos="842010" algn="l"/>
              </a:tabLst>
            </a:pPr>
            <a:r>
              <a:rPr sz="2750" spc="15" dirty="0">
                <a:latin typeface="Times New Roman" pitchFamily="18" charset="0"/>
                <a:cs typeface="Times New Roman" pitchFamily="18" charset="0"/>
              </a:rPr>
              <a:t>Phosphate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group </a:t>
            </a:r>
            <a:r>
              <a:rPr sz="2750" spc="-15" dirty="0">
                <a:latin typeface="Times New Roman" pitchFamily="18" charset="0"/>
                <a:cs typeface="Times New Roman" pitchFamily="18" charset="0"/>
              </a:rPr>
              <a:t>at </a:t>
            </a:r>
            <a:r>
              <a:rPr sz="2750" spc="1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2775" spc="15" baseline="22522" dirty="0">
                <a:latin typeface="Times New Roman" pitchFamily="18" charset="0"/>
                <a:cs typeface="Times New Roman" pitchFamily="18" charset="0"/>
              </a:rPr>
              <a:t>rd </a:t>
            </a:r>
            <a:r>
              <a:rPr sz="2750" spc="15" dirty="0">
                <a:latin typeface="Times New Roman" pitchFamily="18" charset="0"/>
                <a:cs typeface="Times New Roman" pitchFamily="18" charset="0"/>
              </a:rPr>
              <a:t>carbon </a:t>
            </a:r>
            <a:r>
              <a:rPr sz="2750" spc="-4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750" spc="-20" dirty="0">
                <a:latin typeface="Times New Roman" pitchFamily="18" charset="0"/>
                <a:cs typeface="Times New Roman" pitchFamily="18" charset="0"/>
              </a:rPr>
              <a:t>shifted </a:t>
            </a:r>
            <a:r>
              <a:rPr sz="2750" spc="-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2775" spc="37" baseline="22522" dirty="0">
                <a:latin typeface="Times New Roman" pitchFamily="18" charset="0"/>
                <a:cs typeface="Times New Roman" pitchFamily="18" charset="0"/>
              </a:rPr>
              <a:t>nd </a:t>
            </a:r>
            <a:r>
              <a:rPr sz="2750" spc="-35" dirty="0">
                <a:latin typeface="Times New Roman" pitchFamily="18" charset="0"/>
                <a:cs typeface="Times New Roman" pitchFamily="18" charset="0"/>
              </a:rPr>
              <a:t>i.e. </a:t>
            </a:r>
            <a:r>
              <a:rPr sz="2750" spc="1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PGA </a:t>
            </a:r>
            <a:r>
              <a:rPr sz="2750" spc="-5" dirty="0">
                <a:latin typeface="Times New Roman" pitchFamily="18" charset="0"/>
                <a:cs typeface="Times New Roman" pitchFamily="18" charset="0"/>
              </a:rPr>
              <a:t>to  </a:t>
            </a:r>
            <a:r>
              <a:rPr sz="2750" spc="30" dirty="0">
                <a:latin typeface="Times New Roman" pitchFamily="18" charset="0"/>
                <a:cs typeface="Times New Roman" pitchFamily="18" charset="0"/>
              </a:rPr>
              <a:t>2PGA.</a:t>
            </a:r>
            <a:endParaRPr sz="27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9795" y="1549336"/>
            <a:ext cx="3136265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27050" algn="l"/>
              </a:tabLst>
            </a:pPr>
            <a:r>
              <a:rPr sz="2550" i="0" dirty="0">
                <a:solidFill>
                  <a:srgbClr val="4F81BB"/>
                </a:solidFill>
              </a:rPr>
              <a:t>9</a:t>
            </a:r>
            <a:r>
              <a:rPr sz="2550" dirty="0">
                <a:solidFill>
                  <a:srgbClr val="4F81BB"/>
                </a:solidFill>
              </a:rPr>
              <a:t>.	</a:t>
            </a:r>
            <a:r>
              <a:rPr sz="3200" i="0" spc="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Dehydration</a:t>
            </a:r>
            <a:r>
              <a:rPr sz="3200" spc="-350" dirty="0">
                <a:solidFill>
                  <a:srgbClr val="FF0066"/>
                </a:solidFill>
              </a:rPr>
              <a:t> </a:t>
            </a:r>
            <a:r>
              <a:rPr sz="3200" spc="5" dirty="0">
                <a:solidFill>
                  <a:srgbClr val="FF0066"/>
                </a:solidFill>
              </a:rPr>
              <a:t>: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2169795" y="2081022"/>
            <a:ext cx="10167620" cy="253184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03275" marR="799465" indent="-514984">
              <a:lnSpc>
                <a:spcPct val="107000"/>
              </a:lnSpc>
              <a:spcBef>
                <a:spcPts val="90"/>
              </a:spcBef>
            </a:pPr>
            <a:r>
              <a:rPr sz="2750" i="1" spc="15" dirty="0">
                <a:solidFill>
                  <a:srgbClr val="4F81BB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sz="2750" spc="15" dirty="0">
                <a:solidFill>
                  <a:srgbClr val="4F81B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15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PGA </a:t>
            </a:r>
            <a:r>
              <a:rPr sz="2750" spc="-20" dirty="0">
                <a:latin typeface="Times New Roman" pitchFamily="18" charset="0"/>
                <a:cs typeface="Times New Roman" pitchFamily="18" charset="0"/>
              </a:rPr>
              <a:t>loses </a:t>
            </a:r>
            <a:r>
              <a:rPr sz="2750" spc="15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750" spc="-5" dirty="0">
                <a:latin typeface="Times New Roman" pitchFamily="18" charset="0"/>
                <a:cs typeface="Times New Roman" pitchFamily="18" charset="0"/>
              </a:rPr>
              <a:t>molecule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750" spc="-10" dirty="0">
                <a:latin typeface="Times New Roman" pitchFamily="18" charset="0"/>
                <a:cs typeface="Times New Roman" pitchFamily="18" charset="0"/>
              </a:rPr>
              <a:t>water </a:t>
            </a:r>
            <a:r>
              <a:rPr sz="2750" spc="5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750" dirty="0">
                <a:latin typeface="Times New Roman" pitchFamily="18" charset="0"/>
                <a:cs typeface="Times New Roman" pitchFamily="18" charset="0"/>
              </a:rPr>
              <a:t>gets </a:t>
            </a:r>
            <a:r>
              <a:rPr sz="2750" spc="-5" dirty="0">
                <a:latin typeface="Times New Roman" pitchFamily="18" charset="0"/>
                <a:cs typeface="Times New Roman" pitchFamily="18" charset="0"/>
              </a:rPr>
              <a:t>converted </a:t>
            </a:r>
            <a:r>
              <a:rPr sz="2750" dirty="0">
                <a:latin typeface="Times New Roman" pitchFamily="18" charset="0"/>
                <a:cs typeface="Times New Roman" pitchFamily="18" charset="0"/>
              </a:rPr>
              <a:t>to  </a:t>
            </a:r>
            <a:r>
              <a:rPr sz="2750" spc="-80" dirty="0">
                <a:latin typeface="Times New Roman" pitchFamily="18" charset="0"/>
                <a:cs typeface="Times New Roman" pitchFamily="18" charset="0"/>
              </a:rPr>
              <a:t>PEPA</a:t>
            </a:r>
            <a:endParaRPr sz="275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100" i="1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550" b="1" dirty="0">
                <a:solidFill>
                  <a:srgbClr val="4F81BB"/>
                </a:solidFill>
                <a:latin typeface="Times New Roman" pitchFamily="18" charset="0"/>
                <a:cs typeface="Times New Roman" pitchFamily="18" charset="0"/>
              </a:rPr>
              <a:t>10.</a:t>
            </a:r>
            <a:r>
              <a:rPr sz="2550" b="1" spc="5" dirty="0">
                <a:solidFill>
                  <a:srgbClr val="4F81B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2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ATP</a:t>
            </a:r>
            <a:r>
              <a:rPr sz="3200" b="1" spc="-34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synthesis</a:t>
            </a:r>
            <a:r>
              <a:rPr sz="3200" b="1" spc="-4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(formation</a:t>
            </a:r>
            <a:r>
              <a:rPr sz="3200" b="1" spc="-1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200" b="1" spc="1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Pyruvic</a:t>
            </a:r>
            <a:r>
              <a:rPr sz="3200" b="1" spc="-56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1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acid)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803275" marR="5080" indent="-514984">
              <a:lnSpc>
                <a:spcPct val="106900"/>
              </a:lnSpc>
              <a:spcBef>
                <a:spcPts val="285"/>
              </a:spcBef>
              <a:tabLst>
                <a:tab pos="898525" algn="l"/>
                <a:tab pos="5524500" algn="l"/>
              </a:tabLst>
            </a:pPr>
            <a:r>
              <a:rPr sz="2750" i="1" spc="15" dirty="0">
                <a:solidFill>
                  <a:srgbClr val="4F81BB"/>
                </a:solidFill>
                <a:latin typeface="Times New Roman" pitchFamily="18" charset="0"/>
                <a:cs typeface="Times New Roman" pitchFamily="18" charset="0"/>
              </a:rPr>
              <a:t>o		</a:t>
            </a:r>
            <a:r>
              <a:rPr sz="2750" spc="-80" dirty="0">
                <a:latin typeface="Times New Roman" pitchFamily="18" charset="0"/>
                <a:cs typeface="Times New Roman" pitchFamily="18" charset="0"/>
              </a:rPr>
              <a:t>PEPA </a:t>
            </a:r>
            <a:r>
              <a:rPr sz="2750" spc="-4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750" spc="-10" dirty="0">
                <a:latin typeface="Times New Roman" pitchFamily="18" charset="0"/>
                <a:cs typeface="Times New Roman" pitchFamily="18" charset="0"/>
              </a:rPr>
              <a:t>converted</a:t>
            </a:r>
            <a:r>
              <a:rPr sz="2750" spc="2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-5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-35" dirty="0">
                <a:latin typeface="Times New Roman" pitchFamily="18" charset="0"/>
                <a:cs typeface="Times New Roman" pitchFamily="18" charset="0"/>
              </a:rPr>
              <a:t>Pyruvic	</a:t>
            </a:r>
            <a:r>
              <a:rPr sz="2750" spc="-20" dirty="0">
                <a:latin typeface="Times New Roman" pitchFamily="18" charset="0"/>
                <a:cs typeface="Times New Roman" pitchFamily="18" charset="0"/>
              </a:rPr>
              <a:t>acid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2750" spc="-15" dirty="0">
                <a:latin typeface="Times New Roman" pitchFamily="18" charset="0"/>
                <a:cs typeface="Times New Roman" pitchFamily="18" charset="0"/>
              </a:rPr>
              <a:t>removal </a:t>
            </a:r>
            <a:r>
              <a:rPr sz="2750" spc="2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750" spc="15" dirty="0">
                <a:latin typeface="Times New Roman" pitchFamily="18" charset="0"/>
                <a:cs typeface="Times New Roman" pitchFamily="18" charset="0"/>
              </a:rPr>
              <a:t>phosphate 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group.</a:t>
            </a:r>
            <a:endParaRPr sz="27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47825" y="266700"/>
            <a:ext cx="8639175" cy="11144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7245" y="441960"/>
            <a:ext cx="7737475" cy="849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b="0" i="0" dirty="0">
                <a:latin typeface="Arial"/>
                <a:cs typeface="Arial"/>
              </a:rPr>
              <a:t>Net reaction of</a:t>
            </a:r>
            <a:r>
              <a:rPr sz="5400" b="0" i="0" spc="-165" dirty="0">
                <a:latin typeface="Arial"/>
                <a:cs typeface="Arial"/>
              </a:rPr>
              <a:t> </a:t>
            </a:r>
            <a:r>
              <a:rPr sz="5400" b="0" i="0" spc="-15" dirty="0">
                <a:latin typeface="Arial"/>
                <a:cs typeface="Arial"/>
              </a:rPr>
              <a:t>Glycolysis</a:t>
            </a:r>
            <a:endParaRPr sz="5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56635" y="2124392"/>
            <a:ext cx="304863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Times New Roman" pitchFamily="18" charset="0"/>
                <a:cs typeface="Times New Roman" pitchFamily="18" charset="0"/>
              </a:rPr>
              <a:t>+ 2 </a:t>
            </a:r>
            <a:r>
              <a:rPr sz="3000" spc="5" dirty="0">
                <a:latin typeface="Times New Roman" pitchFamily="18" charset="0"/>
                <a:cs typeface="Times New Roman" pitchFamily="18" charset="0"/>
              </a:rPr>
              <a:t>ADP </a:t>
            </a:r>
            <a:r>
              <a:rPr sz="3000" spc="-15" dirty="0">
                <a:latin typeface="Times New Roman" pitchFamily="18" charset="0"/>
                <a:cs typeface="Times New Roman" pitchFamily="18" charset="0"/>
              </a:rPr>
              <a:t>+2</a:t>
            </a:r>
            <a:r>
              <a:rPr sz="3000" spc="-5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000" spc="10" dirty="0">
                <a:latin typeface="Times New Roman" pitchFamily="18" charset="0"/>
                <a:cs typeface="Times New Roman" pitchFamily="18" charset="0"/>
              </a:rPr>
              <a:t>NAD</a:t>
            </a:r>
            <a:r>
              <a:rPr sz="3000" spc="15" baseline="20833" dirty="0">
                <a:latin typeface="Times New Roman" pitchFamily="18" charset="0"/>
                <a:cs typeface="Times New Roman" pitchFamily="18" charset="0"/>
              </a:rPr>
              <a:t>+</a:t>
            </a:r>
            <a:endParaRPr sz="3000" baseline="20833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33868" y="2124392"/>
            <a:ext cx="491299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Arial"/>
                <a:cs typeface="Arial"/>
              </a:rPr>
              <a:t>2 </a:t>
            </a:r>
            <a:r>
              <a:rPr sz="3000" spc="5" dirty="0">
                <a:latin typeface="Arial"/>
                <a:cs typeface="Arial"/>
              </a:rPr>
              <a:t>C</a:t>
            </a:r>
            <a:r>
              <a:rPr sz="3000" spc="7" baseline="-15277" dirty="0">
                <a:latin typeface="Arial"/>
                <a:cs typeface="Arial"/>
              </a:rPr>
              <a:t>3</a:t>
            </a:r>
            <a:r>
              <a:rPr sz="3000" spc="5" dirty="0">
                <a:latin typeface="Arial"/>
                <a:cs typeface="Arial"/>
              </a:rPr>
              <a:t>H</a:t>
            </a:r>
            <a:r>
              <a:rPr sz="3000" spc="7" baseline="-15277" dirty="0">
                <a:latin typeface="Arial"/>
                <a:cs typeface="Arial"/>
              </a:rPr>
              <a:t>4</a:t>
            </a:r>
            <a:r>
              <a:rPr sz="3000" spc="5" dirty="0">
                <a:latin typeface="Arial"/>
                <a:cs typeface="Arial"/>
              </a:rPr>
              <a:t>O</a:t>
            </a:r>
            <a:r>
              <a:rPr sz="3000" spc="7" baseline="-15277" dirty="0">
                <a:latin typeface="Arial"/>
                <a:cs typeface="Arial"/>
              </a:rPr>
              <a:t>3 </a:t>
            </a:r>
            <a:r>
              <a:rPr sz="3000" dirty="0">
                <a:latin typeface="Arial"/>
                <a:cs typeface="Arial"/>
              </a:rPr>
              <a:t>+ 2 </a:t>
            </a:r>
            <a:r>
              <a:rPr sz="3000" spc="-130" dirty="0">
                <a:latin typeface="Arial"/>
                <a:cs typeface="Arial"/>
              </a:rPr>
              <a:t>ATP</a:t>
            </a:r>
            <a:r>
              <a:rPr sz="3000" spc="-470" dirty="0">
                <a:latin typeface="Arial"/>
                <a:cs typeface="Arial"/>
              </a:rPr>
              <a:t> </a:t>
            </a:r>
            <a:r>
              <a:rPr sz="3000" spc="40" dirty="0">
                <a:latin typeface="Arial"/>
                <a:cs typeface="Arial"/>
              </a:rPr>
              <a:t>+2NADH+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2560" y="2237422"/>
            <a:ext cx="1497330" cy="731520"/>
          </a:xfrm>
          <a:prstGeom prst="rect">
            <a:avLst/>
          </a:prstGeom>
        </p:spPr>
        <p:txBody>
          <a:bodyPr vert="horz" wrap="square" lIns="0" tIns="222250" rIns="0" bIns="0" rtlCol="0">
            <a:spAutoFit/>
          </a:bodyPr>
          <a:lstStyle/>
          <a:p>
            <a:pPr marL="323850" marR="30480" indent="-285750">
              <a:lnSpc>
                <a:spcPct val="54200"/>
              </a:lnSpc>
              <a:spcBef>
                <a:spcPts val="1750"/>
              </a:spcBef>
            </a:pPr>
            <a:r>
              <a:rPr sz="4500" spc="7" baseline="1111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sz="4500" spc="7" baseline="1111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sz="4500" spc="-15" baseline="1111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6  </a:t>
            </a:r>
            <a:r>
              <a:rPr sz="4500" spc="15" baseline="-12962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+</a:t>
            </a:r>
            <a:endParaRPr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23077" y="4189095"/>
            <a:ext cx="2957830" cy="5181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200" b="1" spc="15" dirty="0">
                <a:latin typeface="Times New Roman" pitchFamily="18" charset="0"/>
                <a:cs typeface="Times New Roman" pitchFamily="18" charset="0"/>
              </a:rPr>
              <a:t>Net </a:t>
            </a:r>
            <a:r>
              <a:rPr sz="3200" b="1" spc="5" dirty="0">
                <a:latin typeface="Times New Roman" pitchFamily="18" charset="0"/>
                <a:cs typeface="Times New Roman" pitchFamily="18" charset="0"/>
              </a:rPr>
              <a:t>gain </a:t>
            </a:r>
            <a:r>
              <a:rPr sz="3200" b="1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3200" b="1" spc="-5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20" dirty="0">
                <a:latin typeface="Times New Roman" pitchFamily="18" charset="0"/>
                <a:cs typeface="Times New Roman" pitchFamily="18" charset="0"/>
              </a:rPr>
              <a:t>ATP</a:t>
            </a:r>
            <a:endParaRPr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51884" y="5013388"/>
            <a:ext cx="264795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200" spc="15" dirty="0">
                <a:latin typeface="Arial"/>
                <a:cs typeface="Arial"/>
              </a:rPr>
              <a:t>+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71081" y="5174631"/>
            <a:ext cx="300736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3200" spc="15" dirty="0">
                <a:latin typeface="Arial"/>
                <a:cs typeface="Arial"/>
              </a:rPr>
              <a:t>=</a:t>
            </a:r>
            <a:endParaRPr sz="3200" dirty="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770953" y="2207775"/>
            <a:ext cx="6449060" cy="3552825"/>
            <a:chOff x="685482" y="2181225"/>
            <a:chExt cx="6449060" cy="3552825"/>
          </a:xfrm>
        </p:grpSpPr>
        <p:sp>
          <p:nvSpPr>
            <p:cNvPr id="11" name="object 11"/>
            <p:cNvSpPr/>
            <p:nvPr/>
          </p:nvSpPr>
          <p:spPr>
            <a:xfrm>
              <a:off x="6076949" y="2181225"/>
              <a:ext cx="1057275" cy="40005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90562" y="5262600"/>
              <a:ext cx="5838825" cy="466725"/>
            </a:xfrm>
            <a:custGeom>
              <a:avLst/>
              <a:gdLst/>
              <a:ahLst/>
              <a:cxnLst/>
              <a:rect l="l" t="t" r="r" b="b"/>
              <a:pathLst>
                <a:path w="5838825" h="466725">
                  <a:moveTo>
                    <a:pt x="0" y="466115"/>
                  </a:moveTo>
                  <a:lnTo>
                    <a:pt x="2666111" y="466115"/>
                  </a:lnTo>
                  <a:lnTo>
                    <a:pt x="2666111" y="0"/>
                  </a:lnTo>
                  <a:lnTo>
                    <a:pt x="0" y="0"/>
                  </a:lnTo>
                  <a:lnTo>
                    <a:pt x="0" y="466115"/>
                  </a:lnTo>
                  <a:close/>
                </a:path>
                <a:path w="5838825" h="466725">
                  <a:moveTo>
                    <a:pt x="3275520" y="466115"/>
                  </a:moveTo>
                  <a:lnTo>
                    <a:pt x="5838761" y="466115"/>
                  </a:lnTo>
                  <a:lnTo>
                    <a:pt x="5838761" y="0"/>
                  </a:lnTo>
                  <a:lnTo>
                    <a:pt x="3275520" y="0"/>
                  </a:lnTo>
                  <a:lnTo>
                    <a:pt x="3275520" y="466115"/>
                  </a:lnTo>
                  <a:close/>
                </a:path>
              </a:pathLst>
            </a:custGeom>
            <a:ln w="9534">
              <a:solidFill>
                <a:srgbClr val="00AEEE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21067" y="5169789"/>
            <a:ext cx="5848985" cy="5091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30"/>
              </a:spcBef>
              <a:tabLst>
                <a:tab pos="3206115" algn="l"/>
                <a:tab pos="5654040" algn="l"/>
              </a:tabLst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6 ATP FROM 2 NADH2</a:t>
            </a:r>
            <a:r>
              <a:rPr sz="155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550" b="1" dirty="0" smtClean="0">
                <a:latin typeface="Times New Roman" pitchFamily="18" charset="0"/>
                <a:cs typeface="Times New Roman" pitchFamily="18" charset="0"/>
              </a:rPr>
              <a:t>4 ATP BY DIRECT 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4800" spc="7" baseline="21701" dirty="0">
                <a:latin typeface="Arial"/>
                <a:cs typeface="Arial"/>
              </a:rPr>
              <a:t>•</a:t>
            </a:r>
            <a:endParaRPr sz="4800" baseline="21701" dirty="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220013" y="5138714"/>
            <a:ext cx="1419225" cy="466725"/>
          </a:xfrm>
          <a:custGeom>
            <a:avLst/>
            <a:gdLst/>
            <a:ahLst/>
            <a:cxnLst/>
            <a:rect l="l" t="t" r="r" b="b"/>
            <a:pathLst>
              <a:path w="1419225" h="466725">
                <a:moveTo>
                  <a:pt x="0" y="466115"/>
                </a:moveTo>
                <a:lnTo>
                  <a:pt x="1419225" y="466115"/>
                </a:lnTo>
                <a:lnTo>
                  <a:pt x="1419225" y="0"/>
                </a:lnTo>
                <a:lnTo>
                  <a:pt x="0" y="0"/>
                </a:lnTo>
                <a:lnTo>
                  <a:pt x="0" y="466115"/>
                </a:lnTo>
                <a:close/>
              </a:path>
            </a:pathLst>
          </a:custGeom>
          <a:ln w="9534">
            <a:solidFill>
              <a:srgbClr val="00AEEE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272401" y="5169789"/>
            <a:ext cx="1273175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lang="en-US" sz="1400" dirty="0" smtClean="0">
                <a:latin typeface="Arial"/>
                <a:cs typeface="Arial"/>
              </a:rPr>
              <a:t>2 ATP UTILISED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9520301" y="5262588"/>
            <a:ext cx="2219325" cy="457200"/>
          </a:xfrm>
          <a:custGeom>
            <a:avLst/>
            <a:gdLst/>
            <a:ahLst/>
            <a:cxnLst/>
            <a:rect l="l" t="t" r="r" b="b"/>
            <a:pathLst>
              <a:path w="2219325" h="457200">
                <a:moveTo>
                  <a:pt x="0" y="456603"/>
                </a:moveTo>
                <a:lnTo>
                  <a:pt x="2219325" y="456603"/>
                </a:lnTo>
                <a:lnTo>
                  <a:pt x="2219325" y="0"/>
                </a:lnTo>
                <a:lnTo>
                  <a:pt x="0" y="0"/>
                </a:lnTo>
                <a:lnTo>
                  <a:pt x="0" y="456603"/>
                </a:lnTo>
                <a:close/>
              </a:path>
            </a:pathLst>
          </a:custGeom>
          <a:ln w="9534">
            <a:solidFill>
              <a:srgbClr val="00AEEE"/>
            </a:solidFill>
            <a:prstDash val="sysDash"/>
          </a:ln>
        </p:spPr>
        <p:txBody>
          <a:bodyPr wrap="square" lIns="0" tIns="0" rIns="0" bIns="0" rtlCol="0"/>
          <a:lstStyle/>
          <a:p>
            <a:r>
              <a:rPr lang="en-US" dirty="0" smtClean="0"/>
              <a:t>8 NET GAIN</a:t>
            </a:r>
            <a:endParaRPr dirty="0"/>
          </a:p>
        </p:txBody>
      </p:sp>
      <p:sp>
        <p:nvSpPr>
          <p:cNvPr id="18" name="object 18"/>
          <p:cNvSpPr txBox="1"/>
          <p:nvPr/>
        </p:nvSpPr>
        <p:spPr>
          <a:xfrm>
            <a:off x="7167626" y="2748026"/>
            <a:ext cx="1524000" cy="779701"/>
          </a:xfrm>
          <a:prstGeom prst="rect">
            <a:avLst/>
          </a:prstGeom>
          <a:solidFill>
            <a:srgbClr val="FFFFFF"/>
          </a:solidFill>
          <a:ln w="9534">
            <a:solidFill>
              <a:srgbClr val="00AEEE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 marR="19685" algn="ctr">
              <a:lnSpc>
                <a:spcPct val="100000"/>
              </a:lnSpc>
              <a:spcBef>
                <a:spcPts val="220"/>
              </a:spcBef>
            </a:pPr>
            <a:r>
              <a:rPr sz="2400" b="1" spc="-35" dirty="0">
                <a:latin typeface="Times New Roman" pitchFamily="18" charset="0"/>
                <a:cs typeface="Times New Roman" pitchFamily="18" charset="0"/>
              </a:rPr>
              <a:t>Pyruvic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15875" algn="ctr">
              <a:lnSpc>
                <a:spcPct val="100000"/>
              </a:lnSpc>
              <a:spcBef>
                <a:spcPts val="50"/>
              </a:spcBef>
            </a:pPr>
            <a:r>
              <a:rPr sz="2400" b="1" spc="25" dirty="0">
                <a:latin typeface="Times New Roman" pitchFamily="18" charset="0"/>
                <a:cs typeface="Times New Roman" pitchFamily="18" charset="0"/>
              </a:rPr>
              <a:t>acid</a:t>
            </a: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0200" y="200025"/>
            <a:ext cx="4181475" cy="1228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6610" y="447738"/>
            <a:ext cx="314960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dirty="0">
                <a:latin typeface="Times New Roman"/>
                <a:cs typeface="Times New Roman"/>
              </a:rPr>
              <a:t>D</a:t>
            </a:r>
            <a:r>
              <a:rPr b="0" i="0" spc="40" dirty="0">
                <a:latin typeface="Times New Roman"/>
                <a:cs typeface="Times New Roman"/>
              </a:rPr>
              <a:t>e</a:t>
            </a:r>
            <a:r>
              <a:rPr b="0" i="0" spc="15" dirty="0">
                <a:latin typeface="Times New Roman"/>
                <a:cs typeface="Times New Roman"/>
              </a:rPr>
              <a:t>f</a:t>
            </a:r>
            <a:r>
              <a:rPr b="0" i="0" spc="-20" dirty="0">
                <a:latin typeface="Times New Roman"/>
                <a:cs typeface="Times New Roman"/>
              </a:rPr>
              <a:t>i</a:t>
            </a:r>
            <a:r>
              <a:rPr b="0" i="0" dirty="0">
                <a:latin typeface="Times New Roman"/>
                <a:cs typeface="Times New Roman"/>
              </a:rPr>
              <a:t>n</a:t>
            </a:r>
            <a:r>
              <a:rPr b="0" i="0" spc="-25" dirty="0">
                <a:latin typeface="Times New Roman"/>
                <a:cs typeface="Times New Roman"/>
              </a:rPr>
              <a:t>i</a:t>
            </a:r>
            <a:r>
              <a:rPr b="0" i="0" spc="-20" dirty="0">
                <a:latin typeface="Times New Roman"/>
                <a:cs typeface="Times New Roman"/>
              </a:rPr>
              <a:t>ti</a:t>
            </a:r>
            <a:r>
              <a:rPr b="0" i="0" spc="-80" dirty="0">
                <a:latin typeface="Times New Roman"/>
                <a:cs typeface="Times New Roman"/>
              </a:rPr>
              <a:t>o</a:t>
            </a:r>
            <a:r>
              <a:rPr b="0" i="0" dirty="0">
                <a:latin typeface="Times New Roman"/>
                <a:cs typeface="Times New Roman"/>
              </a:rPr>
              <a:t>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459101" y="2110739"/>
            <a:ext cx="9555480" cy="272510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30"/>
              </a:spcBef>
              <a:tabLst>
                <a:tab pos="8583930" algn="l"/>
              </a:tabLst>
            </a:pPr>
            <a:r>
              <a:rPr sz="4400" spc="15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sz="4400" spc="-1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4400" spc="30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sz="4400" spc="5" dirty="0">
                <a:latin typeface="Times New Roman" pitchFamily="18" charset="0"/>
                <a:cs typeface="Times New Roman" pitchFamily="18" charset="0"/>
              </a:rPr>
              <a:t>intracellular </a:t>
            </a:r>
            <a:r>
              <a:rPr sz="4400" spc="10" dirty="0">
                <a:latin typeface="Times New Roman" pitchFamily="18" charset="0"/>
                <a:cs typeface="Times New Roman" pitchFamily="18" charset="0"/>
              </a:rPr>
              <a:t>oxidation </a:t>
            </a:r>
            <a:r>
              <a:rPr sz="4400" spc="15" dirty="0">
                <a:latin typeface="Times New Roman" pitchFamily="18" charset="0"/>
                <a:cs typeface="Times New Roman" pitchFamily="18" charset="0"/>
              </a:rPr>
              <a:t>process </a:t>
            </a:r>
            <a:r>
              <a:rPr sz="4400" spc="-10" dirty="0">
                <a:latin typeface="Times New Roman" pitchFamily="18" charset="0"/>
                <a:cs typeface="Times New Roman" pitchFamily="18" charset="0"/>
              </a:rPr>
              <a:t>in  </a:t>
            </a:r>
            <a:r>
              <a:rPr sz="4400" dirty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sz="4400" spc="15" dirty="0">
                <a:latin typeface="Times New Roman" pitchFamily="18" charset="0"/>
                <a:cs typeface="Times New Roman" pitchFamily="18" charset="0"/>
              </a:rPr>
              <a:t>complex </a:t>
            </a:r>
            <a:r>
              <a:rPr sz="4400" spc="25" dirty="0">
                <a:latin typeface="Times New Roman" pitchFamily="18" charset="0"/>
                <a:cs typeface="Times New Roman" pitchFamily="18" charset="0"/>
              </a:rPr>
              <a:t>organic </a:t>
            </a:r>
            <a:r>
              <a:rPr sz="4400" spc="15" dirty="0">
                <a:latin typeface="Times New Roman" pitchFamily="18" charset="0"/>
                <a:cs typeface="Times New Roman" pitchFamily="18" charset="0"/>
              </a:rPr>
              <a:t>substances </a:t>
            </a:r>
            <a:r>
              <a:rPr sz="4400" spc="20" dirty="0">
                <a:latin typeface="Times New Roman" pitchFamily="18" charset="0"/>
                <a:cs typeface="Times New Roman" pitchFamily="18" charset="0"/>
              </a:rPr>
              <a:t>are  </a:t>
            </a:r>
            <a:r>
              <a:rPr sz="4400" spc="45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4400" spc="1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4400" spc="5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4400" spc="-10" dirty="0">
                <a:latin typeface="Times New Roman" pitchFamily="18" charset="0"/>
                <a:cs typeface="Times New Roman" pitchFamily="18" charset="0"/>
              </a:rPr>
              <a:t>ke</a:t>
            </a:r>
            <a:r>
              <a:rPr sz="4400" spc="15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4400" spc="-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400" spc="45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sz="4400" spc="-15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sz="4400" spc="15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4400" spc="-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400" spc="-3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4400" spc="45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4400" spc="-3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4400" spc="1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44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400" spc="1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4400" spc="-25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4400" spc="4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4400" spc="45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4400" spc="-3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sz="4400" spc="-1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4400" spc="1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44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400" spc="1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4400" spc="5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4400" spc="45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4400" spc="1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4400" spc="-2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4400" spc="45" dirty="0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sz="4400" spc="-10" dirty="0" smtClean="0">
                <a:latin typeface="Times New Roman" pitchFamily="18" charset="0"/>
                <a:cs typeface="Times New Roman" pitchFamily="18" charset="0"/>
              </a:rPr>
              <a:t>ce</a:t>
            </a:r>
            <a:r>
              <a:rPr sz="4400" spc="1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400" spc="-25" dirty="0" smtClean="0">
                <a:latin typeface="Times New Roman" pitchFamily="18" charset="0"/>
                <a:cs typeface="Times New Roman" pitchFamily="18" charset="0"/>
              </a:rPr>
              <a:t>wit</a:t>
            </a:r>
            <a:r>
              <a:rPr sz="4400" spc="10" dirty="0" smtClean="0">
                <a:latin typeface="Times New Roman" pitchFamily="18" charset="0"/>
                <a:cs typeface="Times New Roman" pitchFamily="18" charset="0"/>
              </a:rPr>
              <a:t>h  </a:t>
            </a:r>
            <a:r>
              <a:rPr sz="4400" dirty="0">
                <a:latin typeface="Times New Roman" pitchFamily="18" charset="0"/>
                <a:cs typeface="Times New Roman" pitchFamily="18" charset="0"/>
              </a:rPr>
              <a:t>stepwise </a:t>
            </a:r>
            <a:r>
              <a:rPr sz="4400" spc="5" dirty="0">
                <a:latin typeface="Times New Roman" pitchFamily="18" charset="0"/>
                <a:cs typeface="Times New Roman" pitchFamily="18" charset="0"/>
              </a:rPr>
              <a:t>release </a:t>
            </a:r>
            <a:r>
              <a:rPr sz="4400" spc="2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4400" spc="-20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400" spc="-55" dirty="0">
                <a:latin typeface="Times New Roman" pitchFamily="18" charset="0"/>
                <a:cs typeface="Times New Roman" pitchFamily="18" charset="0"/>
              </a:rPr>
              <a:t>energy.</a:t>
            </a:r>
            <a:endParaRPr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801599" cy="73151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343025" y="0"/>
            <a:ext cx="11458575" cy="7315200"/>
            <a:chOff x="1343025" y="0"/>
            <a:chExt cx="11458575" cy="7315200"/>
          </a:xfrm>
        </p:grpSpPr>
        <p:sp>
          <p:nvSpPr>
            <p:cNvPr id="4" name="object 4"/>
            <p:cNvSpPr/>
            <p:nvPr/>
          </p:nvSpPr>
          <p:spPr>
            <a:xfrm>
              <a:off x="1419225" y="0"/>
              <a:ext cx="11382375" cy="7315200"/>
            </a:xfrm>
            <a:custGeom>
              <a:avLst/>
              <a:gdLst/>
              <a:ahLst/>
              <a:cxnLst/>
              <a:rect l="l" t="t" r="r" b="b"/>
              <a:pathLst>
                <a:path w="11382375" h="7315200">
                  <a:moveTo>
                    <a:pt x="11381867" y="0"/>
                  </a:moveTo>
                  <a:lnTo>
                    <a:pt x="0" y="0"/>
                  </a:lnTo>
                  <a:lnTo>
                    <a:pt x="0" y="7315200"/>
                  </a:lnTo>
                  <a:lnTo>
                    <a:pt x="11381867" y="7315200"/>
                  </a:lnTo>
                  <a:lnTo>
                    <a:pt x="113818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43025" y="0"/>
              <a:ext cx="180975" cy="731519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19225" y="0"/>
              <a:ext cx="104775" cy="7315200"/>
            </a:xfrm>
            <a:custGeom>
              <a:avLst/>
              <a:gdLst/>
              <a:ahLst/>
              <a:cxnLst/>
              <a:rect l="l" t="t" r="r" b="b"/>
              <a:pathLst>
                <a:path w="104775" h="7315200">
                  <a:moveTo>
                    <a:pt x="104308" y="0"/>
                  </a:moveTo>
                  <a:lnTo>
                    <a:pt x="0" y="0"/>
                  </a:lnTo>
                  <a:lnTo>
                    <a:pt x="0" y="7315200"/>
                  </a:lnTo>
                  <a:lnTo>
                    <a:pt x="104308" y="7315200"/>
                  </a:lnTo>
                  <a:lnTo>
                    <a:pt x="1043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52600" y="457200"/>
              <a:ext cx="10515600" cy="65532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0200" y="0"/>
            <a:ext cx="7734300" cy="121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7245" y="175831"/>
            <a:ext cx="6739255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spc="-5" dirty="0">
                <a:latin typeface="Arial"/>
                <a:cs typeface="Arial"/>
              </a:rPr>
              <a:t>Fate </a:t>
            </a:r>
            <a:r>
              <a:rPr b="0" i="0" spc="-20" dirty="0">
                <a:latin typeface="Arial"/>
                <a:cs typeface="Arial"/>
              </a:rPr>
              <a:t>of </a:t>
            </a:r>
            <a:r>
              <a:rPr b="0" i="0" spc="-5" dirty="0">
                <a:latin typeface="Arial"/>
                <a:cs typeface="Arial"/>
              </a:rPr>
              <a:t>Pyruvic</a:t>
            </a:r>
            <a:r>
              <a:rPr b="0" i="0" spc="-480" dirty="0">
                <a:latin typeface="Arial"/>
                <a:cs typeface="Arial"/>
              </a:rPr>
              <a:t> </a:t>
            </a:r>
            <a:r>
              <a:rPr b="0" i="0" spc="-5" dirty="0">
                <a:latin typeface="Arial"/>
                <a:cs typeface="Arial"/>
              </a:rPr>
              <a:t>Acid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4943475" y="1438275"/>
            <a:ext cx="3829050" cy="2305050"/>
            <a:chOff x="4943475" y="1438275"/>
            <a:chExt cx="3829050" cy="2305050"/>
          </a:xfrm>
        </p:grpSpPr>
        <p:sp>
          <p:nvSpPr>
            <p:cNvPr id="5" name="object 5"/>
            <p:cNvSpPr/>
            <p:nvPr/>
          </p:nvSpPr>
          <p:spPr>
            <a:xfrm>
              <a:off x="4943475" y="1438274"/>
              <a:ext cx="1996439" cy="2305050"/>
            </a:xfrm>
            <a:custGeom>
              <a:avLst/>
              <a:gdLst/>
              <a:ahLst/>
              <a:cxnLst/>
              <a:rect l="l" t="t" r="r" b="b"/>
              <a:pathLst>
                <a:path w="1996440" h="2305050">
                  <a:moveTo>
                    <a:pt x="6350" y="2238375"/>
                  </a:moveTo>
                  <a:lnTo>
                    <a:pt x="0" y="2238375"/>
                  </a:lnTo>
                  <a:lnTo>
                    <a:pt x="0" y="2295525"/>
                  </a:lnTo>
                  <a:lnTo>
                    <a:pt x="6350" y="2295525"/>
                  </a:lnTo>
                  <a:lnTo>
                    <a:pt x="6350" y="2238375"/>
                  </a:lnTo>
                  <a:close/>
                </a:path>
                <a:path w="1996440" h="2305050">
                  <a:moveTo>
                    <a:pt x="6350" y="2162175"/>
                  </a:moveTo>
                  <a:lnTo>
                    <a:pt x="0" y="2162175"/>
                  </a:lnTo>
                  <a:lnTo>
                    <a:pt x="0" y="2219325"/>
                  </a:lnTo>
                  <a:lnTo>
                    <a:pt x="6350" y="2219325"/>
                  </a:lnTo>
                  <a:lnTo>
                    <a:pt x="6350" y="2162175"/>
                  </a:lnTo>
                  <a:close/>
                </a:path>
                <a:path w="1996440" h="2305050">
                  <a:moveTo>
                    <a:pt x="6350" y="2085975"/>
                  </a:moveTo>
                  <a:lnTo>
                    <a:pt x="0" y="2085975"/>
                  </a:lnTo>
                  <a:lnTo>
                    <a:pt x="0" y="2143125"/>
                  </a:lnTo>
                  <a:lnTo>
                    <a:pt x="6350" y="2143125"/>
                  </a:lnTo>
                  <a:lnTo>
                    <a:pt x="6350" y="2085975"/>
                  </a:lnTo>
                  <a:close/>
                </a:path>
                <a:path w="1996440" h="2305050">
                  <a:moveTo>
                    <a:pt x="6350" y="2009775"/>
                  </a:moveTo>
                  <a:lnTo>
                    <a:pt x="0" y="2009775"/>
                  </a:lnTo>
                  <a:lnTo>
                    <a:pt x="0" y="2066925"/>
                  </a:lnTo>
                  <a:lnTo>
                    <a:pt x="6350" y="2066925"/>
                  </a:lnTo>
                  <a:lnTo>
                    <a:pt x="6350" y="2009775"/>
                  </a:lnTo>
                  <a:close/>
                </a:path>
                <a:path w="1996440" h="2305050">
                  <a:moveTo>
                    <a:pt x="6350" y="1933575"/>
                  </a:moveTo>
                  <a:lnTo>
                    <a:pt x="0" y="1933575"/>
                  </a:lnTo>
                  <a:lnTo>
                    <a:pt x="0" y="1990725"/>
                  </a:lnTo>
                  <a:lnTo>
                    <a:pt x="6350" y="1990725"/>
                  </a:lnTo>
                  <a:lnTo>
                    <a:pt x="6350" y="1933575"/>
                  </a:lnTo>
                  <a:close/>
                </a:path>
                <a:path w="1996440" h="2305050">
                  <a:moveTo>
                    <a:pt x="6350" y="1857375"/>
                  </a:moveTo>
                  <a:lnTo>
                    <a:pt x="0" y="1857375"/>
                  </a:lnTo>
                  <a:lnTo>
                    <a:pt x="0" y="1914525"/>
                  </a:lnTo>
                  <a:lnTo>
                    <a:pt x="6350" y="1914525"/>
                  </a:lnTo>
                  <a:lnTo>
                    <a:pt x="6350" y="1857375"/>
                  </a:lnTo>
                  <a:close/>
                </a:path>
                <a:path w="1996440" h="2305050">
                  <a:moveTo>
                    <a:pt x="6350" y="1781175"/>
                  </a:moveTo>
                  <a:lnTo>
                    <a:pt x="0" y="1781175"/>
                  </a:lnTo>
                  <a:lnTo>
                    <a:pt x="0" y="1838325"/>
                  </a:lnTo>
                  <a:lnTo>
                    <a:pt x="6350" y="1838325"/>
                  </a:lnTo>
                  <a:lnTo>
                    <a:pt x="6350" y="1781175"/>
                  </a:lnTo>
                  <a:close/>
                </a:path>
                <a:path w="1996440" h="2305050">
                  <a:moveTo>
                    <a:pt x="15240" y="1701165"/>
                  </a:moveTo>
                  <a:lnTo>
                    <a:pt x="4318" y="1701165"/>
                  </a:lnTo>
                  <a:lnTo>
                    <a:pt x="0" y="1705483"/>
                  </a:lnTo>
                  <a:lnTo>
                    <a:pt x="0" y="1762125"/>
                  </a:lnTo>
                  <a:lnTo>
                    <a:pt x="6350" y="1762125"/>
                  </a:lnTo>
                  <a:lnTo>
                    <a:pt x="6350" y="1709039"/>
                  </a:lnTo>
                  <a:lnTo>
                    <a:pt x="7747" y="1707515"/>
                  </a:lnTo>
                  <a:lnTo>
                    <a:pt x="15240" y="1707515"/>
                  </a:lnTo>
                  <a:lnTo>
                    <a:pt x="15240" y="1701165"/>
                  </a:lnTo>
                  <a:close/>
                </a:path>
                <a:path w="1996440" h="2305050">
                  <a:moveTo>
                    <a:pt x="19050" y="2162175"/>
                  </a:moveTo>
                  <a:lnTo>
                    <a:pt x="12700" y="2162175"/>
                  </a:lnTo>
                  <a:lnTo>
                    <a:pt x="12700" y="2219325"/>
                  </a:lnTo>
                  <a:lnTo>
                    <a:pt x="19050" y="2219325"/>
                  </a:lnTo>
                  <a:lnTo>
                    <a:pt x="19050" y="2162175"/>
                  </a:lnTo>
                  <a:close/>
                </a:path>
                <a:path w="1996440" h="2305050">
                  <a:moveTo>
                    <a:pt x="19050" y="2085975"/>
                  </a:moveTo>
                  <a:lnTo>
                    <a:pt x="12700" y="2085975"/>
                  </a:lnTo>
                  <a:lnTo>
                    <a:pt x="12700" y="2143125"/>
                  </a:lnTo>
                  <a:lnTo>
                    <a:pt x="19050" y="2143125"/>
                  </a:lnTo>
                  <a:lnTo>
                    <a:pt x="19050" y="2085975"/>
                  </a:lnTo>
                  <a:close/>
                </a:path>
                <a:path w="1996440" h="2305050">
                  <a:moveTo>
                    <a:pt x="19050" y="2009775"/>
                  </a:moveTo>
                  <a:lnTo>
                    <a:pt x="12700" y="2009775"/>
                  </a:lnTo>
                  <a:lnTo>
                    <a:pt x="12700" y="2066925"/>
                  </a:lnTo>
                  <a:lnTo>
                    <a:pt x="19050" y="2066925"/>
                  </a:lnTo>
                  <a:lnTo>
                    <a:pt x="19050" y="2009775"/>
                  </a:lnTo>
                  <a:close/>
                </a:path>
                <a:path w="1996440" h="2305050">
                  <a:moveTo>
                    <a:pt x="19050" y="1933575"/>
                  </a:moveTo>
                  <a:lnTo>
                    <a:pt x="12700" y="1933575"/>
                  </a:lnTo>
                  <a:lnTo>
                    <a:pt x="12700" y="1990725"/>
                  </a:lnTo>
                  <a:lnTo>
                    <a:pt x="19050" y="1990725"/>
                  </a:lnTo>
                  <a:lnTo>
                    <a:pt x="19050" y="1933575"/>
                  </a:lnTo>
                  <a:close/>
                </a:path>
                <a:path w="1996440" h="2305050">
                  <a:moveTo>
                    <a:pt x="19050" y="1857375"/>
                  </a:moveTo>
                  <a:lnTo>
                    <a:pt x="12700" y="1857375"/>
                  </a:lnTo>
                  <a:lnTo>
                    <a:pt x="12700" y="1914525"/>
                  </a:lnTo>
                  <a:lnTo>
                    <a:pt x="19050" y="1914525"/>
                  </a:lnTo>
                  <a:lnTo>
                    <a:pt x="19050" y="1857375"/>
                  </a:lnTo>
                  <a:close/>
                </a:path>
                <a:path w="1996440" h="2305050">
                  <a:moveTo>
                    <a:pt x="19050" y="1781175"/>
                  </a:moveTo>
                  <a:lnTo>
                    <a:pt x="12700" y="1781175"/>
                  </a:lnTo>
                  <a:lnTo>
                    <a:pt x="12700" y="1838325"/>
                  </a:lnTo>
                  <a:lnTo>
                    <a:pt x="19050" y="1838325"/>
                  </a:lnTo>
                  <a:lnTo>
                    <a:pt x="19050" y="1781175"/>
                  </a:lnTo>
                  <a:close/>
                </a:path>
                <a:path w="1996440" h="2305050">
                  <a:moveTo>
                    <a:pt x="19050" y="1720215"/>
                  </a:moveTo>
                  <a:lnTo>
                    <a:pt x="15240" y="1713865"/>
                  </a:lnTo>
                  <a:lnTo>
                    <a:pt x="12700" y="1713865"/>
                  </a:lnTo>
                  <a:lnTo>
                    <a:pt x="12700" y="1762125"/>
                  </a:lnTo>
                  <a:lnTo>
                    <a:pt x="19050" y="1762125"/>
                  </a:lnTo>
                  <a:lnTo>
                    <a:pt x="19050" y="1720215"/>
                  </a:lnTo>
                  <a:close/>
                </a:path>
                <a:path w="1996440" h="2305050">
                  <a:moveTo>
                    <a:pt x="36068" y="2298700"/>
                  </a:moveTo>
                  <a:lnTo>
                    <a:pt x="9525" y="2298700"/>
                  </a:lnTo>
                  <a:lnTo>
                    <a:pt x="9525" y="2305050"/>
                  </a:lnTo>
                  <a:lnTo>
                    <a:pt x="36068" y="2305050"/>
                  </a:lnTo>
                  <a:lnTo>
                    <a:pt x="36068" y="2298700"/>
                  </a:lnTo>
                  <a:close/>
                </a:path>
                <a:path w="1996440" h="2305050">
                  <a:moveTo>
                    <a:pt x="36068" y="2286000"/>
                  </a:moveTo>
                  <a:lnTo>
                    <a:pt x="19050" y="2286000"/>
                  </a:lnTo>
                  <a:lnTo>
                    <a:pt x="19050" y="2238375"/>
                  </a:lnTo>
                  <a:lnTo>
                    <a:pt x="12700" y="2238375"/>
                  </a:lnTo>
                  <a:lnTo>
                    <a:pt x="12700" y="2286000"/>
                  </a:lnTo>
                  <a:lnTo>
                    <a:pt x="9525" y="2286000"/>
                  </a:lnTo>
                  <a:lnTo>
                    <a:pt x="9525" y="2292350"/>
                  </a:lnTo>
                  <a:lnTo>
                    <a:pt x="12700" y="2292350"/>
                  </a:lnTo>
                  <a:lnTo>
                    <a:pt x="12700" y="2295525"/>
                  </a:lnTo>
                  <a:lnTo>
                    <a:pt x="19050" y="2295525"/>
                  </a:lnTo>
                  <a:lnTo>
                    <a:pt x="19050" y="2292350"/>
                  </a:lnTo>
                  <a:lnTo>
                    <a:pt x="36068" y="2292350"/>
                  </a:lnTo>
                  <a:lnTo>
                    <a:pt x="36068" y="2286000"/>
                  </a:lnTo>
                  <a:close/>
                </a:path>
                <a:path w="1996440" h="2305050">
                  <a:moveTo>
                    <a:pt x="91440" y="1713865"/>
                  </a:moveTo>
                  <a:lnTo>
                    <a:pt x="34290" y="1713865"/>
                  </a:lnTo>
                  <a:lnTo>
                    <a:pt x="34290" y="1720215"/>
                  </a:lnTo>
                  <a:lnTo>
                    <a:pt x="91440" y="1720215"/>
                  </a:lnTo>
                  <a:lnTo>
                    <a:pt x="91440" y="1713865"/>
                  </a:lnTo>
                  <a:close/>
                </a:path>
                <a:path w="1996440" h="2305050">
                  <a:moveTo>
                    <a:pt x="91440" y="1701165"/>
                  </a:moveTo>
                  <a:lnTo>
                    <a:pt x="34290" y="1701165"/>
                  </a:lnTo>
                  <a:lnTo>
                    <a:pt x="34290" y="1707515"/>
                  </a:lnTo>
                  <a:lnTo>
                    <a:pt x="91440" y="1707515"/>
                  </a:lnTo>
                  <a:lnTo>
                    <a:pt x="91440" y="1701165"/>
                  </a:lnTo>
                  <a:close/>
                </a:path>
                <a:path w="1996440" h="2305050">
                  <a:moveTo>
                    <a:pt x="167640" y="1713865"/>
                  </a:moveTo>
                  <a:lnTo>
                    <a:pt x="110490" y="1713865"/>
                  </a:lnTo>
                  <a:lnTo>
                    <a:pt x="110490" y="1720215"/>
                  </a:lnTo>
                  <a:lnTo>
                    <a:pt x="167640" y="1720215"/>
                  </a:lnTo>
                  <a:lnTo>
                    <a:pt x="167640" y="1713865"/>
                  </a:lnTo>
                  <a:close/>
                </a:path>
                <a:path w="1996440" h="2305050">
                  <a:moveTo>
                    <a:pt x="167640" y="1701165"/>
                  </a:moveTo>
                  <a:lnTo>
                    <a:pt x="110490" y="1701165"/>
                  </a:lnTo>
                  <a:lnTo>
                    <a:pt x="110490" y="1707515"/>
                  </a:lnTo>
                  <a:lnTo>
                    <a:pt x="167640" y="1707515"/>
                  </a:lnTo>
                  <a:lnTo>
                    <a:pt x="167640" y="1701165"/>
                  </a:lnTo>
                  <a:close/>
                </a:path>
                <a:path w="1996440" h="2305050">
                  <a:moveTo>
                    <a:pt x="243840" y="1713865"/>
                  </a:moveTo>
                  <a:lnTo>
                    <a:pt x="186690" y="1713865"/>
                  </a:lnTo>
                  <a:lnTo>
                    <a:pt x="186690" y="1720215"/>
                  </a:lnTo>
                  <a:lnTo>
                    <a:pt x="243840" y="1720215"/>
                  </a:lnTo>
                  <a:lnTo>
                    <a:pt x="243840" y="1713865"/>
                  </a:lnTo>
                  <a:close/>
                </a:path>
                <a:path w="1996440" h="2305050">
                  <a:moveTo>
                    <a:pt x="243840" y="1701165"/>
                  </a:moveTo>
                  <a:lnTo>
                    <a:pt x="186690" y="1701165"/>
                  </a:lnTo>
                  <a:lnTo>
                    <a:pt x="186690" y="1707515"/>
                  </a:lnTo>
                  <a:lnTo>
                    <a:pt x="243840" y="1707515"/>
                  </a:lnTo>
                  <a:lnTo>
                    <a:pt x="243840" y="1701165"/>
                  </a:lnTo>
                  <a:close/>
                </a:path>
                <a:path w="1996440" h="2305050">
                  <a:moveTo>
                    <a:pt x="320040" y="1713865"/>
                  </a:moveTo>
                  <a:lnTo>
                    <a:pt x="262890" y="1713865"/>
                  </a:lnTo>
                  <a:lnTo>
                    <a:pt x="262890" y="1720215"/>
                  </a:lnTo>
                  <a:lnTo>
                    <a:pt x="320040" y="1720215"/>
                  </a:lnTo>
                  <a:lnTo>
                    <a:pt x="320040" y="1713865"/>
                  </a:lnTo>
                  <a:close/>
                </a:path>
                <a:path w="1996440" h="2305050">
                  <a:moveTo>
                    <a:pt x="320040" y="1701165"/>
                  </a:moveTo>
                  <a:lnTo>
                    <a:pt x="262890" y="1701165"/>
                  </a:lnTo>
                  <a:lnTo>
                    <a:pt x="262890" y="1707515"/>
                  </a:lnTo>
                  <a:lnTo>
                    <a:pt x="320040" y="1707515"/>
                  </a:lnTo>
                  <a:lnTo>
                    <a:pt x="320040" y="1701165"/>
                  </a:lnTo>
                  <a:close/>
                </a:path>
                <a:path w="1996440" h="2305050">
                  <a:moveTo>
                    <a:pt x="396240" y="1713865"/>
                  </a:moveTo>
                  <a:lnTo>
                    <a:pt x="339090" y="1713865"/>
                  </a:lnTo>
                  <a:lnTo>
                    <a:pt x="339090" y="1720215"/>
                  </a:lnTo>
                  <a:lnTo>
                    <a:pt x="396240" y="1720215"/>
                  </a:lnTo>
                  <a:lnTo>
                    <a:pt x="396240" y="1713865"/>
                  </a:lnTo>
                  <a:close/>
                </a:path>
                <a:path w="1996440" h="2305050">
                  <a:moveTo>
                    <a:pt x="396240" y="1701165"/>
                  </a:moveTo>
                  <a:lnTo>
                    <a:pt x="339090" y="1701165"/>
                  </a:lnTo>
                  <a:lnTo>
                    <a:pt x="339090" y="1707515"/>
                  </a:lnTo>
                  <a:lnTo>
                    <a:pt x="396240" y="1707515"/>
                  </a:lnTo>
                  <a:lnTo>
                    <a:pt x="396240" y="1701165"/>
                  </a:lnTo>
                  <a:close/>
                </a:path>
                <a:path w="1996440" h="2305050">
                  <a:moveTo>
                    <a:pt x="396240" y="0"/>
                  </a:moveTo>
                  <a:lnTo>
                    <a:pt x="385318" y="0"/>
                  </a:lnTo>
                  <a:lnTo>
                    <a:pt x="381000" y="4318"/>
                  </a:lnTo>
                  <a:lnTo>
                    <a:pt x="381000" y="60960"/>
                  </a:lnTo>
                  <a:lnTo>
                    <a:pt x="387350" y="60960"/>
                  </a:lnTo>
                  <a:lnTo>
                    <a:pt x="387350" y="7747"/>
                  </a:lnTo>
                  <a:lnTo>
                    <a:pt x="388747" y="6350"/>
                  </a:lnTo>
                  <a:lnTo>
                    <a:pt x="396240" y="6350"/>
                  </a:lnTo>
                  <a:lnTo>
                    <a:pt x="396240" y="0"/>
                  </a:lnTo>
                  <a:close/>
                </a:path>
                <a:path w="1996440" h="2305050">
                  <a:moveTo>
                    <a:pt x="417068" y="584835"/>
                  </a:moveTo>
                  <a:lnTo>
                    <a:pt x="400050" y="584835"/>
                  </a:lnTo>
                  <a:lnTo>
                    <a:pt x="400050" y="537210"/>
                  </a:lnTo>
                  <a:lnTo>
                    <a:pt x="393700" y="537210"/>
                  </a:lnTo>
                  <a:lnTo>
                    <a:pt x="393700" y="584835"/>
                  </a:lnTo>
                  <a:lnTo>
                    <a:pt x="390525" y="584835"/>
                  </a:lnTo>
                  <a:lnTo>
                    <a:pt x="390525" y="591185"/>
                  </a:lnTo>
                  <a:lnTo>
                    <a:pt x="393700" y="591185"/>
                  </a:lnTo>
                  <a:lnTo>
                    <a:pt x="393700" y="594360"/>
                  </a:lnTo>
                  <a:lnTo>
                    <a:pt x="400050" y="594360"/>
                  </a:lnTo>
                  <a:lnTo>
                    <a:pt x="400050" y="591185"/>
                  </a:lnTo>
                  <a:lnTo>
                    <a:pt x="417068" y="591185"/>
                  </a:lnTo>
                  <a:lnTo>
                    <a:pt x="417068" y="584835"/>
                  </a:lnTo>
                  <a:close/>
                </a:path>
                <a:path w="1996440" h="2305050">
                  <a:moveTo>
                    <a:pt x="472440" y="1713865"/>
                  </a:moveTo>
                  <a:lnTo>
                    <a:pt x="415290" y="1713865"/>
                  </a:lnTo>
                  <a:lnTo>
                    <a:pt x="415290" y="1720215"/>
                  </a:lnTo>
                  <a:lnTo>
                    <a:pt x="472440" y="1720215"/>
                  </a:lnTo>
                  <a:lnTo>
                    <a:pt x="472440" y="1713865"/>
                  </a:lnTo>
                  <a:close/>
                </a:path>
                <a:path w="1996440" h="2305050">
                  <a:moveTo>
                    <a:pt x="472440" y="1701165"/>
                  </a:moveTo>
                  <a:lnTo>
                    <a:pt x="415290" y="1701165"/>
                  </a:lnTo>
                  <a:lnTo>
                    <a:pt x="415290" y="1707515"/>
                  </a:lnTo>
                  <a:lnTo>
                    <a:pt x="472440" y="1707515"/>
                  </a:lnTo>
                  <a:lnTo>
                    <a:pt x="472440" y="1701165"/>
                  </a:lnTo>
                  <a:close/>
                </a:path>
                <a:path w="1996440" h="2305050">
                  <a:moveTo>
                    <a:pt x="548640" y="1713865"/>
                  </a:moveTo>
                  <a:lnTo>
                    <a:pt x="491490" y="1713865"/>
                  </a:lnTo>
                  <a:lnTo>
                    <a:pt x="491490" y="1720215"/>
                  </a:lnTo>
                  <a:lnTo>
                    <a:pt x="548640" y="1720215"/>
                  </a:lnTo>
                  <a:lnTo>
                    <a:pt x="548640" y="1713865"/>
                  </a:lnTo>
                  <a:close/>
                </a:path>
                <a:path w="1996440" h="2305050">
                  <a:moveTo>
                    <a:pt x="548640" y="1701165"/>
                  </a:moveTo>
                  <a:lnTo>
                    <a:pt x="491490" y="1701165"/>
                  </a:lnTo>
                  <a:lnTo>
                    <a:pt x="491490" y="1707515"/>
                  </a:lnTo>
                  <a:lnTo>
                    <a:pt x="548640" y="1707515"/>
                  </a:lnTo>
                  <a:lnTo>
                    <a:pt x="548640" y="1701165"/>
                  </a:lnTo>
                  <a:close/>
                </a:path>
                <a:path w="1996440" h="2305050">
                  <a:moveTo>
                    <a:pt x="624840" y="1713865"/>
                  </a:moveTo>
                  <a:lnTo>
                    <a:pt x="567690" y="1713865"/>
                  </a:lnTo>
                  <a:lnTo>
                    <a:pt x="567690" y="1720215"/>
                  </a:lnTo>
                  <a:lnTo>
                    <a:pt x="624840" y="1720215"/>
                  </a:lnTo>
                  <a:lnTo>
                    <a:pt x="624840" y="1713865"/>
                  </a:lnTo>
                  <a:close/>
                </a:path>
                <a:path w="1996440" h="2305050">
                  <a:moveTo>
                    <a:pt x="624840" y="1701165"/>
                  </a:moveTo>
                  <a:lnTo>
                    <a:pt x="567690" y="1701165"/>
                  </a:lnTo>
                  <a:lnTo>
                    <a:pt x="567690" y="1707515"/>
                  </a:lnTo>
                  <a:lnTo>
                    <a:pt x="624840" y="1707515"/>
                  </a:lnTo>
                  <a:lnTo>
                    <a:pt x="624840" y="1701165"/>
                  </a:lnTo>
                  <a:close/>
                </a:path>
                <a:path w="1996440" h="2305050">
                  <a:moveTo>
                    <a:pt x="701040" y="1713865"/>
                  </a:moveTo>
                  <a:lnTo>
                    <a:pt x="643890" y="1713865"/>
                  </a:lnTo>
                  <a:lnTo>
                    <a:pt x="643890" y="1720215"/>
                  </a:lnTo>
                  <a:lnTo>
                    <a:pt x="701040" y="1720215"/>
                  </a:lnTo>
                  <a:lnTo>
                    <a:pt x="701040" y="1713865"/>
                  </a:lnTo>
                  <a:close/>
                </a:path>
                <a:path w="1996440" h="2305050">
                  <a:moveTo>
                    <a:pt x="701040" y="1701165"/>
                  </a:moveTo>
                  <a:lnTo>
                    <a:pt x="643890" y="1701165"/>
                  </a:lnTo>
                  <a:lnTo>
                    <a:pt x="643890" y="1707515"/>
                  </a:lnTo>
                  <a:lnTo>
                    <a:pt x="701040" y="1707515"/>
                  </a:lnTo>
                  <a:lnTo>
                    <a:pt x="701040" y="1701165"/>
                  </a:lnTo>
                  <a:close/>
                </a:path>
                <a:path w="1996440" h="2305050">
                  <a:moveTo>
                    <a:pt x="777240" y="1713865"/>
                  </a:moveTo>
                  <a:lnTo>
                    <a:pt x="720090" y="1713865"/>
                  </a:lnTo>
                  <a:lnTo>
                    <a:pt x="720090" y="1720215"/>
                  </a:lnTo>
                  <a:lnTo>
                    <a:pt x="777240" y="1720215"/>
                  </a:lnTo>
                  <a:lnTo>
                    <a:pt x="777240" y="1713865"/>
                  </a:lnTo>
                  <a:close/>
                </a:path>
                <a:path w="1996440" h="2305050">
                  <a:moveTo>
                    <a:pt x="777240" y="1701165"/>
                  </a:moveTo>
                  <a:lnTo>
                    <a:pt x="720090" y="1701165"/>
                  </a:lnTo>
                  <a:lnTo>
                    <a:pt x="720090" y="1707515"/>
                  </a:lnTo>
                  <a:lnTo>
                    <a:pt x="777240" y="1707515"/>
                  </a:lnTo>
                  <a:lnTo>
                    <a:pt x="777240" y="1701165"/>
                  </a:lnTo>
                  <a:close/>
                </a:path>
                <a:path w="1996440" h="2305050">
                  <a:moveTo>
                    <a:pt x="853440" y="1713865"/>
                  </a:moveTo>
                  <a:lnTo>
                    <a:pt x="796290" y="1713865"/>
                  </a:lnTo>
                  <a:lnTo>
                    <a:pt x="796290" y="1720215"/>
                  </a:lnTo>
                  <a:lnTo>
                    <a:pt x="853440" y="1720215"/>
                  </a:lnTo>
                  <a:lnTo>
                    <a:pt x="853440" y="1713865"/>
                  </a:lnTo>
                  <a:close/>
                </a:path>
                <a:path w="1996440" h="2305050">
                  <a:moveTo>
                    <a:pt x="853440" y="1701165"/>
                  </a:moveTo>
                  <a:lnTo>
                    <a:pt x="796290" y="1701165"/>
                  </a:lnTo>
                  <a:lnTo>
                    <a:pt x="796290" y="1707515"/>
                  </a:lnTo>
                  <a:lnTo>
                    <a:pt x="853440" y="1707515"/>
                  </a:lnTo>
                  <a:lnTo>
                    <a:pt x="853440" y="1701165"/>
                  </a:lnTo>
                  <a:close/>
                </a:path>
                <a:path w="1996440" h="2305050">
                  <a:moveTo>
                    <a:pt x="929640" y="1713865"/>
                  </a:moveTo>
                  <a:lnTo>
                    <a:pt x="872490" y="1713865"/>
                  </a:lnTo>
                  <a:lnTo>
                    <a:pt x="872490" y="1720215"/>
                  </a:lnTo>
                  <a:lnTo>
                    <a:pt x="929640" y="1720215"/>
                  </a:lnTo>
                  <a:lnTo>
                    <a:pt x="929640" y="1713865"/>
                  </a:lnTo>
                  <a:close/>
                </a:path>
                <a:path w="1996440" h="2305050">
                  <a:moveTo>
                    <a:pt x="929640" y="1701165"/>
                  </a:moveTo>
                  <a:lnTo>
                    <a:pt x="872490" y="1701165"/>
                  </a:lnTo>
                  <a:lnTo>
                    <a:pt x="872490" y="1707515"/>
                  </a:lnTo>
                  <a:lnTo>
                    <a:pt x="929640" y="1707515"/>
                  </a:lnTo>
                  <a:lnTo>
                    <a:pt x="929640" y="1701165"/>
                  </a:lnTo>
                  <a:close/>
                </a:path>
                <a:path w="1996440" h="2305050">
                  <a:moveTo>
                    <a:pt x="1005840" y="1713865"/>
                  </a:moveTo>
                  <a:lnTo>
                    <a:pt x="948690" y="1713865"/>
                  </a:lnTo>
                  <a:lnTo>
                    <a:pt x="948690" y="1720215"/>
                  </a:lnTo>
                  <a:lnTo>
                    <a:pt x="1005840" y="1720215"/>
                  </a:lnTo>
                  <a:lnTo>
                    <a:pt x="1005840" y="1713865"/>
                  </a:lnTo>
                  <a:close/>
                </a:path>
                <a:path w="1996440" h="2305050">
                  <a:moveTo>
                    <a:pt x="1005840" y="1701165"/>
                  </a:moveTo>
                  <a:lnTo>
                    <a:pt x="948690" y="1701165"/>
                  </a:lnTo>
                  <a:lnTo>
                    <a:pt x="948690" y="1707515"/>
                  </a:lnTo>
                  <a:lnTo>
                    <a:pt x="1005840" y="1707515"/>
                  </a:lnTo>
                  <a:lnTo>
                    <a:pt x="1005840" y="1701165"/>
                  </a:lnTo>
                  <a:close/>
                </a:path>
                <a:path w="1996440" h="2305050">
                  <a:moveTo>
                    <a:pt x="1082040" y="1713865"/>
                  </a:moveTo>
                  <a:lnTo>
                    <a:pt x="1024890" y="1713865"/>
                  </a:lnTo>
                  <a:lnTo>
                    <a:pt x="1024890" y="1720215"/>
                  </a:lnTo>
                  <a:lnTo>
                    <a:pt x="1082040" y="1720215"/>
                  </a:lnTo>
                  <a:lnTo>
                    <a:pt x="1082040" y="1713865"/>
                  </a:lnTo>
                  <a:close/>
                </a:path>
                <a:path w="1996440" h="2305050">
                  <a:moveTo>
                    <a:pt x="1082040" y="1701165"/>
                  </a:moveTo>
                  <a:lnTo>
                    <a:pt x="1024890" y="1701165"/>
                  </a:lnTo>
                  <a:lnTo>
                    <a:pt x="1024890" y="1707515"/>
                  </a:lnTo>
                  <a:lnTo>
                    <a:pt x="1082040" y="1707515"/>
                  </a:lnTo>
                  <a:lnTo>
                    <a:pt x="1082040" y="1701165"/>
                  </a:lnTo>
                  <a:close/>
                </a:path>
                <a:path w="1996440" h="2305050">
                  <a:moveTo>
                    <a:pt x="1158240" y="1713865"/>
                  </a:moveTo>
                  <a:lnTo>
                    <a:pt x="1101090" y="1713865"/>
                  </a:lnTo>
                  <a:lnTo>
                    <a:pt x="1101090" y="1720215"/>
                  </a:lnTo>
                  <a:lnTo>
                    <a:pt x="1158240" y="1720215"/>
                  </a:lnTo>
                  <a:lnTo>
                    <a:pt x="1158240" y="1713865"/>
                  </a:lnTo>
                  <a:close/>
                </a:path>
                <a:path w="1996440" h="2305050">
                  <a:moveTo>
                    <a:pt x="1158240" y="1701165"/>
                  </a:moveTo>
                  <a:lnTo>
                    <a:pt x="1101090" y="1701165"/>
                  </a:lnTo>
                  <a:lnTo>
                    <a:pt x="1101090" y="1707515"/>
                  </a:lnTo>
                  <a:lnTo>
                    <a:pt x="1158240" y="1707515"/>
                  </a:lnTo>
                  <a:lnTo>
                    <a:pt x="1158240" y="1701165"/>
                  </a:lnTo>
                  <a:close/>
                </a:path>
                <a:path w="1996440" h="2305050">
                  <a:moveTo>
                    <a:pt x="1234440" y="1713865"/>
                  </a:moveTo>
                  <a:lnTo>
                    <a:pt x="1177290" y="1713865"/>
                  </a:lnTo>
                  <a:lnTo>
                    <a:pt x="1177290" y="1720215"/>
                  </a:lnTo>
                  <a:lnTo>
                    <a:pt x="1234440" y="1720215"/>
                  </a:lnTo>
                  <a:lnTo>
                    <a:pt x="1234440" y="1713865"/>
                  </a:lnTo>
                  <a:close/>
                </a:path>
                <a:path w="1996440" h="2305050">
                  <a:moveTo>
                    <a:pt x="1234440" y="1701165"/>
                  </a:moveTo>
                  <a:lnTo>
                    <a:pt x="1177290" y="1701165"/>
                  </a:lnTo>
                  <a:lnTo>
                    <a:pt x="1177290" y="1707515"/>
                  </a:lnTo>
                  <a:lnTo>
                    <a:pt x="1234440" y="1707515"/>
                  </a:lnTo>
                  <a:lnTo>
                    <a:pt x="1234440" y="1701165"/>
                  </a:lnTo>
                  <a:close/>
                </a:path>
                <a:path w="1996440" h="2305050">
                  <a:moveTo>
                    <a:pt x="1310640" y="1713865"/>
                  </a:moveTo>
                  <a:lnTo>
                    <a:pt x="1253490" y="1713865"/>
                  </a:lnTo>
                  <a:lnTo>
                    <a:pt x="1253490" y="1720215"/>
                  </a:lnTo>
                  <a:lnTo>
                    <a:pt x="1310640" y="1720215"/>
                  </a:lnTo>
                  <a:lnTo>
                    <a:pt x="1310640" y="1713865"/>
                  </a:lnTo>
                  <a:close/>
                </a:path>
                <a:path w="1996440" h="2305050">
                  <a:moveTo>
                    <a:pt x="1310640" y="1701165"/>
                  </a:moveTo>
                  <a:lnTo>
                    <a:pt x="1253490" y="1701165"/>
                  </a:lnTo>
                  <a:lnTo>
                    <a:pt x="1253490" y="1707515"/>
                  </a:lnTo>
                  <a:lnTo>
                    <a:pt x="1310640" y="1707515"/>
                  </a:lnTo>
                  <a:lnTo>
                    <a:pt x="1310640" y="1701165"/>
                  </a:lnTo>
                  <a:close/>
                </a:path>
                <a:path w="1996440" h="2305050">
                  <a:moveTo>
                    <a:pt x="1386840" y="1713865"/>
                  </a:moveTo>
                  <a:lnTo>
                    <a:pt x="1329690" y="1713865"/>
                  </a:lnTo>
                  <a:lnTo>
                    <a:pt x="1329690" y="1720215"/>
                  </a:lnTo>
                  <a:lnTo>
                    <a:pt x="1386840" y="1720215"/>
                  </a:lnTo>
                  <a:lnTo>
                    <a:pt x="1386840" y="1713865"/>
                  </a:lnTo>
                  <a:close/>
                </a:path>
                <a:path w="1996440" h="2305050">
                  <a:moveTo>
                    <a:pt x="1386840" y="1701165"/>
                  </a:moveTo>
                  <a:lnTo>
                    <a:pt x="1329690" y="1701165"/>
                  </a:lnTo>
                  <a:lnTo>
                    <a:pt x="1329690" y="1707515"/>
                  </a:lnTo>
                  <a:lnTo>
                    <a:pt x="1386840" y="1707515"/>
                  </a:lnTo>
                  <a:lnTo>
                    <a:pt x="1386840" y="1701165"/>
                  </a:lnTo>
                  <a:close/>
                </a:path>
                <a:path w="1996440" h="2305050">
                  <a:moveTo>
                    <a:pt x="1463040" y="1713865"/>
                  </a:moveTo>
                  <a:lnTo>
                    <a:pt x="1405890" y="1713865"/>
                  </a:lnTo>
                  <a:lnTo>
                    <a:pt x="1405890" y="1720215"/>
                  </a:lnTo>
                  <a:lnTo>
                    <a:pt x="1463040" y="1720215"/>
                  </a:lnTo>
                  <a:lnTo>
                    <a:pt x="1463040" y="1713865"/>
                  </a:lnTo>
                  <a:close/>
                </a:path>
                <a:path w="1996440" h="2305050">
                  <a:moveTo>
                    <a:pt x="1463040" y="1701165"/>
                  </a:moveTo>
                  <a:lnTo>
                    <a:pt x="1405890" y="1701165"/>
                  </a:lnTo>
                  <a:lnTo>
                    <a:pt x="1405890" y="1707515"/>
                  </a:lnTo>
                  <a:lnTo>
                    <a:pt x="1463040" y="1707515"/>
                  </a:lnTo>
                  <a:lnTo>
                    <a:pt x="1463040" y="1701165"/>
                  </a:lnTo>
                  <a:close/>
                </a:path>
                <a:path w="1996440" h="2305050">
                  <a:moveTo>
                    <a:pt x="1539240" y="1713865"/>
                  </a:moveTo>
                  <a:lnTo>
                    <a:pt x="1482090" y="1713865"/>
                  </a:lnTo>
                  <a:lnTo>
                    <a:pt x="1482090" y="1720215"/>
                  </a:lnTo>
                  <a:lnTo>
                    <a:pt x="1539240" y="1720215"/>
                  </a:lnTo>
                  <a:lnTo>
                    <a:pt x="1539240" y="1713865"/>
                  </a:lnTo>
                  <a:close/>
                </a:path>
                <a:path w="1996440" h="2305050">
                  <a:moveTo>
                    <a:pt x="1539240" y="1701165"/>
                  </a:moveTo>
                  <a:lnTo>
                    <a:pt x="1482090" y="1701165"/>
                  </a:lnTo>
                  <a:lnTo>
                    <a:pt x="1482090" y="1707515"/>
                  </a:lnTo>
                  <a:lnTo>
                    <a:pt x="1539240" y="1707515"/>
                  </a:lnTo>
                  <a:lnTo>
                    <a:pt x="1539240" y="1701165"/>
                  </a:lnTo>
                  <a:close/>
                </a:path>
                <a:path w="1996440" h="2305050">
                  <a:moveTo>
                    <a:pt x="1615440" y="1713865"/>
                  </a:moveTo>
                  <a:lnTo>
                    <a:pt x="1558290" y="1713865"/>
                  </a:lnTo>
                  <a:lnTo>
                    <a:pt x="1558290" y="1720215"/>
                  </a:lnTo>
                  <a:lnTo>
                    <a:pt x="1615440" y="1720215"/>
                  </a:lnTo>
                  <a:lnTo>
                    <a:pt x="1615440" y="1713865"/>
                  </a:lnTo>
                  <a:close/>
                </a:path>
                <a:path w="1996440" h="2305050">
                  <a:moveTo>
                    <a:pt x="1615440" y="1701165"/>
                  </a:moveTo>
                  <a:lnTo>
                    <a:pt x="1558290" y="1701165"/>
                  </a:lnTo>
                  <a:lnTo>
                    <a:pt x="1558290" y="1707515"/>
                  </a:lnTo>
                  <a:lnTo>
                    <a:pt x="1615440" y="1707515"/>
                  </a:lnTo>
                  <a:lnTo>
                    <a:pt x="1615440" y="1701165"/>
                  </a:lnTo>
                  <a:close/>
                </a:path>
                <a:path w="1996440" h="2305050">
                  <a:moveTo>
                    <a:pt x="1691640" y="1713865"/>
                  </a:moveTo>
                  <a:lnTo>
                    <a:pt x="1634490" y="1713865"/>
                  </a:lnTo>
                  <a:lnTo>
                    <a:pt x="1634490" y="1720215"/>
                  </a:lnTo>
                  <a:lnTo>
                    <a:pt x="1691640" y="1720215"/>
                  </a:lnTo>
                  <a:lnTo>
                    <a:pt x="1691640" y="1713865"/>
                  </a:lnTo>
                  <a:close/>
                </a:path>
                <a:path w="1996440" h="2305050">
                  <a:moveTo>
                    <a:pt x="1691640" y="1701165"/>
                  </a:moveTo>
                  <a:lnTo>
                    <a:pt x="1634490" y="1701165"/>
                  </a:lnTo>
                  <a:lnTo>
                    <a:pt x="1634490" y="1707515"/>
                  </a:lnTo>
                  <a:lnTo>
                    <a:pt x="1691640" y="1707515"/>
                  </a:lnTo>
                  <a:lnTo>
                    <a:pt x="1691640" y="1701165"/>
                  </a:lnTo>
                  <a:close/>
                </a:path>
                <a:path w="1996440" h="2305050">
                  <a:moveTo>
                    <a:pt x="1767827" y="1713865"/>
                  </a:moveTo>
                  <a:lnTo>
                    <a:pt x="1710690" y="1713865"/>
                  </a:lnTo>
                  <a:lnTo>
                    <a:pt x="1710690" y="1720215"/>
                  </a:lnTo>
                  <a:lnTo>
                    <a:pt x="1767827" y="1720215"/>
                  </a:lnTo>
                  <a:lnTo>
                    <a:pt x="1767827" y="1713865"/>
                  </a:lnTo>
                  <a:close/>
                </a:path>
                <a:path w="1996440" h="2305050">
                  <a:moveTo>
                    <a:pt x="1767827" y="1701165"/>
                  </a:moveTo>
                  <a:lnTo>
                    <a:pt x="1710690" y="1701165"/>
                  </a:lnTo>
                  <a:lnTo>
                    <a:pt x="1710690" y="1707515"/>
                  </a:lnTo>
                  <a:lnTo>
                    <a:pt x="1767827" y="1707515"/>
                  </a:lnTo>
                  <a:lnTo>
                    <a:pt x="1767827" y="1701165"/>
                  </a:lnTo>
                  <a:close/>
                </a:path>
                <a:path w="1996440" h="2305050">
                  <a:moveTo>
                    <a:pt x="1844040" y="1713865"/>
                  </a:moveTo>
                  <a:lnTo>
                    <a:pt x="1786890" y="1713865"/>
                  </a:lnTo>
                  <a:lnTo>
                    <a:pt x="1786890" y="1720215"/>
                  </a:lnTo>
                  <a:lnTo>
                    <a:pt x="1844040" y="1720215"/>
                  </a:lnTo>
                  <a:lnTo>
                    <a:pt x="1844040" y="1713865"/>
                  </a:lnTo>
                  <a:close/>
                </a:path>
                <a:path w="1996440" h="2305050">
                  <a:moveTo>
                    <a:pt x="1844040" y="1701165"/>
                  </a:moveTo>
                  <a:lnTo>
                    <a:pt x="1786890" y="1701165"/>
                  </a:lnTo>
                  <a:lnTo>
                    <a:pt x="1786890" y="1707515"/>
                  </a:lnTo>
                  <a:lnTo>
                    <a:pt x="1844040" y="1707515"/>
                  </a:lnTo>
                  <a:lnTo>
                    <a:pt x="1844040" y="1701165"/>
                  </a:lnTo>
                  <a:close/>
                </a:path>
                <a:path w="1996440" h="2305050">
                  <a:moveTo>
                    <a:pt x="1920240" y="1713865"/>
                  </a:moveTo>
                  <a:lnTo>
                    <a:pt x="1863090" y="1713865"/>
                  </a:lnTo>
                  <a:lnTo>
                    <a:pt x="1863090" y="1720215"/>
                  </a:lnTo>
                  <a:lnTo>
                    <a:pt x="1920240" y="1720215"/>
                  </a:lnTo>
                  <a:lnTo>
                    <a:pt x="1920240" y="1713865"/>
                  </a:lnTo>
                  <a:close/>
                </a:path>
                <a:path w="1996440" h="2305050">
                  <a:moveTo>
                    <a:pt x="1920240" y="1701165"/>
                  </a:moveTo>
                  <a:lnTo>
                    <a:pt x="1863090" y="1701165"/>
                  </a:lnTo>
                  <a:lnTo>
                    <a:pt x="1863090" y="1707515"/>
                  </a:lnTo>
                  <a:lnTo>
                    <a:pt x="1920240" y="1707515"/>
                  </a:lnTo>
                  <a:lnTo>
                    <a:pt x="1920240" y="1701165"/>
                  </a:lnTo>
                  <a:close/>
                </a:path>
                <a:path w="1996440" h="2305050">
                  <a:moveTo>
                    <a:pt x="1996440" y="1713865"/>
                  </a:moveTo>
                  <a:lnTo>
                    <a:pt x="1939290" y="1713865"/>
                  </a:lnTo>
                  <a:lnTo>
                    <a:pt x="1939290" y="1720215"/>
                  </a:lnTo>
                  <a:lnTo>
                    <a:pt x="1996440" y="1720215"/>
                  </a:lnTo>
                  <a:lnTo>
                    <a:pt x="1996440" y="1713865"/>
                  </a:lnTo>
                  <a:close/>
                </a:path>
                <a:path w="1996440" h="2305050">
                  <a:moveTo>
                    <a:pt x="1996440" y="1701165"/>
                  </a:moveTo>
                  <a:lnTo>
                    <a:pt x="1939290" y="1701165"/>
                  </a:lnTo>
                  <a:lnTo>
                    <a:pt x="1939290" y="1707515"/>
                  </a:lnTo>
                  <a:lnTo>
                    <a:pt x="1996440" y="1707515"/>
                  </a:lnTo>
                  <a:lnTo>
                    <a:pt x="1996440" y="1701165"/>
                  </a:lnTo>
                  <a:close/>
                </a:path>
              </a:pathLst>
            </a:custGeom>
            <a:solidFill>
              <a:srgbClr val="21C9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82765" y="2005964"/>
              <a:ext cx="1584960" cy="1737360"/>
            </a:xfrm>
            <a:custGeom>
              <a:avLst/>
              <a:gdLst/>
              <a:ahLst/>
              <a:cxnLst/>
              <a:rect l="l" t="t" r="r" b="b"/>
              <a:pathLst>
                <a:path w="1584959" h="1737360">
                  <a:moveTo>
                    <a:pt x="57150" y="1133475"/>
                  </a:moveTo>
                  <a:lnTo>
                    <a:pt x="0" y="1133475"/>
                  </a:lnTo>
                  <a:lnTo>
                    <a:pt x="0" y="1139825"/>
                  </a:lnTo>
                  <a:lnTo>
                    <a:pt x="57150" y="1139825"/>
                  </a:lnTo>
                  <a:lnTo>
                    <a:pt x="57150" y="1133475"/>
                  </a:lnTo>
                  <a:close/>
                </a:path>
                <a:path w="1584959" h="1737360">
                  <a:moveTo>
                    <a:pt x="133350" y="1146175"/>
                  </a:moveTo>
                  <a:lnTo>
                    <a:pt x="76200" y="1146175"/>
                  </a:lnTo>
                  <a:lnTo>
                    <a:pt x="76200" y="1152525"/>
                  </a:lnTo>
                  <a:lnTo>
                    <a:pt x="133350" y="1152525"/>
                  </a:lnTo>
                  <a:lnTo>
                    <a:pt x="133350" y="1146175"/>
                  </a:lnTo>
                  <a:close/>
                </a:path>
                <a:path w="1584959" h="1737360">
                  <a:moveTo>
                    <a:pt x="133350" y="1133475"/>
                  </a:moveTo>
                  <a:lnTo>
                    <a:pt x="76200" y="1133475"/>
                  </a:lnTo>
                  <a:lnTo>
                    <a:pt x="76200" y="1139825"/>
                  </a:lnTo>
                  <a:lnTo>
                    <a:pt x="133350" y="1139825"/>
                  </a:lnTo>
                  <a:lnTo>
                    <a:pt x="133350" y="1133475"/>
                  </a:lnTo>
                  <a:close/>
                </a:path>
                <a:path w="1584959" h="1737360">
                  <a:moveTo>
                    <a:pt x="209550" y="1146175"/>
                  </a:moveTo>
                  <a:lnTo>
                    <a:pt x="152400" y="1146175"/>
                  </a:lnTo>
                  <a:lnTo>
                    <a:pt x="152400" y="1152525"/>
                  </a:lnTo>
                  <a:lnTo>
                    <a:pt x="209550" y="1152525"/>
                  </a:lnTo>
                  <a:lnTo>
                    <a:pt x="209550" y="1146175"/>
                  </a:lnTo>
                  <a:close/>
                </a:path>
                <a:path w="1584959" h="1737360">
                  <a:moveTo>
                    <a:pt x="209550" y="1133475"/>
                  </a:moveTo>
                  <a:lnTo>
                    <a:pt x="152400" y="1133475"/>
                  </a:lnTo>
                  <a:lnTo>
                    <a:pt x="152400" y="1139825"/>
                  </a:lnTo>
                  <a:lnTo>
                    <a:pt x="209550" y="1139825"/>
                  </a:lnTo>
                  <a:lnTo>
                    <a:pt x="209550" y="1133475"/>
                  </a:lnTo>
                  <a:close/>
                </a:path>
                <a:path w="1584959" h="1737360">
                  <a:moveTo>
                    <a:pt x="285750" y="1146175"/>
                  </a:moveTo>
                  <a:lnTo>
                    <a:pt x="228600" y="1146175"/>
                  </a:lnTo>
                  <a:lnTo>
                    <a:pt x="228600" y="1152525"/>
                  </a:lnTo>
                  <a:lnTo>
                    <a:pt x="285750" y="1152525"/>
                  </a:lnTo>
                  <a:lnTo>
                    <a:pt x="285750" y="1146175"/>
                  </a:lnTo>
                  <a:close/>
                </a:path>
                <a:path w="1584959" h="1737360">
                  <a:moveTo>
                    <a:pt x="285750" y="1133475"/>
                  </a:moveTo>
                  <a:lnTo>
                    <a:pt x="228600" y="1133475"/>
                  </a:lnTo>
                  <a:lnTo>
                    <a:pt x="228600" y="1139825"/>
                  </a:lnTo>
                  <a:lnTo>
                    <a:pt x="285750" y="1139825"/>
                  </a:lnTo>
                  <a:lnTo>
                    <a:pt x="285750" y="1133475"/>
                  </a:lnTo>
                  <a:close/>
                </a:path>
                <a:path w="1584959" h="1737360">
                  <a:moveTo>
                    <a:pt x="361950" y="1146175"/>
                  </a:moveTo>
                  <a:lnTo>
                    <a:pt x="304800" y="1146175"/>
                  </a:lnTo>
                  <a:lnTo>
                    <a:pt x="304800" y="1152525"/>
                  </a:lnTo>
                  <a:lnTo>
                    <a:pt x="361950" y="1152525"/>
                  </a:lnTo>
                  <a:lnTo>
                    <a:pt x="361950" y="1146175"/>
                  </a:lnTo>
                  <a:close/>
                </a:path>
                <a:path w="1584959" h="1737360">
                  <a:moveTo>
                    <a:pt x="361950" y="1133475"/>
                  </a:moveTo>
                  <a:lnTo>
                    <a:pt x="304800" y="1133475"/>
                  </a:lnTo>
                  <a:lnTo>
                    <a:pt x="304800" y="1139825"/>
                  </a:lnTo>
                  <a:lnTo>
                    <a:pt x="361950" y="1139825"/>
                  </a:lnTo>
                  <a:lnTo>
                    <a:pt x="361950" y="1133475"/>
                  </a:lnTo>
                  <a:close/>
                </a:path>
                <a:path w="1584959" h="1737360">
                  <a:moveTo>
                    <a:pt x="438150" y="1146175"/>
                  </a:moveTo>
                  <a:lnTo>
                    <a:pt x="381000" y="1146175"/>
                  </a:lnTo>
                  <a:lnTo>
                    <a:pt x="381000" y="1152525"/>
                  </a:lnTo>
                  <a:lnTo>
                    <a:pt x="438150" y="1152525"/>
                  </a:lnTo>
                  <a:lnTo>
                    <a:pt x="438150" y="1146175"/>
                  </a:lnTo>
                  <a:close/>
                </a:path>
                <a:path w="1584959" h="1737360">
                  <a:moveTo>
                    <a:pt x="438150" y="1133475"/>
                  </a:moveTo>
                  <a:lnTo>
                    <a:pt x="381000" y="1133475"/>
                  </a:lnTo>
                  <a:lnTo>
                    <a:pt x="381000" y="1139825"/>
                  </a:lnTo>
                  <a:lnTo>
                    <a:pt x="438150" y="1139825"/>
                  </a:lnTo>
                  <a:lnTo>
                    <a:pt x="438150" y="1133475"/>
                  </a:lnTo>
                  <a:close/>
                </a:path>
                <a:path w="1584959" h="1737360">
                  <a:moveTo>
                    <a:pt x="514350" y="1146175"/>
                  </a:moveTo>
                  <a:lnTo>
                    <a:pt x="457200" y="1146175"/>
                  </a:lnTo>
                  <a:lnTo>
                    <a:pt x="457200" y="1152525"/>
                  </a:lnTo>
                  <a:lnTo>
                    <a:pt x="514350" y="1152525"/>
                  </a:lnTo>
                  <a:lnTo>
                    <a:pt x="514350" y="1146175"/>
                  </a:lnTo>
                  <a:close/>
                </a:path>
                <a:path w="1584959" h="1737360">
                  <a:moveTo>
                    <a:pt x="514350" y="1133475"/>
                  </a:moveTo>
                  <a:lnTo>
                    <a:pt x="457200" y="1133475"/>
                  </a:lnTo>
                  <a:lnTo>
                    <a:pt x="457200" y="1139825"/>
                  </a:lnTo>
                  <a:lnTo>
                    <a:pt x="514350" y="1139825"/>
                  </a:lnTo>
                  <a:lnTo>
                    <a:pt x="514350" y="1133475"/>
                  </a:lnTo>
                  <a:close/>
                </a:path>
                <a:path w="1584959" h="1737360">
                  <a:moveTo>
                    <a:pt x="590550" y="1146175"/>
                  </a:moveTo>
                  <a:lnTo>
                    <a:pt x="533400" y="1146175"/>
                  </a:lnTo>
                  <a:lnTo>
                    <a:pt x="533400" y="1152525"/>
                  </a:lnTo>
                  <a:lnTo>
                    <a:pt x="590550" y="1152525"/>
                  </a:lnTo>
                  <a:lnTo>
                    <a:pt x="590550" y="1146175"/>
                  </a:lnTo>
                  <a:close/>
                </a:path>
                <a:path w="1584959" h="1737360">
                  <a:moveTo>
                    <a:pt x="590550" y="1133475"/>
                  </a:moveTo>
                  <a:lnTo>
                    <a:pt x="533400" y="1133475"/>
                  </a:lnTo>
                  <a:lnTo>
                    <a:pt x="533400" y="1139825"/>
                  </a:lnTo>
                  <a:lnTo>
                    <a:pt x="590550" y="1139825"/>
                  </a:lnTo>
                  <a:lnTo>
                    <a:pt x="590550" y="1133475"/>
                  </a:lnTo>
                  <a:close/>
                </a:path>
                <a:path w="1584959" h="1737360">
                  <a:moveTo>
                    <a:pt x="666750" y="1146175"/>
                  </a:moveTo>
                  <a:lnTo>
                    <a:pt x="609600" y="1146175"/>
                  </a:lnTo>
                  <a:lnTo>
                    <a:pt x="609600" y="1152525"/>
                  </a:lnTo>
                  <a:lnTo>
                    <a:pt x="666750" y="1152525"/>
                  </a:lnTo>
                  <a:lnTo>
                    <a:pt x="666750" y="1146175"/>
                  </a:lnTo>
                  <a:close/>
                </a:path>
                <a:path w="1584959" h="1737360">
                  <a:moveTo>
                    <a:pt x="666750" y="1133475"/>
                  </a:moveTo>
                  <a:lnTo>
                    <a:pt x="609600" y="1133475"/>
                  </a:lnTo>
                  <a:lnTo>
                    <a:pt x="609600" y="1139825"/>
                  </a:lnTo>
                  <a:lnTo>
                    <a:pt x="666750" y="1139825"/>
                  </a:lnTo>
                  <a:lnTo>
                    <a:pt x="666750" y="1133475"/>
                  </a:lnTo>
                  <a:close/>
                </a:path>
                <a:path w="1584959" h="1737360">
                  <a:moveTo>
                    <a:pt x="742950" y="1146175"/>
                  </a:moveTo>
                  <a:lnTo>
                    <a:pt x="685800" y="1146175"/>
                  </a:lnTo>
                  <a:lnTo>
                    <a:pt x="685800" y="1152525"/>
                  </a:lnTo>
                  <a:lnTo>
                    <a:pt x="742950" y="1152525"/>
                  </a:lnTo>
                  <a:lnTo>
                    <a:pt x="742950" y="1146175"/>
                  </a:lnTo>
                  <a:close/>
                </a:path>
                <a:path w="1584959" h="1737360">
                  <a:moveTo>
                    <a:pt x="742950" y="1133475"/>
                  </a:moveTo>
                  <a:lnTo>
                    <a:pt x="685800" y="1133475"/>
                  </a:lnTo>
                  <a:lnTo>
                    <a:pt x="685800" y="1139825"/>
                  </a:lnTo>
                  <a:lnTo>
                    <a:pt x="742950" y="1139825"/>
                  </a:lnTo>
                  <a:lnTo>
                    <a:pt x="742950" y="1133475"/>
                  </a:lnTo>
                  <a:close/>
                </a:path>
                <a:path w="1584959" h="1737360">
                  <a:moveTo>
                    <a:pt x="819150" y="1146175"/>
                  </a:moveTo>
                  <a:lnTo>
                    <a:pt x="762000" y="1146175"/>
                  </a:lnTo>
                  <a:lnTo>
                    <a:pt x="762000" y="1152525"/>
                  </a:lnTo>
                  <a:lnTo>
                    <a:pt x="819150" y="1152525"/>
                  </a:lnTo>
                  <a:lnTo>
                    <a:pt x="819150" y="1146175"/>
                  </a:lnTo>
                  <a:close/>
                </a:path>
                <a:path w="1584959" h="1737360">
                  <a:moveTo>
                    <a:pt x="819150" y="1133475"/>
                  </a:moveTo>
                  <a:lnTo>
                    <a:pt x="762000" y="1133475"/>
                  </a:lnTo>
                  <a:lnTo>
                    <a:pt x="762000" y="1139825"/>
                  </a:lnTo>
                  <a:lnTo>
                    <a:pt x="819150" y="1139825"/>
                  </a:lnTo>
                  <a:lnTo>
                    <a:pt x="819150" y="1133475"/>
                  </a:lnTo>
                  <a:close/>
                </a:path>
                <a:path w="1584959" h="1737360">
                  <a:moveTo>
                    <a:pt x="895350" y="1146175"/>
                  </a:moveTo>
                  <a:lnTo>
                    <a:pt x="838200" y="1146175"/>
                  </a:lnTo>
                  <a:lnTo>
                    <a:pt x="838200" y="1152525"/>
                  </a:lnTo>
                  <a:lnTo>
                    <a:pt x="895350" y="1152525"/>
                  </a:lnTo>
                  <a:lnTo>
                    <a:pt x="895350" y="1146175"/>
                  </a:lnTo>
                  <a:close/>
                </a:path>
                <a:path w="1584959" h="1737360">
                  <a:moveTo>
                    <a:pt x="895350" y="1133475"/>
                  </a:moveTo>
                  <a:lnTo>
                    <a:pt x="838200" y="1133475"/>
                  </a:lnTo>
                  <a:lnTo>
                    <a:pt x="838200" y="1139825"/>
                  </a:lnTo>
                  <a:lnTo>
                    <a:pt x="895350" y="1139825"/>
                  </a:lnTo>
                  <a:lnTo>
                    <a:pt x="895350" y="1133475"/>
                  </a:lnTo>
                  <a:close/>
                </a:path>
                <a:path w="1584959" h="1737360">
                  <a:moveTo>
                    <a:pt x="971550" y="1146175"/>
                  </a:moveTo>
                  <a:lnTo>
                    <a:pt x="914400" y="1146175"/>
                  </a:lnTo>
                  <a:lnTo>
                    <a:pt x="914400" y="1152525"/>
                  </a:lnTo>
                  <a:lnTo>
                    <a:pt x="971550" y="1152525"/>
                  </a:lnTo>
                  <a:lnTo>
                    <a:pt x="971550" y="1146175"/>
                  </a:lnTo>
                  <a:close/>
                </a:path>
                <a:path w="1584959" h="1737360">
                  <a:moveTo>
                    <a:pt x="971550" y="1133475"/>
                  </a:moveTo>
                  <a:lnTo>
                    <a:pt x="914400" y="1133475"/>
                  </a:lnTo>
                  <a:lnTo>
                    <a:pt x="914400" y="1139825"/>
                  </a:lnTo>
                  <a:lnTo>
                    <a:pt x="971550" y="1139825"/>
                  </a:lnTo>
                  <a:lnTo>
                    <a:pt x="971550" y="1133475"/>
                  </a:lnTo>
                  <a:close/>
                </a:path>
                <a:path w="1584959" h="1737360">
                  <a:moveTo>
                    <a:pt x="1047750" y="1146175"/>
                  </a:moveTo>
                  <a:lnTo>
                    <a:pt x="990600" y="1146175"/>
                  </a:lnTo>
                  <a:lnTo>
                    <a:pt x="990600" y="1152525"/>
                  </a:lnTo>
                  <a:lnTo>
                    <a:pt x="1047750" y="1152525"/>
                  </a:lnTo>
                  <a:lnTo>
                    <a:pt x="1047750" y="1146175"/>
                  </a:lnTo>
                  <a:close/>
                </a:path>
                <a:path w="1584959" h="1737360">
                  <a:moveTo>
                    <a:pt x="1047750" y="1133475"/>
                  </a:moveTo>
                  <a:lnTo>
                    <a:pt x="990600" y="1133475"/>
                  </a:lnTo>
                  <a:lnTo>
                    <a:pt x="990600" y="1139825"/>
                  </a:lnTo>
                  <a:lnTo>
                    <a:pt x="1047750" y="1139825"/>
                  </a:lnTo>
                  <a:lnTo>
                    <a:pt x="1047750" y="1133475"/>
                  </a:lnTo>
                  <a:close/>
                </a:path>
                <a:path w="1584959" h="1737360">
                  <a:moveTo>
                    <a:pt x="1123950" y="1146175"/>
                  </a:moveTo>
                  <a:lnTo>
                    <a:pt x="1066800" y="1146175"/>
                  </a:lnTo>
                  <a:lnTo>
                    <a:pt x="1066800" y="1152525"/>
                  </a:lnTo>
                  <a:lnTo>
                    <a:pt x="1123950" y="1152525"/>
                  </a:lnTo>
                  <a:lnTo>
                    <a:pt x="1123950" y="1146175"/>
                  </a:lnTo>
                  <a:close/>
                </a:path>
                <a:path w="1584959" h="1737360">
                  <a:moveTo>
                    <a:pt x="1123950" y="1133475"/>
                  </a:moveTo>
                  <a:lnTo>
                    <a:pt x="1066800" y="1133475"/>
                  </a:lnTo>
                  <a:lnTo>
                    <a:pt x="1066800" y="1139825"/>
                  </a:lnTo>
                  <a:lnTo>
                    <a:pt x="1123950" y="1139825"/>
                  </a:lnTo>
                  <a:lnTo>
                    <a:pt x="1123950" y="1133475"/>
                  </a:lnTo>
                  <a:close/>
                </a:path>
                <a:path w="1584959" h="1737360">
                  <a:moveTo>
                    <a:pt x="1191260" y="0"/>
                  </a:moveTo>
                  <a:lnTo>
                    <a:pt x="1184910" y="0"/>
                  </a:lnTo>
                  <a:lnTo>
                    <a:pt x="1184910" y="17145"/>
                  </a:lnTo>
                  <a:lnTo>
                    <a:pt x="1163828" y="17145"/>
                  </a:lnTo>
                  <a:lnTo>
                    <a:pt x="1163828" y="23495"/>
                  </a:lnTo>
                  <a:lnTo>
                    <a:pt x="1191260" y="23495"/>
                  </a:lnTo>
                  <a:lnTo>
                    <a:pt x="1191260" y="0"/>
                  </a:lnTo>
                  <a:close/>
                </a:path>
                <a:path w="1584959" h="1737360">
                  <a:moveTo>
                    <a:pt x="1200150" y="1146175"/>
                  </a:moveTo>
                  <a:lnTo>
                    <a:pt x="1143000" y="1146175"/>
                  </a:lnTo>
                  <a:lnTo>
                    <a:pt x="1143000" y="1152525"/>
                  </a:lnTo>
                  <a:lnTo>
                    <a:pt x="1200150" y="1152525"/>
                  </a:lnTo>
                  <a:lnTo>
                    <a:pt x="1200150" y="1146175"/>
                  </a:lnTo>
                  <a:close/>
                </a:path>
                <a:path w="1584959" h="1737360">
                  <a:moveTo>
                    <a:pt x="1200150" y="1133475"/>
                  </a:moveTo>
                  <a:lnTo>
                    <a:pt x="1143000" y="1133475"/>
                  </a:lnTo>
                  <a:lnTo>
                    <a:pt x="1143000" y="1139825"/>
                  </a:lnTo>
                  <a:lnTo>
                    <a:pt x="1200150" y="1139825"/>
                  </a:lnTo>
                  <a:lnTo>
                    <a:pt x="1200150" y="1133475"/>
                  </a:lnTo>
                  <a:close/>
                </a:path>
                <a:path w="1584959" h="1737360">
                  <a:moveTo>
                    <a:pt x="1203960" y="0"/>
                  </a:moveTo>
                  <a:lnTo>
                    <a:pt x="1197610" y="0"/>
                  </a:lnTo>
                  <a:lnTo>
                    <a:pt x="1197610" y="28321"/>
                  </a:lnTo>
                  <a:lnTo>
                    <a:pt x="1196213" y="29845"/>
                  </a:lnTo>
                  <a:lnTo>
                    <a:pt x="1163828" y="29845"/>
                  </a:lnTo>
                  <a:lnTo>
                    <a:pt x="1163828" y="36195"/>
                  </a:lnTo>
                  <a:lnTo>
                    <a:pt x="1199642" y="36195"/>
                  </a:lnTo>
                  <a:lnTo>
                    <a:pt x="1203960" y="31877"/>
                  </a:lnTo>
                  <a:lnTo>
                    <a:pt x="1203960" y="0"/>
                  </a:lnTo>
                  <a:close/>
                </a:path>
                <a:path w="1584959" h="1737360">
                  <a:moveTo>
                    <a:pt x="1276350" y="1146175"/>
                  </a:moveTo>
                  <a:lnTo>
                    <a:pt x="1219200" y="1146175"/>
                  </a:lnTo>
                  <a:lnTo>
                    <a:pt x="1219200" y="1152525"/>
                  </a:lnTo>
                  <a:lnTo>
                    <a:pt x="1276350" y="1152525"/>
                  </a:lnTo>
                  <a:lnTo>
                    <a:pt x="1276350" y="1146175"/>
                  </a:lnTo>
                  <a:close/>
                </a:path>
                <a:path w="1584959" h="1737360">
                  <a:moveTo>
                    <a:pt x="1276350" y="1133475"/>
                  </a:moveTo>
                  <a:lnTo>
                    <a:pt x="1219200" y="1133475"/>
                  </a:lnTo>
                  <a:lnTo>
                    <a:pt x="1219200" y="1139825"/>
                  </a:lnTo>
                  <a:lnTo>
                    <a:pt x="1276350" y="1139825"/>
                  </a:lnTo>
                  <a:lnTo>
                    <a:pt x="1276350" y="1133475"/>
                  </a:lnTo>
                  <a:close/>
                </a:path>
                <a:path w="1584959" h="1737360">
                  <a:moveTo>
                    <a:pt x="1352550" y="1146175"/>
                  </a:moveTo>
                  <a:lnTo>
                    <a:pt x="1295400" y="1146175"/>
                  </a:lnTo>
                  <a:lnTo>
                    <a:pt x="1295400" y="1152525"/>
                  </a:lnTo>
                  <a:lnTo>
                    <a:pt x="1352550" y="1152525"/>
                  </a:lnTo>
                  <a:lnTo>
                    <a:pt x="1352550" y="1146175"/>
                  </a:lnTo>
                  <a:close/>
                </a:path>
                <a:path w="1584959" h="1737360">
                  <a:moveTo>
                    <a:pt x="1352550" y="1133475"/>
                  </a:moveTo>
                  <a:lnTo>
                    <a:pt x="1295400" y="1133475"/>
                  </a:lnTo>
                  <a:lnTo>
                    <a:pt x="1295400" y="1139825"/>
                  </a:lnTo>
                  <a:lnTo>
                    <a:pt x="1352550" y="1139825"/>
                  </a:lnTo>
                  <a:lnTo>
                    <a:pt x="1352550" y="1133475"/>
                  </a:lnTo>
                  <a:close/>
                </a:path>
                <a:path w="1584959" h="1737360">
                  <a:moveTo>
                    <a:pt x="1428750" y="1146175"/>
                  </a:moveTo>
                  <a:lnTo>
                    <a:pt x="1371600" y="1146175"/>
                  </a:lnTo>
                  <a:lnTo>
                    <a:pt x="1371600" y="1152525"/>
                  </a:lnTo>
                  <a:lnTo>
                    <a:pt x="1428750" y="1152525"/>
                  </a:lnTo>
                  <a:lnTo>
                    <a:pt x="1428750" y="1146175"/>
                  </a:lnTo>
                  <a:close/>
                </a:path>
                <a:path w="1584959" h="1737360">
                  <a:moveTo>
                    <a:pt x="1428750" y="1133475"/>
                  </a:moveTo>
                  <a:lnTo>
                    <a:pt x="1371600" y="1133475"/>
                  </a:lnTo>
                  <a:lnTo>
                    <a:pt x="1371600" y="1139825"/>
                  </a:lnTo>
                  <a:lnTo>
                    <a:pt x="1428750" y="1139825"/>
                  </a:lnTo>
                  <a:lnTo>
                    <a:pt x="1428750" y="1133475"/>
                  </a:lnTo>
                  <a:close/>
                </a:path>
                <a:path w="1584959" h="1737360">
                  <a:moveTo>
                    <a:pt x="1504950" y="1146175"/>
                  </a:moveTo>
                  <a:lnTo>
                    <a:pt x="1447800" y="1146175"/>
                  </a:lnTo>
                  <a:lnTo>
                    <a:pt x="1447800" y="1152525"/>
                  </a:lnTo>
                  <a:lnTo>
                    <a:pt x="1504950" y="1152525"/>
                  </a:lnTo>
                  <a:lnTo>
                    <a:pt x="1504950" y="1146175"/>
                  </a:lnTo>
                  <a:close/>
                </a:path>
                <a:path w="1584959" h="1737360">
                  <a:moveTo>
                    <a:pt x="1504950" y="1133475"/>
                  </a:moveTo>
                  <a:lnTo>
                    <a:pt x="1447800" y="1133475"/>
                  </a:lnTo>
                  <a:lnTo>
                    <a:pt x="1447800" y="1139825"/>
                  </a:lnTo>
                  <a:lnTo>
                    <a:pt x="1504950" y="1139825"/>
                  </a:lnTo>
                  <a:lnTo>
                    <a:pt x="1504950" y="1133475"/>
                  </a:lnTo>
                  <a:close/>
                </a:path>
                <a:path w="1584959" h="1737360">
                  <a:moveTo>
                    <a:pt x="1572260" y="1701292"/>
                  </a:moveTo>
                  <a:lnTo>
                    <a:pt x="1565910" y="1701292"/>
                  </a:lnTo>
                  <a:lnTo>
                    <a:pt x="1565910" y="1718310"/>
                  </a:lnTo>
                  <a:lnTo>
                    <a:pt x="1544828" y="1718310"/>
                  </a:lnTo>
                  <a:lnTo>
                    <a:pt x="1544828" y="1724660"/>
                  </a:lnTo>
                  <a:lnTo>
                    <a:pt x="1572260" y="1724660"/>
                  </a:lnTo>
                  <a:lnTo>
                    <a:pt x="1572260" y="1701292"/>
                  </a:lnTo>
                  <a:close/>
                </a:path>
                <a:path w="1584959" h="1737360">
                  <a:moveTo>
                    <a:pt x="1572260" y="1167892"/>
                  </a:moveTo>
                  <a:lnTo>
                    <a:pt x="1565910" y="1167892"/>
                  </a:lnTo>
                  <a:lnTo>
                    <a:pt x="1565910" y="1682242"/>
                  </a:lnTo>
                  <a:lnTo>
                    <a:pt x="1572260" y="1682242"/>
                  </a:lnTo>
                  <a:lnTo>
                    <a:pt x="1572260" y="1167892"/>
                  </a:lnTo>
                  <a:close/>
                </a:path>
                <a:path w="1584959" h="1737360">
                  <a:moveTo>
                    <a:pt x="1572260" y="1146175"/>
                  </a:moveTo>
                  <a:lnTo>
                    <a:pt x="1524000" y="1146175"/>
                  </a:lnTo>
                  <a:lnTo>
                    <a:pt x="1524000" y="1152525"/>
                  </a:lnTo>
                  <a:lnTo>
                    <a:pt x="1565910" y="1152525"/>
                  </a:lnTo>
                  <a:lnTo>
                    <a:pt x="1572260" y="1148842"/>
                  </a:lnTo>
                  <a:lnTo>
                    <a:pt x="1572260" y="1146175"/>
                  </a:lnTo>
                  <a:close/>
                </a:path>
                <a:path w="1584959" h="1737360">
                  <a:moveTo>
                    <a:pt x="1584960" y="1701292"/>
                  </a:moveTo>
                  <a:lnTo>
                    <a:pt x="1578610" y="1701292"/>
                  </a:lnTo>
                  <a:lnTo>
                    <a:pt x="1578610" y="1729613"/>
                  </a:lnTo>
                  <a:lnTo>
                    <a:pt x="1577213" y="1731010"/>
                  </a:lnTo>
                  <a:lnTo>
                    <a:pt x="1544828" y="1731010"/>
                  </a:lnTo>
                  <a:lnTo>
                    <a:pt x="1544828" y="1737360"/>
                  </a:lnTo>
                  <a:lnTo>
                    <a:pt x="1580642" y="1737360"/>
                  </a:lnTo>
                  <a:lnTo>
                    <a:pt x="1584960" y="1733042"/>
                  </a:lnTo>
                  <a:lnTo>
                    <a:pt x="1584960" y="1701292"/>
                  </a:lnTo>
                  <a:close/>
                </a:path>
                <a:path w="1584959" h="1737360">
                  <a:moveTo>
                    <a:pt x="1584960" y="1167892"/>
                  </a:moveTo>
                  <a:lnTo>
                    <a:pt x="1578610" y="1167892"/>
                  </a:lnTo>
                  <a:lnTo>
                    <a:pt x="1578610" y="1682242"/>
                  </a:lnTo>
                  <a:lnTo>
                    <a:pt x="1584960" y="1682242"/>
                  </a:lnTo>
                  <a:lnTo>
                    <a:pt x="1584960" y="1167892"/>
                  </a:lnTo>
                  <a:close/>
                </a:path>
                <a:path w="1584959" h="1737360">
                  <a:moveTo>
                    <a:pt x="1584960" y="1137793"/>
                  </a:moveTo>
                  <a:lnTo>
                    <a:pt x="1580642" y="1133475"/>
                  </a:lnTo>
                  <a:lnTo>
                    <a:pt x="1524000" y="1133475"/>
                  </a:lnTo>
                  <a:lnTo>
                    <a:pt x="1524000" y="1139825"/>
                  </a:lnTo>
                  <a:lnTo>
                    <a:pt x="1577213" y="1139825"/>
                  </a:lnTo>
                  <a:lnTo>
                    <a:pt x="1578610" y="1141349"/>
                  </a:lnTo>
                  <a:lnTo>
                    <a:pt x="1578610" y="1148842"/>
                  </a:lnTo>
                  <a:lnTo>
                    <a:pt x="1584960" y="1148842"/>
                  </a:lnTo>
                  <a:lnTo>
                    <a:pt x="1584960" y="1137793"/>
                  </a:lnTo>
                  <a:close/>
                </a:path>
              </a:pathLst>
            </a:custGeom>
            <a:solidFill>
              <a:srgbClr val="21C9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848475" y="2352674"/>
              <a:ext cx="1924050" cy="476250"/>
            </a:xfrm>
            <a:custGeom>
              <a:avLst/>
              <a:gdLst/>
              <a:ahLst/>
              <a:cxnLst/>
              <a:rect l="l" t="t" r="r" b="b"/>
              <a:pathLst>
                <a:path w="1924050" h="476250">
                  <a:moveTo>
                    <a:pt x="62230" y="0"/>
                  </a:moveTo>
                  <a:lnTo>
                    <a:pt x="4318" y="0"/>
                  </a:lnTo>
                  <a:lnTo>
                    <a:pt x="0" y="4191"/>
                  </a:lnTo>
                  <a:lnTo>
                    <a:pt x="0" y="13843"/>
                  </a:lnTo>
                  <a:lnTo>
                    <a:pt x="6350" y="13843"/>
                  </a:lnTo>
                  <a:lnTo>
                    <a:pt x="6350" y="7620"/>
                  </a:lnTo>
                  <a:lnTo>
                    <a:pt x="7747" y="6350"/>
                  </a:lnTo>
                  <a:lnTo>
                    <a:pt x="62230" y="6350"/>
                  </a:lnTo>
                  <a:lnTo>
                    <a:pt x="62230" y="0"/>
                  </a:lnTo>
                  <a:close/>
                </a:path>
                <a:path w="1924050" h="476250">
                  <a:moveTo>
                    <a:pt x="1924050" y="457962"/>
                  </a:moveTo>
                  <a:lnTo>
                    <a:pt x="1917700" y="457962"/>
                  </a:lnTo>
                  <a:lnTo>
                    <a:pt x="1917700" y="468630"/>
                  </a:lnTo>
                  <a:lnTo>
                    <a:pt x="1916303" y="469900"/>
                  </a:lnTo>
                  <a:lnTo>
                    <a:pt x="1866265" y="469900"/>
                  </a:lnTo>
                  <a:lnTo>
                    <a:pt x="1866265" y="476250"/>
                  </a:lnTo>
                  <a:lnTo>
                    <a:pt x="1919732" y="476250"/>
                  </a:lnTo>
                  <a:lnTo>
                    <a:pt x="1924050" y="471932"/>
                  </a:lnTo>
                  <a:lnTo>
                    <a:pt x="1924050" y="457962"/>
                  </a:lnTo>
                  <a:close/>
                </a:path>
                <a:path w="1924050" h="476250">
                  <a:moveTo>
                    <a:pt x="1924050" y="4191"/>
                  </a:moveTo>
                  <a:lnTo>
                    <a:pt x="1919732" y="0"/>
                  </a:lnTo>
                  <a:lnTo>
                    <a:pt x="1910080" y="0"/>
                  </a:lnTo>
                  <a:lnTo>
                    <a:pt x="1910080" y="6350"/>
                  </a:lnTo>
                  <a:lnTo>
                    <a:pt x="1916303" y="6350"/>
                  </a:lnTo>
                  <a:lnTo>
                    <a:pt x="1917700" y="7620"/>
                  </a:lnTo>
                  <a:lnTo>
                    <a:pt x="1917700" y="61595"/>
                  </a:lnTo>
                  <a:lnTo>
                    <a:pt x="1924050" y="61595"/>
                  </a:lnTo>
                  <a:lnTo>
                    <a:pt x="1924050" y="4191"/>
                  </a:lnTo>
                  <a:close/>
                </a:path>
              </a:pathLst>
            </a:custGeom>
            <a:solidFill>
              <a:srgbClr val="006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334000" y="1447800"/>
            <a:ext cx="2743200" cy="584835"/>
          </a:xfrm>
          <a:prstGeom prst="rect">
            <a:avLst/>
          </a:prstGeom>
          <a:solidFill>
            <a:srgbClr val="FFFFFF"/>
          </a:solidFill>
          <a:ln w="6350">
            <a:solidFill>
              <a:srgbClr val="21C91B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568325">
              <a:lnSpc>
                <a:spcPct val="100000"/>
              </a:lnSpc>
              <a:spcBef>
                <a:spcPts val="165"/>
              </a:spcBef>
            </a:pPr>
            <a:r>
              <a:rPr sz="3200" b="1" spc="5" dirty="0">
                <a:solidFill>
                  <a:srgbClr val="933735"/>
                </a:solidFill>
                <a:latin typeface="Arial"/>
                <a:cs typeface="Arial"/>
              </a:rPr>
              <a:t>Glucose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58000" y="2362165"/>
            <a:ext cx="1911350" cy="457834"/>
          </a:xfrm>
          <a:prstGeom prst="rect">
            <a:avLst/>
          </a:prstGeom>
          <a:solidFill>
            <a:srgbClr val="FFFFFF"/>
          </a:solidFill>
          <a:ln w="6350">
            <a:solidFill>
              <a:srgbClr val="006EC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197485">
              <a:lnSpc>
                <a:spcPct val="100000"/>
              </a:lnSpc>
              <a:spcBef>
                <a:spcPts val="370"/>
              </a:spcBef>
            </a:pPr>
            <a:r>
              <a:rPr sz="2400" b="1" spc="5" dirty="0">
                <a:solidFill>
                  <a:srgbClr val="FF0066"/>
                </a:solidFill>
                <a:latin typeface="Arial"/>
                <a:cs typeface="Arial"/>
              </a:rPr>
              <a:t>Glycolysis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56175" y="3188080"/>
            <a:ext cx="3498850" cy="5181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1910">
              <a:lnSpc>
                <a:spcPct val="100000"/>
              </a:lnSpc>
              <a:spcBef>
                <a:spcPts val="130"/>
              </a:spcBef>
              <a:tabLst>
                <a:tab pos="564515" algn="l"/>
                <a:tab pos="3451860" algn="l"/>
              </a:tabLst>
            </a:pPr>
            <a:r>
              <a:rPr sz="3200" b="1" u="heavy" spc="5" dirty="0">
                <a:solidFill>
                  <a:srgbClr val="933735"/>
                </a:solidFill>
                <a:uFill>
                  <a:solidFill>
                    <a:srgbClr val="21C91B"/>
                  </a:solidFill>
                </a:uFill>
                <a:latin typeface="Arial"/>
                <a:cs typeface="Arial"/>
              </a:rPr>
              <a:t> 	Pyruvic</a:t>
            </a:r>
            <a:r>
              <a:rPr sz="3200" b="1" u="heavy" spc="-285" dirty="0">
                <a:solidFill>
                  <a:srgbClr val="933735"/>
                </a:solidFill>
                <a:uFill>
                  <a:solidFill>
                    <a:srgbClr val="21C91B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spc="15" dirty="0">
                <a:solidFill>
                  <a:srgbClr val="933735"/>
                </a:solidFill>
                <a:uFill>
                  <a:solidFill>
                    <a:srgbClr val="21C91B"/>
                  </a:solidFill>
                </a:uFill>
                <a:latin typeface="Arial"/>
                <a:cs typeface="Arial"/>
              </a:rPr>
              <a:t>acid	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686675" y="5772150"/>
            <a:ext cx="3143250" cy="1095375"/>
          </a:xfrm>
          <a:custGeom>
            <a:avLst/>
            <a:gdLst/>
            <a:ahLst/>
            <a:cxnLst/>
            <a:rect l="l" t="t" r="r" b="b"/>
            <a:pathLst>
              <a:path w="3143250" h="1095375">
                <a:moveTo>
                  <a:pt x="56261" y="0"/>
                </a:moveTo>
                <a:lnTo>
                  <a:pt x="4318" y="0"/>
                </a:lnTo>
                <a:lnTo>
                  <a:pt x="0" y="4318"/>
                </a:lnTo>
                <a:lnTo>
                  <a:pt x="0" y="19939"/>
                </a:lnTo>
                <a:lnTo>
                  <a:pt x="6350" y="19939"/>
                </a:lnTo>
                <a:lnTo>
                  <a:pt x="6350" y="7747"/>
                </a:lnTo>
                <a:lnTo>
                  <a:pt x="7747" y="6350"/>
                </a:lnTo>
                <a:lnTo>
                  <a:pt x="56261" y="6350"/>
                </a:lnTo>
                <a:lnTo>
                  <a:pt x="56261" y="0"/>
                </a:lnTo>
                <a:close/>
              </a:path>
              <a:path w="3143250" h="1095375">
                <a:moveTo>
                  <a:pt x="3130550" y="1064666"/>
                </a:moveTo>
                <a:lnTo>
                  <a:pt x="3124200" y="1064666"/>
                </a:lnTo>
                <a:lnTo>
                  <a:pt x="3124200" y="1075969"/>
                </a:lnTo>
                <a:lnTo>
                  <a:pt x="3097403" y="1075969"/>
                </a:lnTo>
                <a:lnTo>
                  <a:pt x="3097403" y="1082306"/>
                </a:lnTo>
                <a:lnTo>
                  <a:pt x="3130550" y="1082306"/>
                </a:lnTo>
                <a:lnTo>
                  <a:pt x="3130550" y="1064666"/>
                </a:lnTo>
                <a:close/>
              </a:path>
              <a:path w="3143250" h="1095375">
                <a:moveTo>
                  <a:pt x="3143250" y="1064666"/>
                </a:moveTo>
                <a:lnTo>
                  <a:pt x="3136900" y="1064666"/>
                </a:lnTo>
                <a:lnTo>
                  <a:pt x="3136900" y="1087234"/>
                </a:lnTo>
                <a:lnTo>
                  <a:pt x="3135503" y="1088656"/>
                </a:lnTo>
                <a:lnTo>
                  <a:pt x="3097403" y="1088656"/>
                </a:lnTo>
                <a:lnTo>
                  <a:pt x="3097403" y="1094994"/>
                </a:lnTo>
                <a:lnTo>
                  <a:pt x="3138932" y="1094994"/>
                </a:lnTo>
                <a:lnTo>
                  <a:pt x="3143250" y="1090726"/>
                </a:lnTo>
                <a:lnTo>
                  <a:pt x="3143250" y="1064666"/>
                </a:lnTo>
                <a:close/>
              </a:path>
              <a:path w="3143250" h="1095375">
                <a:moveTo>
                  <a:pt x="3143250" y="4318"/>
                </a:moveTo>
                <a:lnTo>
                  <a:pt x="3138932" y="0"/>
                </a:lnTo>
                <a:lnTo>
                  <a:pt x="3123311" y="0"/>
                </a:lnTo>
                <a:lnTo>
                  <a:pt x="3123311" y="6350"/>
                </a:lnTo>
                <a:lnTo>
                  <a:pt x="3135503" y="6350"/>
                </a:lnTo>
                <a:lnTo>
                  <a:pt x="3136900" y="7747"/>
                </a:lnTo>
                <a:lnTo>
                  <a:pt x="3136900" y="56134"/>
                </a:lnTo>
                <a:lnTo>
                  <a:pt x="3143250" y="56134"/>
                </a:lnTo>
                <a:lnTo>
                  <a:pt x="3143250" y="4318"/>
                </a:lnTo>
                <a:close/>
              </a:path>
            </a:pathLst>
          </a:custGeom>
          <a:solidFill>
            <a:srgbClr val="21C9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696200" y="5782123"/>
            <a:ext cx="3117850" cy="1075690"/>
          </a:xfrm>
          <a:prstGeom prst="rect">
            <a:avLst/>
          </a:prstGeom>
          <a:solidFill>
            <a:srgbClr val="FFFFFF"/>
          </a:solidFill>
          <a:ln w="7239">
            <a:solidFill>
              <a:srgbClr val="21C91B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514984" marR="475615" indent="57150">
              <a:lnSpc>
                <a:spcPct val="101699"/>
              </a:lnSpc>
              <a:spcBef>
                <a:spcPts val="135"/>
              </a:spcBef>
            </a:pPr>
            <a:r>
              <a:rPr sz="3200" b="1" spc="5" dirty="0">
                <a:solidFill>
                  <a:srgbClr val="933735"/>
                </a:solidFill>
                <a:latin typeface="Arial"/>
                <a:cs typeface="Arial"/>
              </a:rPr>
              <a:t>Anaerobic  </a:t>
            </a:r>
            <a:r>
              <a:rPr sz="3200" b="1" spc="25" dirty="0">
                <a:solidFill>
                  <a:srgbClr val="933735"/>
                </a:solidFill>
                <a:latin typeface="Arial"/>
                <a:cs typeface="Arial"/>
              </a:rPr>
              <a:t>r</a:t>
            </a:r>
            <a:r>
              <a:rPr sz="3200" b="1" spc="15" dirty="0">
                <a:solidFill>
                  <a:srgbClr val="933735"/>
                </a:solidFill>
                <a:latin typeface="Arial"/>
                <a:cs typeface="Arial"/>
              </a:rPr>
              <a:t>e</a:t>
            </a:r>
            <a:r>
              <a:rPr sz="3200" b="1" spc="30" dirty="0">
                <a:solidFill>
                  <a:srgbClr val="933735"/>
                </a:solidFill>
                <a:latin typeface="Arial"/>
                <a:cs typeface="Arial"/>
              </a:rPr>
              <a:t>s</a:t>
            </a:r>
            <a:r>
              <a:rPr sz="3200" b="1" spc="-10" dirty="0">
                <a:solidFill>
                  <a:srgbClr val="933735"/>
                </a:solidFill>
                <a:latin typeface="Arial"/>
                <a:cs typeface="Arial"/>
              </a:rPr>
              <a:t>p</a:t>
            </a:r>
            <a:r>
              <a:rPr sz="3200" b="1" spc="5" dirty="0">
                <a:solidFill>
                  <a:srgbClr val="933735"/>
                </a:solidFill>
                <a:latin typeface="Arial"/>
                <a:cs typeface="Arial"/>
              </a:rPr>
              <a:t>i</a:t>
            </a:r>
            <a:r>
              <a:rPr sz="3200" b="1" spc="25" dirty="0">
                <a:solidFill>
                  <a:srgbClr val="933735"/>
                </a:solidFill>
                <a:latin typeface="Arial"/>
                <a:cs typeface="Arial"/>
              </a:rPr>
              <a:t>r</a:t>
            </a:r>
            <a:r>
              <a:rPr sz="3200" b="1" spc="15" dirty="0">
                <a:solidFill>
                  <a:srgbClr val="933735"/>
                </a:solidFill>
                <a:latin typeface="Arial"/>
                <a:cs typeface="Arial"/>
              </a:rPr>
              <a:t>a</a:t>
            </a:r>
            <a:r>
              <a:rPr sz="3200" b="1" spc="-15" dirty="0">
                <a:solidFill>
                  <a:srgbClr val="933735"/>
                </a:solidFill>
                <a:latin typeface="Arial"/>
                <a:cs typeface="Arial"/>
              </a:rPr>
              <a:t>t</a:t>
            </a:r>
            <a:r>
              <a:rPr sz="3200" b="1" spc="10" dirty="0">
                <a:solidFill>
                  <a:srgbClr val="933735"/>
                </a:solidFill>
                <a:latin typeface="Arial"/>
                <a:cs typeface="Arial"/>
              </a:rPr>
              <a:t>i</a:t>
            </a:r>
            <a:r>
              <a:rPr sz="3200" b="1" spc="-10" dirty="0">
                <a:solidFill>
                  <a:srgbClr val="933735"/>
                </a:solidFill>
                <a:latin typeface="Arial"/>
                <a:cs typeface="Arial"/>
              </a:rPr>
              <a:t>o</a:t>
            </a:r>
            <a:r>
              <a:rPr sz="3200" b="1" spc="15" dirty="0">
                <a:solidFill>
                  <a:srgbClr val="933735"/>
                </a:solidFill>
                <a:latin typeface="Arial"/>
                <a:cs typeface="Arial"/>
              </a:rPr>
              <a:t>n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52675" y="5772150"/>
            <a:ext cx="3067050" cy="1095375"/>
          </a:xfrm>
          <a:custGeom>
            <a:avLst/>
            <a:gdLst/>
            <a:ahLst/>
            <a:cxnLst/>
            <a:rect l="l" t="t" r="r" b="b"/>
            <a:pathLst>
              <a:path w="3067050" h="1095375">
                <a:moveTo>
                  <a:pt x="56261" y="0"/>
                </a:moveTo>
                <a:lnTo>
                  <a:pt x="4318" y="0"/>
                </a:lnTo>
                <a:lnTo>
                  <a:pt x="0" y="4318"/>
                </a:lnTo>
                <a:lnTo>
                  <a:pt x="0" y="19939"/>
                </a:lnTo>
                <a:lnTo>
                  <a:pt x="6350" y="19939"/>
                </a:lnTo>
                <a:lnTo>
                  <a:pt x="6350" y="7747"/>
                </a:lnTo>
                <a:lnTo>
                  <a:pt x="7747" y="6350"/>
                </a:lnTo>
                <a:lnTo>
                  <a:pt x="56261" y="6350"/>
                </a:lnTo>
                <a:lnTo>
                  <a:pt x="56261" y="0"/>
                </a:lnTo>
                <a:close/>
              </a:path>
              <a:path w="3067050" h="1095375">
                <a:moveTo>
                  <a:pt x="3054350" y="1064666"/>
                </a:moveTo>
                <a:lnTo>
                  <a:pt x="3048000" y="1064666"/>
                </a:lnTo>
                <a:lnTo>
                  <a:pt x="3048000" y="1075969"/>
                </a:lnTo>
                <a:lnTo>
                  <a:pt x="3021203" y="1075969"/>
                </a:lnTo>
                <a:lnTo>
                  <a:pt x="3021203" y="1082306"/>
                </a:lnTo>
                <a:lnTo>
                  <a:pt x="3054350" y="1082306"/>
                </a:lnTo>
                <a:lnTo>
                  <a:pt x="3054350" y="1064666"/>
                </a:lnTo>
                <a:close/>
              </a:path>
              <a:path w="3067050" h="1095375">
                <a:moveTo>
                  <a:pt x="3067050" y="1064666"/>
                </a:moveTo>
                <a:lnTo>
                  <a:pt x="3060700" y="1064666"/>
                </a:lnTo>
                <a:lnTo>
                  <a:pt x="3060700" y="1087234"/>
                </a:lnTo>
                <a:lnTo>
                  <a:pt x="3059303" y="1088656"/>
                </a:lnTo>
                <a:lnTo>
                  <a:pt x="3021203" y="1088656"/>
                </a:lnTo>
                <a:lnTo>
                  <a:pt x="3021203" y="1094994"/>
                </a:lnTo>
                <a:lnTo>
                  <a:pt x="3062732" y="1094994"/>
                </a:lnTo>
                <a:lnTo>
                  <a:pt x="3067050" y="1090726"/>
                </a:lnTo>
                <a:lnTo>
                  <a:pt x="3067050" y="1064666"/>
                </a:lnTo>
                <a:close/>
              </a:path>
              <a:path w="3067050" h="1095375">
                <a:moveTo>
                  <a:pt x="3067050" y="4318"/>
                </a:moveTo>
                <a:lnTo>
                  <a:pt x="3062732" y="0"/>
                </a:lnTo>
                <a:lnTo>
                  <a:pt x="3047111" y="0"/>
                </a:lnTo>
                <a:lnTo>
                  <a:pt x="3047111" y="6350"/>
                </a:lnTo>
                <a:lnTo>
                  <a:pt x="3059303" y="6350"/>
                </a:lnTo>
                <a:lnTo>
                  <a:pt x="3060700" y="7747"/>
                </a:lnTo>
                <a:lnTo>
                  <a:pt x="3060700" y="56134"/>
                </a:lnTo>
                <a:lnTo>
                  <a:pt x="3067050" y="56134"/>
                </a:lnTo>
                <a:lnTo>
                  <a:pt x="3067050" y="4318"/>
                </a:lnTo>
                <a:close/>
              </a:path>
            </a:pathLst>
          </a:custGeom>
          <a:solidFill>
            <a:srgbClr val="21C9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362200" y="5782123"/>
            <a:ext cx="3048000" cy="1075690"/>
          </a:xfrm>
          <a:prstGeom prst="rect">
            <a:avLst/>
          </a:prstGeom>
          <a:solidFill>
            <a:srgbClr val="FFFFFF"/>
          </a:solidFill>
          <a:ln w="7238">
            <a:solidFill>
              <a:srgbClr val="21C91B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471805" marR="448945" indent="295275">
              <a:lnSpc>
                <a:spcPct val="101699"/>
              </a:lnSpc>
              <a:spcBef>
                <a:spcPts val="135"/>
              </a:spcBef>
            </a:pPr>
            <a:r>
              <a:rPr sz="3200" b="1" spc="10" dirty="0">
                <a:solidFill>
                  <a:srgbClr val="933735"/>
                </a:solidFill>
                <a:latin typeface="Arial"/>
                <a:cs typeface="Arial"/>
              </a:rPr>
              <a:t>Aerobic  </a:t>
            </a:r>
            <a:r>
              <a:rPr sz="3200" b="1" spc="25" dirty="0">
                <a:solidFill>
                  <a:srgbClr val="933735"/>
                </a:solidFill>
                <a:latin typeface="Arial"/>
                <a:cs typeface="Arial"/>
              </a:rPr>
              <a:t>r</a:t>
            </a:r>
            <a:r>
              <a:rPr sz="3200" b="1" spc="15" dirty="0">
                <a:solidFill>
                  <a:srgbClr val="933735"/>
                </a:solidFill>
                <a:latin typeface="Arial"/>
                <a:cs typeface="Arial"/>
              </a:rPr>
              <a:t>e</a:t>
            </a:r>
            <a:r>
              <a:rPr sz="3200" b="1" spc="25" dirty="0">
                <a:solidFill>
                  <a:srgbClr val="933735"/>
                </a:solidFill>
                <a:latin typeface="Arial"/>
                <a:cs typeface="Arial"/>
              </a:rPr>
              <a:t>s</a:t>
            </a:r>
            <a:r>
              <a:rPr sz="3200" b="1" spc="-10" dirty="0">
                <a:solidFill>
                  <a:srgbClr val="933735"/>
                </a:solidFill>
                <a:latin typeface="Arial"/>
                <a:cs typeface="Arial"/>
              </a:rPr>
              <a:t>p</a:t>
            </a:r>
            <a:r>
              <a:rPr sz="3200" b="1" spc="5" dirty="0">
                <a:solidFill>
                  <a:srgbClr val="933735"/>
                </a:solidFill>
                <a:latin typeface="Arial"/>
                <a:cs typeface="Arial"/>
              </a:rPr>
              <a:t>i</a:t>
            </a:r>
            <a:r>
              <a:rPr sz="3200" b="1" spc="25" dirty="0">
                <a:solidFill>
                  <a:srgbClr val="933735"/>
                </a:solidFill>
                <a:latin typeface="Arial"/>
                <a:cs typeface="Arial"/>
              </a:rPr>
              <a:t>r</a:t>
            </a:r>
            <a:r>
              <a:rPr sz="3200" b="1" spc="15" dirty="0">
                <a:solidFill>
                  <a:srgbClr val="933735"/>
                </a:solidFill>
                <a:latin typeface="Arial"/>
                <a:cs typeface="Arial"/>
              </a:rPr>
              <a:t>a</a:t>
            </a:r>
            <a:r>
              <a:rPr sz="3200" b="1" spc="-20" dirty="0">
                <a:solidFill>
                  <a:srgbClr val="933735"/>
                </a:solidFill>
                <a:latin typeface="Arial"/>
                <a:cs typeface="Arial"/>
              </a:rPr>
              <a:t>t</a:t>
            </a:r>
            <a:r>
              <a:rPr sz="3200" b="1" spc="10" dirty="0">
                <a:solidFill>
                  <a:srgbClr val="933735"/>
                </a:solidFill>
                <a:latin typeface="Arial"/>
                <a:cs typeface="Arial"/>
              </a:rPr>
              <a:t>i</a:t>
            </a:r>
            <a:r>
              <a:rPr sz="3200" b="1" spc="-10" dirty="0">
                <a:solidFill>
                  <a:srgbClr val="933735"/>
                </a:solidFill>
                <a:latin typeface="Arial"/>
                <a:cs typeface="Arial"/>
              </a:rPr>
              <a:t>o</a:t>
            </a:r>
            <a:r>
              <a:rPr sz="3200" b="1" spc="15" dirty="0">
                <a:solidFill>
                  <a:srgbClr val="933735"/>
                </a:solidFill>
                <a:latin typeface="Arial"/>
                <a:cs typeface="Arial"/>
              </a:rPr>
              <a:t>n</a:t>
            </a:r>
            <a:endParaRPr sz="3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95826" y="4500626"/>
            <a:ext cx="1828800" cy="457200"/>
          </a:xfrm>
          <a:prstGeom prst="rect">
            <a:avLst/>
          </a:prstGeom>
          <a:solidFill>
            <a:srgbClr val="FFFFFF"/>
          </a:solidFill>
          <a:ln w="9534">
            <a:solidFill>
              <a:srgbClr val="006EC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207645">
              <a:lnSpc>
                <a:spcPct val="100000"/>
              </a:lnSpc>
              <a:spcBef>
                <a:spcPts val="240"/>
              </a:spcBef>
            </a:pPr>
            <a:r>
              <a:rPr sz="2400" b="1" spc="-30" dirty="0">
                <a:solidFill>
                  <a:srgbClr val="FF0066"/>
                </a:solidFill>
                <a:latin typeface="Arial"/>
                <a:cs typeface="Arial"/>
              </a:rPr>
              <a:t>O</a:t>
            </a:r>
            <a:r>
              <a:rPr sz="2325" b="1" spc="-44" baseline="-16129" dirty="0">
                <a:solidFill>
                  <a:srgbClr val="FF0066"/>
                </a:solidFill>
                <a:latin typeface="Arial"/>
                <a:cs typeface="Arial"/>
              </a:rPr>
              <a:t>2</a:t>
            </a:r>
            <a:r>
              <a:rPr sz="2325" b="1" spc="142" baseline="-16129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2400" b="1" spc="45" dirty="0">
                <a:solidFill>
                  <a:srgbClr val="FF0066"/>
                </a:solidFill>
                <a:latin typeface="Arial"/>
                <a:cs typeface="Arial"/>
              </a:rPr>
              <a:t>isused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96226" y="4576826"/>
            <a:ext cx="2362200" cy="457200"/>
          </a:xfrm>
          <a:prstGeom prst="rect">
            <a:avLst/>
          </a:prstGeom>
          <a:solidFill>
            <a:srgbClr val="FFFFFF"/>
          </a:solidFill>
          <a:ln w="9534">
            <a:solidFill>
              <a:srgbClr val="006EC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240"/>
              </a:spcBef>
              <a:tabLst>
                <a:tab pos="1534795" algn="l"/>
              </a:tabLst>
            </a:pPr>
            <a:r>
              <a:rPr sz="2400" b="1" spc="-30" dirty="0">
                <a:solidFill>
                  <a:srgbClr val="FF0066"/>
                </a:solidFill>
                <a:latin typeface="Arial"/>
                <a:cs typeface="Arial"/>
              </a:rPr>
              <a:t>O</a:t>
            </a:r>
            <a:r>
              <a:rPr sz="2325" b="1" spc="-44" baseline="-16129" dirty="0">
                <a:solidFill>
                  <a:srgbClr val="FF0066"/>
                </a:solidFill>
                <a:latin typeface="Arial"/>
                <a:cs typeface="Arial"/>
              </a:rPr>
              <a:t>2</a:t>
            </a:r>
            <a:r>
              <a:rPr sz="2325" b="1" spc="397" baseline="-16129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2400" b="1" spc="40" dirty="0">
                <a:solidFill>
                  <a:srgbClr val="FF0066"/>
                </a:solidFill>
                <a:latin typeface="Arial"/>
                <a:cs typeface="Arial"/>
              </a:rPr>
              <a:t>is</a:t>
            </a:r>
            <a:r>
              <a:rPr sz="2400" b="1" spc="-5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2400" b="1" spc="-30" dirty="0">
                <a:solidFill>
                  <a:srgbClr val="FF0066"/>
                </a:solidFill>
                <a:latin typeface="Arial"/>
                <a:cs typeface="Arial"/>
              </a:rPr>
              <a:t>not	</a:t>
            </a:r>
            <a:r>
              <a:rPr sz="2400" b="1" spc="-5" dirty="0">
                <a:solidFill>
                  <a:srgbClr val="FF0066"/>
                </a:solidFill>
                <a:latin typeface="Arial"/>
                <a:cs typeface="Arial"/>
              </a:rPr>
              <a:t>used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496050" y="1990725"/>
            <a:ext cx="409575" cy="1352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4667250" y="3667125"/>
            <a:ext cx="3838575" cy="2266950"/>
            <a:chOff x="4667250" y="3667125"/>
            <a:chExt cx="3838575" cy="2266950"/>
          </a:xfrm>
        </p:grpSpPr>
        <p:sp>
          <p:nvSpPr>
            <p:cNvPr id="19" name="object 19"/>
            <p:cNvSpPr/>
            <p:nvPr/>
          </p:nvSpPr>
          <p:spPr>
            <a:xfrm>
              <a:off x="6600825" y="3667125"/>
              <a:ext cx="200025" cy="123825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667250" y="4724400"/>
              <a:ext cx="2124075" cy="120967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610350" y="4724400"/>
              <a:ext cx="1895475" cy="120967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3000" y="-6"/>
            <a:ext cx="11458575" cy="7315200"/>
            <a:chOff x="1343025" y="0"/>
            <a:chExt cx="11458575" cy="7315200"/>
          </a:xfrm>
        </p:grpSpPr>
        <p:sp>
          <p:nvSpPr>
            <p:cNvPr id="3" name="object 3"/>
            <p:cNvSpPr/>
            <p:nvPr/>
          </p:nvSpPr>
          <p:spPr>
            <a:xfrm>
              <a:off x="1419225" y="0"/>
              <a:ext cx="11382375" cy="7315200"/>
            </a:xfrm>
            <a:custGeom>
              <a:avLst/>
              <a:gdLst/>
              <a:ahLst/>
              <a:cxnLst/>
              <a:rect l="l" t="t" r="r" b="b"/>
              <a:pathLst>
                <a:path w="11382375" h="7315200">
                  <a:moveTo>
                    <a:pt x="11381867" y="0"/>
                  </a:moveTo>
                  <a:lnTo>
                    <a:pt x="0" y="0"/>
                  </a:lnTo>
                  <a:lnTo>
                    <a:pt x="0" y="7315200"/>
                  </a:lnTo>
                  <a:lnTo>
                    <a:pt x="11381867" y="7315200"/>
                  </a:lnTo>
                  <a:lnTo>
                    <a:pt x="113818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343025" y="0"/>
              <a:ext cx="180975" cy="731519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19225" y="0"/>
              <a:ext cx="104775" cy="7315200"/>
            </a:xfrm>
            <a:custGeom>
              <a:avLst/>
              <a:gdLst/>
              <a:ahLst/>
              <a:cxnLst/>
              <a:rect l="l" t="t" r="r" b="b"/>
              <a:pathLst>
                <a:path w="104775" h="7315200">
                  <a:moveTo>
                    <a:pt x="104308" y="0"/>
                  </a:moveTo>
                  <a:lnTo>
                    <a:pt x="0" y="0"/>
                  </a:lnTo>
                  <a:lnTo>
                    <a:pt x="0" y="7315200"/>
                  </a:lnTo>
                  <a:lnTo>
                    <a:pt x="104308" y="7315200"/>
                  </a:lnTo>
                  <a:lnTo>
                    <a:pt x="1043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57400" y="1291206"/>
            <a:ext cx="9372600" cy="1481816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35"/>
              </a:spcBef>
            </a:pPr>
            <a:r>
              <a:rPr sz="9600" b="0" i="0" spc="-5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Thank  you</a:t>
            </a:r>
            <a:endParaRPr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69795" y="542297"/>
            <a:ext cx="6267450" cy="5443798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346075" indent="-333375">
              <a:lnSpc>
                <a:spcPct val="100000"/>
              </a:lnSpc>
              <a:spcBef>
                <a:spcPts val="730"/>
              </a:spcBef>
              <a:buClr>
                <a:srgbClr val="4F81BB"/>
              </a:buClr>
              <a:buSzPct val="76388"/>
              <a:buFont typeface="Wingdings"/>
              <a:buChar char=""/>
              <a:tabLst>
                <a:tab pos="346075" algn="l"/>
              </a:tabLst>
            </a:pPr>
            <a:r>
              <a:rPr sz="3600" b="1" spc="10" dirty="0">
                <a:solidFill>
                  <a:srgbClr val="2F859C"/>
                </a:solidFill>
                <a:latin typeface="Times New Roman" pitchFamily="18" charset="0"/>
                <a:cs typeface="Times New Roman" pitchFamily="18" charset="0"/>
              </a:rPr>
              <a:t>Raw</a:t>
            </a:r>
            <a:r>
              <a:rPr sz="3600" b="1" spc="-50" dirty="0">
                <a:solidFill>
                  <a:srgbClr val="2F859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dirty="0">
                <a:solidFill>
                  <a:srgbClr val="2F859C"/>
                </a:solidFill>
                <a:latin typeface="Times New Roman" pitchFamily="18" charset="0"/>
                <a:cs typeface="Times New Roman" pitchFamily="18" charset="0"/>
              </a:rPr>
              <a:t>materials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574675" lvl="1" indent="-238760">
              <a:lnSpc>
                <a:spcPct val="100000"/>
              </a:lnSpc>
              <a:spcBef>
                <a:spcPts val="585"/>
              </a:spcBef>
              <a:buClr>
                <a:srgbClr val="4F81BB"/>
              </a:buClr>
              <a:buFont typeface="Wingdings"/>
              <a:buChar char=""/>
              <a:tabLst>
                <a:tab pos="575310" algn="l"/>
              </a:tabLst>
            </a:pPr>
            <a:r>
              <a:rPr sz="3200" spc="20" dirty="0">
                <a:latin typeface="Times New Roman" pitchFamily="18" charset="0"/>
                <a:cs typeface="Times New Roman" pitchFamily="18" charset="0"/>
              </a:rPr>
              <a:t>Glucose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574675" lvl="1" indent="-238760">
              <a:lnSpc>
                <a:spcPct val="100000"/>
              </a:lnSpc>
              <a:spcBef>
                <a:spcPts val="590"/>
              </a:spcBef>
              <a:buClr>
                <a:srgbClr val="4F81BB"/>
              </a:buClr>
              <a:buFont typeface="Wingdings"/>
              <a:buChar char=""/>
              <a:tabLst>
                <a:tab pos="575310" algn="l"/>
              </a:tabLst>
            </a:pPr>
            <a:r>
              <a:rPr sz="3200" spc="5" dirty="0">
                <a:latin typeface="Times New Roman" pitchFamily="18" charset="0"/>
                <a:cs typeface="Times New Roman" pitchFamily="18" charset="0"/>
              </a:rPr>
              <a:t>Oxygen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4F81BB"/>
              </a:buClr>
              <a:buFont typeface="Wingdings"/>
              <a:buChar char=""/>
            </a:pPr>
            <a:endParaRPr sz="4500" dirty="0">
              <a:latin typeface="Arial"/>
              <a:cs typeface="Arial"/>
            </a:endParaRPr>
          </a:p>
          <a:p>
            <a:pPr marL="346075" indent="-333375">
              <a:lnSpc>
                <a:spcPct val="100000"/>
              </a:lnSpc>
              <a:buClr>
                <a:srgbClr val="4F81BB"/>
              </a:buClr>
              <a:buSzPct val="76388"/>
              <a:buFont typeface="Wingdings"/>
              <a:buChar char=""/>
              <a:tabLst>
                <a:tab pos="346075" algn="l"/>
              </a:tabLst>
            </a:pPr>
            <a:r>
              <a:rPr sz="3600" b="1" spc="-10" dirty="0">
                <a:solidFill>
                  <a:srgbClr val="2F859C"/>
                </a:solidFill>
                <a:latin typeface="Times New Roman" pitchFamily="18" charset="0"/>
                <a:cs typeface="Times New Roman" pitchFamily="18" charset="0"/>
              </a:rPr>
              <a:t>Product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574675" lvl="1" indent="-238760">
              <a:lnSpc>
                <a:spcPct val="100000"/>
              </a:lnSpc>
              <a:spcBef>
                <a:spcPts val="660"/>
              </a:spcBef>
              <a:buClr>
                <a:srgbClr val="4F81BB"/>
              </a:buClr>
              <a:buFont typeface="Wingdings"/>
              <a:buChar char=""/>
              <a:tabLst>
                <a:tab pos="575310" algn="l"/>
              </a:tabLst>
            </a:pPr>
            <a:r>
              <a:rPr sz="3200" spc="15" dirty="0">
                <a:latin typeface="Times New Roman" pitchFamily="18" charset="0"/>
                <a:cs typeface="Times New Roman" pitchFamily="18" charset="0"/>
              </a:rPr>
              <a:t>38</a:t>
            </a:r>
            <a:r>
              <a:rPr sz="3200" spc="-2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95" dirty="0">
                <a:latin typeface="Times New Roman" pitchFamily="18" charset="0"/>
                <a:cs typeface="Times New Roman" pitchFamily="18" charset="0"/>
              </a:rPr>
              <a:t>ATPs</a:t>
            </a:r>
            <a:r>
              <a:rPr sz="3200" spc="-1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sz="32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686</a:t>
            </a:r>
            <a:r>
              <a:rPr sz="32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Kcal</a:t>
            </a:r>
            <a:r>
              <a:rPr sz="3200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5" dirty="0">
                <a:latin typeface="Times New Roman" pitchFamily="18" charset="0"/>
                <a:cs typeface="Times New Roman" pitchFamily="18" charset="0"/>
              </a:rPr>
              <a:t>2870</a:t>
            </a:r>
            <a:r>
              <a:rPr sz="3200" spc="-4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35" dirty="0">
                <a:latin typeface="Times New Roman" pitchFamily="18" charset="0"/>
                <a:cs typeface="Times New Roman" pitchFamily="18" charset="0"/>
              </a:rPr>
              <a:t>KJ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4F81BB"/>
              </a:buClr>
              <a:buFont typeface="Wingdings"/>
              <a:buChar char=""/>
            </a:pPr>
            <a:endParaRPr sz="4500" dirty="0">
              <a:latin typeface="Arial"/>
              <a:cs typeface="Arial"/>
            </a:endParaRPr>
          </a:p>
          <a:p>
            <a:pPr marL="346075" indent="-333375">
              <a:lnSpc>
                <a:spcPct val="100000"/>
              </a:lnSpc>
              <a:buClr>
                <a:srgbClr val="4F81BB"/>
              </a:buClr>
              <a:buSzPct val="76388"/>
              <a:buFont typeface="Wingdings"/>
              <a:buChar char=""/>
              <a:tabLst>
                <a:tab pos="346075" algn="l"/>
              </a:tabLst>
            </a:pPr>
            <a:r>
              <a:rPr sz="3600" b="1" spc="-5" dirty="0">
                <a:solidFill>
                  <a:srgbClr val="2F859C"/>
                </a:solidFill>
                <a:latin typeface="Times New Roman" pitchFamily="18" charset="0"/>
                <a:cs typeface="Times New Roman" pitchFamily="18" charset="0"/>
              </a:rPr>
              <a:t>Byproduct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574675" lvl="1" indent="-238760">
              <a:lnSpc>
                <a:spcPct val="100000"/>
              </a:lnSpc>
              <a:spcBef>
                <a:spcPts val="585"/>
              </a:spcBef>
              <a:buClr>
                <a:srgbClr val="4F81BB"/>
              </a:buClr>
              <a:buFont typeface="Wingdings"/>
              <a:buChar char=""/>
              <a:tabLst>
                <a:tab pos="575310" algn="l"/>
              </a:tabLst>
            </a:pPr>
            <a:r>
              <a:rPr sz="3200" spc="10" dirty="0">
                <a:latin typeface="Times New Roman" pitchFamily="18" charset="0"/>
                <a:cs typeface="Times New Roman" pitchFamily="18" charset="0"/>
              </a:rPr>
              <a:t>Carbon</a:t>
            </a:r>
            <a:r>
              <a:rPr sz="3200" spc="-1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25" dirty="0">
                <a:latin typeface="Times New Roman" pitchFamily="18" charset="0"/>
                <a:cs typeface="Times New Roman" pitchFamily="18" charset="0"/>
              </a:rPr>
              <a:t>dioxide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0200" y="200025"/>
            <a:ext cx="4010025" cy="1228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7245" y="392747"/>
            <a:ext cx="3023870" cy="10291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600" b="0" i="0" spc="-15" dirty="0">
                <a:latin typeface="Times New Roman" pitchFamily="18" charset="0"/>
                <a:cs typeface="Times New Roman" pitchFamily="18" charset="0"/>
              </a:rPr>
              <a:t>Reaction</a:t>
            </a:r>
          </a:p>
        </p:txBody>
      </p:sp>
      <p:sp>
        <p:nvSpPr>
          <p:cNvPr id="4" name="object 4"/>
          <p:cNvSpPr/>
          <p:nvPr/>
        </p:nvSpPr>
        <p:spPr>
          <a:xfrm>
            <a:off x="6953250" y="2295525"/>
            <a:ext cx="400050" cy="2266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855976" y="1555749"/>
            <a:ext cx="8897620" cy="375615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30"/>
              </a:spcBef>
              <a:tabLst>
                <a:tab pos="699135" algn="l"/>
                <a:tab pos="2214245" algn="l"/>
                <a:tab pos="2795905" algn="l"/>
              </a:tabLst>
            </a:pPr>
            <a:r>
              <a:rPr sz="3950" b="1" spc="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sz="3900" b="1" spc="7" baseline="-1602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	</a:t>
            </a:r>
            <a:r>
              <a:rPr sz="395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sz="3900" b="1" spc="-15" baseline="-1602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sz="395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sz="3900" b="1" spc="-15" baseline="-1602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	</a:t>
            </a:r>
            <a:r>
              <a:rPr sz="3950" b="1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	</a:t>
            </a:r>
            <a:r>
              <a:rPr sz="395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6CO</a:t>
            </a:r>
            <a:r>
              <a:rPr sz="3900" b="1" spc="-7" baseline="-1602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sz="3900" baseline="-16025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200" dirty="0">
              <a:latin typeface="Arial"/>
              <a:cs typeface="Arial"/>
            </a:endParaRPr>
          </a:p>
          <a:p>
            <a:pPr marL="4629150">
              <a:lnSpc>
                <a:spcPct val="100000"/>
              </a:lnSpc>
            </a:pPr>
            <a:r>
              <a:rPr sz="3600" b="1" spc="5" dirty="0">
                <a:solidFill>
                  <a:srgbClr val="00AEEE"/>
                </a:solidFill>
                <a:latin typeface="Times New Roman" pitchFamily="18" charset="0"/>
                <a:cs typeface="Times New Roman" pitchFamily="18" charset="0"/>
              </a:rPr>
              <a:t>Enzymes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endParaRPr sz="4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600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tabLst>
                <a:tab pos="993775" algn="l"/>
                <a:tab pos="1670685" algn="l"/>
                <a:tab pos="2252345" algn="l"/>
                <a:tab pos="3767454" algn="l"/>
                <a:tab pos="4349115" algn="l"/>
              </a:tabLst>
            </a:pPr>
            <a:r>
              <a:rPr sz="395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6H</a:t>
            </a:r>
            <a:r>
              <a:rPr sz="3900" b="1" spc="-7" baseline="-1602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	</a:t>
            </a:r>
            <a:r>
              <a:rPr sz="3950" b="1" spc="2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	</a:t>
            </a:r>
            <a:r>
              <a:rPr sz="3950" b="1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	</a:t>
            </a:r>
            <a:r>
              <a:rPr sz="395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6CO</a:t>
            </a:r>
            <a:r>
              <a:rPr sz="3900" b="1" spc="-7" baseline="-1602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	</a:t>
            </a:r>
            <a:r>
              <a:rPr sz="3950" b="1" spc="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	</a:t>
            </a:r>
            <a:r>
              <a:rPr sz="3950" b="1" spc="-1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686 </a:t>
            </a:r>
            <a:r>
              <a:rPr sz="3950" b="1" spc="-1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Kcal </a:t>
            </a:r>
            <a:r>
              <a:rPr sz="395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sz="3950" b="1" spc="-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38</a:t>
            </a:r>
            <a:r>
              <a:rPr sz="3950" b="1" spc="-3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950" b="1" spc="-175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ATP</a:t>
            </a:r>
            <a:endParaRPr sz="39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0200" y="200025"/>
            <a:ext cx="9086850" cy="1228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7245" y="392747"/>
            <a:ext cx="8103870" cy="10291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spc="10" dirty="0">
                <a:latin typeface="Arial"/>
                <a:cs typeface="Arial"/>
              </a:rPr>
              <a:t>Overview </a:t>
            </a:r>
            <a:r>
              <a:rPr b="0" i="0" spc="-25" dirty="0">
                <a:latin typeface="Arial"/>
                <a:cs typeface="Arial"/>
              </a:rPr>
              <a:t>of</a:t>
            </a:r>
            <a:r>
              <a:rPr b="0" i="0" spc="-155" dirty="0">
                <a:latin typeface="Arial"/>
                <a:cs typeface="Arial"/>
              </a:rPr>
              <a:t> </a:t>
            </a:r>
            <a:r>
              <a:rPr sz="6600" b="0" i="0" spc="-10" dirty="0">
                <a:latin typeface="Times New Roman" pitchFamily="18" charset="0"/>
                <a:cs typeface="Times New Roman" pitchFamily="18" charset="0"/>
              </a:rPr>
              <a:t>Respiration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69795" y="1487057"/>
            <a:ext cx="4482465" cy="466025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3600" spc="-5" dirty="0">
                <a:latin typeface="Times New Roman" pitchFamily="18" charset="0"/>
                <a:cs typeface="Times New Roman" pitchFamily="18" charset="0"/>
              </a:rPr>
              <a:t>Respiration</a:t>
            </a:r>
            <a:r>
              <a:rPr sz="360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10" dirty="0">
                <a:latin typeface="Times New Roman" pitchFamily="18" charset="0"/>
                <a:cs typeface="Times New Roman" pitchFamily="18" charset="0"/>
              </a:rPr>
              <a:t>involves: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527050" indent="-514984">
              <a:lnSpc>
                <a:spcPct val="100000"/>
              </a:lnSpc>
              <a:spcBef>
                <a:spcPts val="565"/>
              </a:spcBef>
              <a:buClr>
                <a:srgbClr val="4F81BB"/>
              </a:buClr>
              <a:buSzPct val="79166"/>
              <a:buAutoNum type="arabicPeriod"/>
              <a:tabLst>
                <a:tab pos="527050" algn="l"/>
                <a:tab pos="527685" algn="l"/>
              </a:tabLst>
            </a:pPr>
            <a:r>
              <a:rPr sz="3600" spc="5" dirty="0">
                <a:latin typeface="Times New Roman" pitchFamily="18" charset="0"/>
                <a:cs typeface="Times New Roman" pitchFamily="18" charset="0"/>
              </a:rPr>
              <a:t>Gaseous</a:t>
            </a:r>
            <a:r>
              <a:rPr sz="3600" spc="-2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10" dirty="0">
                <a:latin typeface="Times New Roman" pitchFamily="18" charset="0"/>
                <a:cs typeface="Times New Roman" pitchFamily="18" charset="0"/>
              </a:rPr>
              <a:t>exchange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1051560" lvl="1" indent="-514984">
              <a:lnSpc>
                <a:spcPct val="100000"/>
              </a:lnSpc>
              <a:spcBef>
                <a:spcPts val="810"/>
              </a:spcBef>
              <a:buClr>
                <a:srgbClr val="C0504D"/>
              </a:buClr>
              <a:buFont typeface="Wingdings"/>
              <a:buChar char=""/>
              <a:tabLst>
                <a:tab pos="1050925" algn="l"/>
                <a:tab pos="1051560" algn="l"/>
              </a:tabLst>
            </a:pPr>
            <a:r>
              <a:rPr sz="2750" spc="-15" dirty="0">
                <a:latin typeface="Times New Roman" pitchFamily="18" charset="0"/>
                <a:cs typeface="Times New Roman" pitchFamily="18" charset="0"/>
              </a:rPr>
              <a:t>External</a:t>
            </a:r>
            <a:r>
              <a:rPr sz="2750" spc="1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-15" dirty="0">
                <a:latin typeface="Times New Roman" pitchFamily="18" charset="0"/>
                <a:cs typeface="Times New Roman" pitchFamily="18" charset="0"/>
              </a:rPr>
              <a:t>respiration</a:t>
            </a:r>
            <a:endParaRPr sz="2750" dirty="0">
              <a:latin typeface="Times New Roman" pitchFamily="18" charset="0"/>
              <a:cs typeface="Times New Roman" pitchFamily="18" charset="0"/>
            </a:endParaRPr>
          </a:p>
          <a:p>
            <a:pPr marL="1051560" lvl="1" indent="-514984">
              <a:lnSpc>
                <a:spcPct val="100000"/>
              </a:lnSpc>
              <a:spcBef>
                <a:spcPts val="755"/>
              </a:spcBef>
              <a:buClr>
                <a:srgbClr val="C0504D"/>
              </a:buClr>
              <a:buFont typeface="Wingdings"/>
              <a:buChar char=""/>
              <a:tabLst>
                <a:tab pos="1050925" algn="l"/>
                <a:tab pos="1051560" algn="l"/>
              </a:tabLst>
            </a:pPr>
            <a:r>
              <a:rPr sz="2750" spc="-15" dirty="0">
                <a:latin typeface="Times New Roman" pitchFamily="18" charset="0"/>
                <a:cs typeface="Times New Roman" pitchFamily="18" charset="0"/>
              </a:rPr>
              <a:t>Internal</a:t>
            </a:r>
            <a:r>
              <a:rPr sz="2750" spc="1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-15" dirty="0">
                <a:latin typeface="Times New Roman" pitchFamily="18" charset="0"/>
                <a:cs typeface="Times New Roman" pitchFamily="18" charset="0"/>
              </a:rPr>
              <a:t>respiration</a:t>
            </a:r>
            <a:endParaRPr sz="275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endParaRPr sz="3100" dirty="0">
              <a:latin typeface="Arial"/>
              <a:cs typeface="Arial"/>
            </a:endParaRPr>
          </a:p>
          <a:p>
            <a:pPr marL="527050" indent="-514984">
              <a:lnSpc>
                <a:spcPct val="100000"/>
              </a:lnSpc>
              <a:spcBef>
                <a:spcPts val="2045"/>
              </a:spcBef>
              <a:buClr>
                <a:srgbClr val="4F81BB"/>
              </a:buClr>
              <a:buSzPct val="79166"/>
              <a:buAutoNum type="arabicPeriod"/>
              <a:tabLst>
                <a:tab pos="527050" algn="l"/>
                <a:tab pos="527685" algn="l"/>
              </a:tabLst>
            </a:pPr>
            <a:r>
              <a:rPr sz="3600" spc="-5" dirty="0">
                <a:latin typeface="Times New Roman" pitchFamily="18" charset="0"/>
                <a:cs typeface="Times New Roman" pitchFamily="18" charset="0"/>
              </a:rPr>
              <a:t>Catabolic</a:t>
            </a:r>
            <a:r>
              <a:rPr sz="36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process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1051560" lvl="1" indent="-514984">
              <a:lnSpc>
                <a:spcPct val="100000"/>
              </a:lnSpc>
              <a:spcBef>
                <a:spcPts val="810"/>
              </a:spcBef>
              <a:buClr>
                <a:srgbClr val="C0504D"/>
              </a:buClr>
              <a:buFont typeface="Wingdings"/>
              <a:buChar char=""/>
              <a:tabLst>
                <a:tab pos="1050925" algn="l"/>
                <a:tab pos="1051560" algn="l"/>
              </a:tabLst>
            </a:pPr>
            <a:r>
              <a:rPr sz="2750" spc="-10" dirty="0">
                <a:latin typeface="Times New Roman" pitchFamily="18" charset="0"/>
                <a:cs typeface="Times New Roman" pitchFamily="18" charset="0"/>
              </a:rPr>
              <a:t>Exergonic</a:t>
            </a:r>
            <a:r>
              <a:rPr sz="2750" spc="2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10" dirty="0">
                <a:latin typeface="Times New Roman" pitchFamily="18" charset="0"/>
                <a:cs typeface="Times New Roman" pitchFamily="18" charset="0"/>
              </a:rPr>
              <a:t>process</a:t>
            </a:r>
            <a:endParaRPr sz="2750" dirty="0">
              <a:latin typeface="Times New Roman" pitchFamily="18" charset="0"/>
              <a:cs typeface="Times New Roman" pitchFamily="18" charset="0"/>
            </a:endParaRPr>
          </a:p>
          <a:p>
            <a:pPr marL="1051560" lvl="1" indent="-514984">
              <a:lnSpc>
                <a:spcPct val="100000"/>
              </a:lnSpc>
              <a:spcBef>
                <a:spcPts val="760"/>
              </a:spcBef>
              <a:buClr>
                <a:srgbClr val="C0504D"/>
              </a:buClr>
              <a:buFont typeface="Wingdings"/>
              <a:buChar char=""/>
              <a:tabLst>
                <a:tab pos="1050925" algn="l"/>
                <a:tab pos="1051560" algn="l"/>
              </a:tabLst>
            </a:pPr>
            <a:r>
              <a:rPr sz="2750" dirty="0">
                <a:latin typeface="Times New Roman" pitchFamily="18" charset="0"/>
                <a:cs typeface="Times New Roman" pitchFamily="18" charset="0"/>
              </a:rPr>
              <a:t>Formation </a:t>
            </a:r>
            <a:r>
              <a:rPr sz="2750" spc="2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750" spc="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-10" dirty="0">
                <a:latin typeface="Times New Roman" pitchFamily="18" charset="0"/>
                <a:cs typeface="Times New Roman" pitchFamily="18" charset="0"/>
              </a:rPr>
              <a:t>water</a:t>
            </a:r>
            <a:endParaRPr sz="27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0200" y="200025"/>
            <a:ext cx="7943850" cy="1228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7245" y="392747"/>
            <a:ext cx="6950709" cy="10291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spc="-75" dirty="0">
                <a:latin typeface="Arial"/>
                <a:cs typeface="Arial"/>
              </a:rPr>
              <a:t>Types </a:t>
            </a:r>
            <a:r>
              <a:rPr b="0" i="0" spc="-20" dirty="0">
                <a:latin typeface="Arial"/>
                <a:cs typeface="Arial"/>
              </a:rPr>
              <a:t>of</a:t>
            </a:r>
            <a:r>
              <a:rPr b="0" i="0" spc="-30" dirty="0">
                <a:latin typeface="Arial"/>
                <a:cs typeface="Arial"/>
              </a:rPr>
              <a:t> </a:t>
            </a:r>
            <a:r>
              <a:rPr sz="6600" b="0" i="0" spc="-10" dirty="0">
                <a:latin typeface="Times New Roman" pitchFamily="18" charset="0"/>
                <a:cs typeface="Times New Roman" pitchFamily="18" charset="0"/>
              </a:rPr>
              <a:t>Respiration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69795" y="1462146"/>
            <a:ext cx="9477375" cy="138747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  <a:tabLst>
                <a:tab pos="527050" algn="l"/>
              </a:tabLst>
            </a:pPr>
            <a:r>
              <a:rPr sz="3000" b="1" spc="-1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1.	</a:t>
            </a:r>
            <a:r>
              <a:rPr sz="3000" b="1" spc="-2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Aerobic</a:t>
            </a:r>
            <a:r>
              <a:rPr sz="3000" b="1" spc="4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000" b="1" spc="-3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Respiration</a:t>
            </a:r>
            <a:endParaRPr sz="3000" dirty="0">
              <a:latin typeface="Times New Roman" pitchFamily="18" charset="0"/>
              <a:cs typeface="Times New Roman" pitchFamily="18" charset="0"/>
            </a:endParaRPr>
          </a:p>
          <a:p>
            <a:pPr marL="527050" marR="5080">
              <a:lnSpc>
                <a:spcPts val="3000"/>
              </a:lnSpc>
              <a:spcBef>
                <a:spcPts val="755"/>
              </a:spcBef>
            </a:pPr>
            <a:r>
              <a:rPr sz="2750" spc="3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750" spc="1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oxidation </a:t>
            </a:r>
            <a:r>
              <a:rPr sz="2750" spc="2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750" spc="1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750" spc="2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glucose </a:t>
            </a:r>
            <a:r>
              <a:rPr sz="2750" spc="-1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2750" spc="1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750" spc="2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help of </a:t>
            </a:r>
            <a:r>
              <a:rPr sz="2750" spc="1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atmospheric  </a:t>
            </a:r>
            <a:r>
              <a:rPr sz="2750" spc="3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oxygen </a:t>
            </a:r>
            <a:r>
              <a:rPr sz="275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750" spc="1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called </a:t>
            </a:r>
            <a:r>
              <a:rPr sz="2750" spc="2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aerobic</a:t>
            </a:r>
            <a:r>
              <a:rPr sz="2750" spc="-5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1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respiration.</a:t>
            </a:r>
            <a:endParaRPr sz="27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47570" y="3207448"/>
            <a:ext cx="9206230" cy="4489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4125" b="1" spc="30" baseline="12121" dirty="0">
                <a:solidFill>
                  <a:srgbClr val="6E2E9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sz="1850" b="1" spc="20" dirty="0">
                <a:solidFill>
                  <a:srgbClr val="6E2E9F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sz="4125" b="1" spc="30" baseline="12121" dirty="0">
                <a:solidFill>
                  <a:srgbClr val="6E2E9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sz="1850" b="1" spc="20" dirty="0">
                <a:solidFill>
                  <a:srgbClr val="6E2E9F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sz="1850" b="1" spc="-195" dirty="0">
                <a:solidFill>
                  <a:srgbClr val="6E2E9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4125" b="1" spc="37" baseline="12121" dirty="0">
                <a:solidFill>
                  <a:srgbClr val="6E2E9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sz="1850" b="1" spc="25" dirty="0">
                <a:solidFill>
                  <a:srgbClr val="6E2E9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sz="18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6670" y="3120136"/>
            <a:ext cx="7356475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30"/>
              </a:spcBef>
              <a:tabLst>
                <a:tab pos="463550" algn="l"/>
                <a:tab pos="3141980" algn="l"/>
                <a:tab pos="4199890" algn="l"/>
                <a:tab pos="4610100" algn="l"/>
                <a:tab pos="5763260" algn="l"/>
                <a:tab pos="6173470" algn="l"/>
              </a:tabLst>
            </a:pPr>
            <a:r>
              <a:rPr sz="2750" b="1" i="1" spc="15" dirty="0">
                <a:solidFill>
                  <a:srgbClr val="6E2E9F"/>
                </a:solidFill>
                <a:latin typeface="Arial"/>
                <a:cs typeface="Arial"/>
              </a:rPr>
              <a:t>+	</a:t>
            </a:r>
            <a:r>
              <a:rPr sz="2750" b="1" i="1" spc="30" dirty="0">
                <a:solidFill>
                  <a:srgbClr val="6E2E9F"/>
                </a:solidFill>
                <a:latin typeface="Arial"/>
                <a:cs typeface="Arial"/>
              </a:rPr>
              <a:t>6O</a:t>
            </a:r>
            <a:r>
              <a:rPr sz="2775" b="1" i="1" spc="44" baseline="-16516" dirty="0">
                <a:solidFill>
                  <a:srgbClr val="6E2E9F"/>
                </a:solidFill>
                <a:latin typeface="Arial"/>
                <a:cs typeface="Arial"/>
              </a:rPr>
              <a:t>2	</a:t>
            </a:r>
            <a:r>
              <a:rPr sz="2750" b="1" i="1" spc="30" dirty="0">
                <a:solidFill>
                  <a:srgbClr val="6E2E9F"/>
                </a:solidFill>
                <a:latin typeface="Arial"/>
                <a:cs typeface="Arial"/>
              </a:rPr>
              <a:t>6CO</a:t>
            </a:r>
            <a:r>
              <a:rPr sz="2775" b="1" i="1" spc="44" baseline="-16516" dirty="0">
                <a:solidFill>
                  <a:srgbClr val="6E2E9F"/>
                </a:solidFill>
                <a:latin typeface="Arial"/>
                <a:cs typeface="Arial"/>
              </a:rPr>
              <a:t>2	</a:t>
            </a:r>
            <a:r>
              <a:rPr sz="2750" b="1" i="1" spc="15" dirty="0">
                <a:solidFill>
                  <a:srgbClr val="6E2E9F"/>
                </a:solidFill>
                <a:latin typeface="Arial"/>
                <a:cs typeface="Arial"/>
              </a:rPr>
              <a:t>+	</a:t>
            </a:r>
            <a:r>
              <a:rPr sz="2750" b="1" i="1" spc="30" dirty="0">
                <a:solidFill>
                  <a:srgbClr val="6E2E9F"/>
                </a:solidFill>
                <a:latin typeface="Arial"/>
                <a:cs typeface="Arial"/>
              </a:rPr>
              <a:t>6H</a:t>
            </a:r>
            <a:r>
              <a:rPr sz="2775" b="1" i="1" spc="44" baseline="-16516" dirty="0">
                <a:solidFill>
                  <a:srgbClr val="6E2E9F"/>
                </a:solidFill>
                <a:latin typeface="Arial"/>
                <a:cs typeface="Arial"/>
              </a:rPr>
              <a:t>2</a:t>
            </a:r>
            <a:r>
              <a:rPr sz="2775" b="1" i="1" spc="359" baseline="-16516" dirty="0">
                <a:solidFill>
                  <a:srgbClr val="6E2E9F"/>
                </a:solidFill>
                <a:latin typeface="Arial"/>
                <a:cs typeface="Arial"/>
              </a:rPr>
              <a:t> </a:t>
            </a:r>
            <a:r>
              <a:rPr sz="2750" b="1" i="1" spc="20" dirty="0">
                <a:solidFill>
                  <a:srgbClr val="6E2E9F"/>
                </a:solidFill>
                <a:latin typeface="Arial"/>
                <a:cs typeface="Arial"/>
              </a:rPr>
              <a:t>O	</a:t>
            </a:r>
            <a:r>
              <a:rPr sz="2750" b="1" i="1" spc="15" dirty="0">
                <a:solidFill>
                  <a:srgbClr val="6E2E9F"/>
                </a:solidFill>
                <a:latin typeface="Arial"/>
                <a:cs typeface="Arial"/>
              </a:rPr>
              <a:t>+	</a:t>
            </a:r>
            <a:r>
              <a:rPr sz="2750" b="1" i="1" spc="25" dirty="0">
                <a:solidFill>
                  <a:srgbClr val="6E2E9F"/>
                </a:solidFill>
                <a:latin typeface="Arial"/>
                <a:cs typeface="Arial"/>
              </a:rPr>
              <a:t>38</a:t>
            </a:r>
            <a:r>
              <a:rPr sz="2750" b="1" i="1" spc="-260" dirty="0">
                <a:solidFill>
                  <a:srgbClr val="6E2E9F"/>
                </a:solidFill>
                <a:latin typeface="Arial"/>
                <a:cs typeface="Arial"/>
              </a:rPr>
              <a:t> </a:t>
            </a:r>
            <a:r>
              <a:rPr sz="2750" b="1" i="1" spc="-95" dirty="0">
                <a:solidFill>
                  <a:srgbClr val="6E2E9F"/>
                </a:solidFill>
                <a:latin typeface="Arial"/>
                <a:cs typeface="Arial"/>
              </a:rPr>
              <a:t>ATP</a:t>
            </a:r>
            <a:endParaRPr sz="27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88210" y="4000566"/>
            <a:ext cx="9004935" cy="1491434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  <a:tabLst>
                <a:tab pos="527050" algn="l"/>
              </a:tabLst>
            </a:pPr>
            <a:r>
              <a:rPr sz="3000" b="1" spc="-15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2.	</a:t>
            </a:r>
            <a:r>
              <a:rPr sz="3000" b="1" spc="-25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Anaerobic</a:t>
            </a:r>
            <a:r>
              <a:rPr sz="3000" b="1" spc="125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000" b="1" spc="-25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Respiration</a:t>
            </a:r>
            <a:endParaRPr sz="3000" dirty="0">
              <a:latin typeface="Times New Roman" pitchFamily="18" charset="0"/>
              <a:cs typeface="Times New Roman" pitchFamily="18" charset="0"/>
            </a:endParaRPr>
          </a:p>
          <a:p>
            <a:pPr marL="527050" marR="5080">
              <a:lnSpc>
                <a:spcPts val="3080"/>
              </a:lnSpc>
              <a:spcBef>
                <a:spcPts val="990"/>
              </a:spcBef>
            </a:pPr>
            <a:r>
              <a:rPr sz="2750" spc="3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750" spc="1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partial </a:t>
            </a:r>
            <a:r>
              <a:rPr sz="2750" spc="2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oxidation </a:t>
            </a:r>
            <a:r>
              <a:rPr sz="2750" spc="2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750" spc="2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organic food </a:t>
            </a:r>
            <a:r>
              <a:rPr sz="275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750" spc="1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750" spc="3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absence</a:t>
            </a:r>
            <a:r>
              <a:rPr sz="2750" spc="-9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2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of  </a:t>
            </a:r>
            <a:r>
              <a:rPr sz="2750" spc="1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atmospheric </a:t>
            </a:r>
            <a:r>
              <a:rPr sz="2750" spc="3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oxygen </a:t>
            </a:r>
            <a:r>
              <a:rPr sz="2750" spc="-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750" spc="2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called </a:t>
            </a:r>
            <a:r>
              <a:rPr sz="2750" spc="2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anaerobic</a:t>
            </a:r>
            <a:r>
              <a:rPr sz="275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750" spc="1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respiration.</a:t>
            </a:r>
            <a:endParaRPr sz="27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47570" y="5841047"/>
            <a:ext cx="8749030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4125" b="1" spc="37" baseline="12121" dirty="0">
                <a:solidFill>
                  <a:srgbClr val="6E2E9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sz="1850" b="1" spc="25" dirty="0">
                <a:solidFill>
                  <a:srgbClr val="6E2E9F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sz="4125" b="1" spc="30" baseline="12121" dirty="0">
                <a:solidFill>
                  <a:srgbClr val="6E2E9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sz="1850" b="1" spc="20" dirty="0">
                <a:solidFill>
                  <a:srgbClr val="6E2E9F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sz="1850" b="1" spc="-200" dirty="0">
                <a:solidFill>
                  <a:srgbClr val="6E2E9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4125" b="1" spc="30" baseline="12121" dirty="0">
                <a:solidFill>
                  <a:srgbClr val="6E2E9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sz="1850" b="1" spc="20" dirty="0">
                <a:solidFill>
                  <a:srgbClr val="6E2E9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sz="185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10528" y="5754687"/>
            <a:ext cx="4794885" cy="4489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25"/>
              </a:spcBef>
              <a:tabLst>
                <a:tab pos="1957070" algn="l"/>
                <a:tab pos="2367280" algn="l"/>
                <a:tab pos="3425190" algn="l"/>
                <a:tab pos="3825240" algn="l"/>
              </a:tabLst>
            </a:pPr>
            <a:r>
              <a:rPr sz="2750" b="1" i="1" spc="30" dirty="0">
                <a:solidFill>
                  <a:srgbClr val="6E2E9F"/>
                </a:solidFill>
                <a:latin typeface="Arial"/>
                <a:cs typeface="Arial"/>
              </a:rPr>
              <a:t>2C</a:t>
            </a:r>
            <a:r>
              <a:rPr sz="2775" b="1" i="1" spc="44" baseline="-16516" dirty="0">
                <a:solidFill>
                  <a:srgbClr val="6E2E9F"/>
                </a:solidFill>
                <a:latin typeface="Arial"/>
                <a:cs typeface="Arial"/>
              </a:rPr>
              <a:t>2</a:t>
            </a:r>
            <a:r>
              <a:rPr sz="2775" b="1" i="1" spc="375" baseline="-16516" dirty="0">
                <a:solidFill>
                  <a:srgbClr val="6E2E9F"/>
                </a:solidFill>
                <a:latin typeface="Arial"/>
                <a:cs typeface="Arial"/>
              </a:rPr>
              <a:t> </a:t>
            </a:r>
            <a:r>
              <a:rPr sz="2750" b="1" i="1" spc="20" dirty="0">
                <a:solidFill>
                  <a:srgbClr val="6E2E9F"/>
                </a:solidFill>
                <a:latin typeface="Arial"/>
                <a:cs typeface="Arial"/>
              </a:rPr>
              <a:t>H</a:t>
            </a:r>
            <a:r>
              <a:rPr sz="2775" b="1" i="1" spc="30" baseline="-16516" dirty="0">
                <a:solidFill>
                  <a:srgbClr val="6E2E9F"/>
                </a:solidFill>
                <a:latin typeface="Arial"/>
                <a:cs typeface="Arial"/>
              </a:rPr>
              <a:t>5</a:t>
            </a:r>
            <a:r>
              <a:rPr sz="2775" b="1" i="1" spc="367" baseline="-16516" dirty="0">
                <a:solidFill>
                  <a:srgbClr val="6E2E9F"/>
                </a:solidFill>
                <a:latin typeface="Arial"/>
                <a:cs typeface="Arial"/>
              </a:rPr>
              <a:t> </a:t>
            </a:r>
            <a:r>
              <a:rPr sz="2750" b="1" i="1" spc="25" dirty="0">
                <a:solidFill>
                  <a:srgbClr val="6E2E9F"/>
                </a:solidFill>
                <a:latin typeface="Arial"/>
                <a:cs typeface="Arial"/>
              </a:rPr>
              <a:t>OH	</a:t>
            </a:r>
            <a:r>
              <a:rPr sz="2750" b="1" i="1" spc="15" dirty="0">
                <a:solidFill>
                  <a:srgbClr val="6E2E9F"/>
                </a:solidFill>
                <a:latin typeface="Arial"/>
                <a:cs typeface="Arial"/>
              </a:rPr>
              <a:t>+	</a:t>
            </a:r>
            <a:r>
              <a:rPr sz="2750" b="1" i="1" spc="30" dirty="0">
                <a:solidFill>
                  <a:srgbClr val="6E2E9F"/>
                </a:solidFill>
                <a:latin typeface="Arial"/>
                <a:cs typeface="Arial"/>
              </a:rPr>
              <a:t>6CO</a:t>
            </a:r>
            <a:r>
              <a:rPr sz="2775" b="1" i="1" spc="44" baseline="-16516" dirty="0">
                <a:solidFill>
                  <a:srgbClr val="6E2E9F"/>
                </a:solidFill>
                <a:latin typeface="Arial"/>
                <a:cs typeface="Arial"/>
              </a:rPr>
              <a:t>2	</a:t>
            </a:r>
            <a:r>
              <a:rPr sz="2750" b="1" i="1" spc="15" dirty="0">
                <a:solidFill>
                  <a:srgbClr val="6E2E9F"/>
                </a:solidFill>
                <a:latin typeface="Arial"/>
                <a:cs typeface="Arial"/>
              </a:rPr>
              <a:t>+	</a:t>
            </a:r>
            <a:r>
              <a:rPr sz="2750" b="1" i="1" spc="10" dirty="0">
                <a:solidFill>
                  <a:srgbClr val="6E2E9F"/>
                </a:solidFill>
                <a:latin typeface="Arial"/>
                <a:cs typeface="Arial"/>
              </a:rPr>
              <a:t>2</a:t>
            </a:r>
            <a:r>
              <a:rPr sz="2750" b="1" i="1" spc="-270" dirty="0">
                <a:solidFill>
                  <a:srgbClr val="6E2E9F"/>
                </a:solidFill>
                <a:latin typeface="Arial"/>
                <a:cs typeface="Arial"/>
              </a:rPr>
              <a:t> </a:t>
            </a:r>
            <a:r>
              <a:rPr sz="2750" b="1" i="1" spc="-95" dirty="0">
                <a:solidFill>
                  <a:srgbClr val="6E2E9F"/>
                </a:solidFill>
                <a:latin typeface="Arial"/>
                <a:cs typeface="Arial"/>
              </a:rPr>
              <a:t>ATP</a:t>
            </a:r>
            <a:endParaRPr sz="275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790950" y="3190875"/>
            <a:ext cx="3238500" cy="3105150"/>
            <a:chOff x="3790950" y="3190875"/>
            <a:chExt cx="3238500" cy="3105150"/>
          </a:xfrm>
        </p:grpSpPr>
        <p:sp>
          <p:nvSpPr>
            <p:cNvPr id="11" name="object 11"/>
            <p:cNvSpPr/>
            <p:nvPr/>
          </p:nvSpPr>
          <p:spPr>
            <a:xfrm>
              <a:off x="5010150" y="3190875"/>
              <a:ext cx="2019300" cy="51435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790950" y="5781675"/>
              <a:ext cx="2247900" cy="51435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33524" y="457195"/>
            <a:ext cx="10963276" cy="6858000"/>
            <a:chOff x="1533524" y="457195"/>
            <a:chExt cx="10963276" cy="6858000"/>
          </a:xfrm>
        </p:grpSpPr>
        <p:sp>
          <p:nvSpPr>
            <p:cNvPr id="3" name="object 3"/>
            <p:cNvSpPr/>
            <p:nvPr/>
          </p:nvSpPr>
          <p:spPr>
            <a:xfrm>
              <a:off x="1533524" y="481708"/>
              <a:ext cx="10953750" cy="476250"/>
            </a:xfrm>
            <a:custGeom>
              <a:avLst/>
              <a:gdLst/>
              <a:ahLst/>
              <a:cxnLst/>
              <a:rect l="l" t="t" r="r" b="b"/>
              <a:pathLst>
                <a:path w="10953750" h="476250">
                  <a:moveTo>
                    <a:pt x="5476621" y="0"/>
                  </a:moveTo>
                  <a:lnTo>
                    <a:pt x="0" y="0"/>
                  </a:lnTo>
                  <a:lnTo>
                    <a:pt x="0" y="475742"/>
                  </a:lnTo>
                  <a:lnTo>
                    <a:pt x="5476621" y="475742"/>
                  </a:lnTo>
                  <a:lnTo>
                    <a:pt x="5476621" y="0"/>
                  </a:lnTo>
                  <a:close/>
                </a:path>
                <a:path w="10953750" h="476250">
                  <a:moveTo>
                    <a:pt x="10953496" y="0"/>
                  </a:moveTo>
                  <a:lnTo>
                    <a:pt x="5476875" y="0"/>
                  </a:lnTo>
                  <a:lnTo>
                    <a:pt x="5476875" y="475742"/>
                  </a:lnTo>
                  <a:lnTo>
                    <a:pt x="10953496" y="475742"/>
                  </a:lnTo>
                  <a:lnTo>
                    <a:pt x="10953496" y="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1543050" y="933449"/>
              <a:ext cx="10953750" cy="476250"/>
            </a:xfrm>
            <a:custGeom>
              <a:avLst/>
              <a:gdLst/>
              <a:ahLst/>
              <a:cxnLst/>
              <a:rect l="l" t="t" r="r" b="b"/>
              <a:pathLst>
                <a:path w="10953750" h="476250">
                  <a:moveTo>
                    <a:pt x="5476621" y="0"/>
                  </a:moveTo>
                  <a:lnTo>
                    <a:pt x="0" y="0"/>
                  </a:lnTo>
                  <a:lnTo>
                    <a:pt x="0" y="475742"/>
                  </a:lnTo>
                  <a:lnTo>
                    <a:pt x="5476621" y="475742"/>
                  </a:lnTo>
                  <a:lnTo>
                    <a:pt x="5476621" y="0"/>
                  </a:lnTo>
                  <a:close/>
                </a:path>
                <a:path w="10953750" h="476250">
                  <a:moveTo>
                    <a:pt x="10953496" y="0"/>
                  </a:moveTo>
                  <a:lnTo>
                    <a:pt x="5476875" y="0"/>
                  </a:lnTo>
                  <a:lnTo>
                    <a:pt x="5476875" y="475742"/>
                  </a:lnTo>
                  <a:lnTo>
                    <a:pt x="10953496" y="475742"/>
                  </a:lnTo>
                  <a:lnTo>
                    <a:pt x="10953496" y="0"/>
                  </a:lnTo>
                  <a:close/>
                </a:path>
              </a:pathLst>
            </a:custGeom>
            <a:solidFill>
              <a:srgbClr val="D0D6E8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1543050" y="1409699"/>
              <a:ext cx="10953750" cy="838200"/>
            </a:xfrm>
            <a:custGeom>
              <a:avLst/>
              <a:gdLst/>
              <a:ahLst/>
              <a:cxnLst/>
              <a:rect l="l" t="t" r="r" b="b"/>
              <a:pathLst>
                <a:path w="10953750" h="838200">
                  <a:moveTo>
                    <a:pt x="5476621" y="0"/>
                  </a:moveTo>
                  <a:lnTo>
                    <a:pt x="0" y="0"/>
                  </a:lnTo>
                  <a:lnTo>
                    <a:pt x="0" y="837946"/>
                  </a:lnTo>
                  <a:lnTo>
                    <a:pt x="5476621" y="837946"/>
                  </a:lnTo>
                  <a:lnTo>
                    <a:pt x="5476621" y="0"/>
                  </a:lnTo>
                  <a:close/>
                </a:path>
                <a:path w="10953750" h="838200">
                  <a:moveTo>
                    <a:pt x="10953496" y="0"/>
                  </a:moveTo>
                  <a:lnTo>
                    <a:pt x="5476875" y="0"/>
                  </a:lnTo>
                  <a:lnTo>
                    <a:pt x="5476875" y="837946"/>
                  </a:lnTo>
                  <a:lnTo>
                    <a:pt x="10953496" y="837946"/>
                  </a:lnTo>
                  <a:lnTo>
                    <a:pt x="10953496" y="0"/>
                  </a:lnTo>
                  <a:close/>
                </a:path>
              </a:pathLst>
            </a:custGeom>
            <a:solidFill>
              <a:srgbClr val="E9EBF4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1543050" y="2247899"/>
              <a:ext cx="10953750" cy="476250"/>
            </a:xfrm>
            <a:custGeom>
              <a:avLst/>
              <a:gdLst/>
              <a:ahLst/>
              <a:cxnLst/>
              <a:rect l="l" t="t" r="r" b="b"/>
              <a:pathLst>
                <a:path w="10953750" h="476250">
                  <a:moveTo>
                    <a:pt x="5476621" y="0"/>
                  </a:moveTo>
                  <a:lnTo>
                    <a:pt x="0" y="0"/>
                  </a:lnTo>
                  <a:lnTo>
                    <a:pt x="0" y="475742"/>
                  </a:lnTo>
                  <a:lnTo>
                    <a:pt x="5476621" y="475742"/>
                  </a:lnTo>
                  <a:lnTo>
                    <a:pt x="5476621" y="0"/>
                  </a:lnTo>
                  <a:close/>
                </a:path>
                <a:path w="10953750" h="476250">
                  <a:moveTo>
                    <a:pt x="10953496" y="0"/>
                  </a:moveTo>
                  <a:lnTo>
                    <a:pt x="5476875" y="0"/>
                  </a:lnTo>
                  <a:lnTo>
                    <a:pt x="5476875" y="475742"/>
                  </a:lnTo>
                  <a:lnTo>
                    <a:pt x="10953496" y="475742"/>
                  </a:lnTo>
                  <a:lnTo>
                    <a:pt x="10953496" y="0"/>
                  </a:lnTo>
                  <a:close/>
                </a:path>
              </a:pathLst>
            </a:custGeom>
            <a:solidFill>
              <a:srgbClr val="D0D6E8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1543050" y="2724149"/>
              <a:ext cx="10953750" cy="838200"/>
            </a:xfrm>
            <a:custGeom>
              <a:avLst/>
              <a:gdLst/>
              <a:ahLst/>
              <a:cxnLst/>
              <a:rect l="l" t="t" r="r" b="b"/>
              <a:pathLst>
                <a:path w="10953750" h="838200">
                  <a:moveTo>
                    <a:pt x="5476621" y="0"/>
                  </a:moveTo>
                  <a:lnTo>
                    <a:pt x="0" y="0"/>
                  </a:lnTo>
                  <a:lnTo>
                    <a:pt x="0" y="837946"/>
                  </a:lnTo>
                  <a:lnTo>
                    <a:pt x="5476621" y="837946"/>
                  </a:lnTo>
                  <a:lnTo>
                    <a:pt x="5476621" y="0"/>
                  </a:lnTo>
                  <a:close/>
                </a:path>
                <a:path w="10953750" h="838200">
                  <a:moveTo>
                    <a:pt x="10953496" y="0"/>
                  </a:moveTo>
                  <a:lnTo>
                    <a:pt x="5476875" y="0"/>
                  </a:lnTo>
                  <a:lnTo>
                    <a:pt x="5476875" y="837946"/>
                  </a:lnTo>
                  <a:lnTo>
                    <a:pt x="10953496" y="837946"/>
                  </a:lnTo>
                  <a:lnTo>
                    <a:pt x="10953496" y="0"/>
                  </a:lnTo>
                  <a:close/>
                </a:path>
              </a:pathLst>
            </a:custGeom>
            <a:solidFill>
              <a:srgbClr val="E9EBF4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1543050" y="3562350"/>
              <a:ext cx="10953750" cy="476250"/>
            </a:xfrm>
            <a:custGeom>
              <a:avLst/>
              <a:gdLst/>
              <a:ahLst/>
              <a:cxnLst/>
              <a:rect l="l" t="t" r="r" b="b"/>
              <a:pathLst>
                <a:path w="10953750" h="476250">
                  <a:moveTo>
                    <a:pt x="5476621" y="0"/>
                  </a:moveTo>
                  <a:lnTo>
                    <a:pt x="0" y="0"/>
                  </a:lnTo>
                  <a:lnTo>
                    <a:pt x="0" y="475742"/>
                  </a:lnTo>
                  <a:lnTo>
                    <a:pt x="5476621" y="475742"/>
                  </a:lnTo>
                  <a:lnTo>
                    <a:pt x="5476621" y="0"/>
                  </a:lnTo>
                  <a:close/>
                </a:path>
                <a:path w="10953750" h="476250">
                  <a:moveTo>
                    <a:pt x="10953496" y="0"/>
                  </a:moveTo>
                  <a:lnTo>
                    <a:pt x="5476875" y="0"/>
                  </a:lnTo>
                  <a:lnTo>
                    <a:pt x="5476875" y="475742"/>
                  </a:lnTo>
                  <a:lnTo>
                    <a:pt x="10953496" y="475742"/>
                  </a:lnTo>
                  <a:lnTo>
                    <a:pt x="10953496" y="0"/>
                  </a:lnTo>
                  <a:close/>
                </a:path>
              </a:pathLst>
            </a:custGeom>
            <a:solidFill>
              <a:srgbClr val="D0D6E8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1543050" y="4038561"/>
              <a:ext cx="10953750" cy="809625"/>
            </a:xfrm>
            <a:custGeom>
              <a:avLst/>
              <a:gdLst/>
              <a:ahLst/>
              <a:cxnLst/>
              <a:rect l="l" t="t" r="r" b="b"/>
              <a:pathLst>
                <a:path w="10953750" h="809625">
                  <a:moveTo>
                    <a:pt x="5476621" y="0"/>
                  </a:moveTo>
                  <a:lnTo>
                    <a:pt x="0" y="0"/>
                  </a:lnTo>
                  <a:lnTo>
                    <a:pt x="0" y="809282"/>
                  </a:lnTo>
                  <a:lnTo>
                    <a:pt x="5476621" y="809282"/>
                  </a:lnTo>
                  <a:lnTo>
                    <a:pt x="5476621" y="0"/>
                  </a:lnTo>
                  <a:close/>
                </a:path>
                <a:path w="10953750" h="809625">
                  <a:moveTo>
                    <a:pt x="10953496" y="0"/>
                  </a:moveTo>
                  <a:lnTo>
                    <a:pt x="5476875" y="0"/>
                  </a:lnTo>
                  <a:lnTo>
                    <a:pt x="5476875" y="809282"/>
                  </a:lnTo>
                  <a:lnTo>
                    <a:pt x="10953496" y="809282"/>
                  </a:lnTo>
                  <a:lnTo>
                    <a:pt x="10953496" y="0"/>
                  </a:lnTo>
                  <a:close/>
                </a:path>
              </a:pathLst>
            </a:custGeom>
            <a:solidFill>
              <a:srgbClr val="E9EBF4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1543050" y="4848225"/>
              <a:ext cx="10953750" cy="704850"/>
            </a:xfrm>
            <a:custGeom>
              <a:avLst/>
              <a:gdLst/>
              <a:ahLst/>
              <a:cxnLst/>
              <a:rect l="l" t="t" r="r" b="b"/>
              <a:pathLst>
                <a:path w="10953750" h="704850">
                  <a:moveTo>
                    <a:pt x="5476621" y="0"/>
                  </a:moveTo>
                  <a:lnTo>
                    <a:pt x="0" y="0"/>
                  </a:lnTo>
                  <a:lnTo>
                    <a:pt x="0" y="704850"/>
                  </a:lnTo>
                  <a:lnTo>
                    <a:pt x="5476621" y="704850"/>
                  </a:lnTo>
                  <a:lnTo>
                    <a:pt x="5476621" y="0"/>
                  </a:lnTo>
                  <a:close/>
                </a:path>
                <a:path w="10953750" h="704850">
                  <a:moveTo>
                    <a:pt x="10953496" y="0"/>
                  </a:moveTo>
                  <a:lnTo>
                    <a:pt x="5476875" y="0"/>
                  </a:lnTo>
                  <a:lnTo>
                    <a:pt x="5476875" y="704850"/>
                  </a:lnTo>
                  <a:lnTo>
                    <a:pt x="10953496" y="704850"/>
                  </a:lnTo>
                  <a:lnTo>
                    <a:pt x="10953496" y="0"/>
                  </a:lnTo>
                  <a:close/>
                </a:path>
              </a:pathLst>
            </a:custGeom>
            <a:solidFill>
              <a:srgbClr val="D0D6E8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1543050" y="5553075"/>
              <a:ext cx="10953750" cy="476250"/>
            </a:xfrm>
            <a:custGeom>
              <a:avLst/>
              <a:gdLst/>
              <a:ahLst/>
              <a:cxnLst/>
              <a:rect l="l" t="t" r="r" b="b"/>
              <a:pathLst>
                <a:path w="10953750" h="476250">
                  <a:moveTo>
                    <a:pt x="5476621" y="0"/>
                  </a:moveTo>
                  <a:lnTo>
                    <a:pt x="0" y="0"/>
                  </a:lnTo>
                  <a:lnTo>
                    <a:pt x="0" y="475742"/>
                  </a:lnTo>
                  <a:lnTo>
                    <a:pt x="5476621" y="475742"/>
                  </a:lnTo>
                  <a:lnTo>
                    <a:pt x="5476621" y="0"/>
                  </a:lnTo>
                  <a:close/>
                </a:path>
                <a:path w="10953750" h="476250">
                  <a:moveTo>
                    <a:pt x="10953496" y="0"/>
                  </a:moveTo>
                  <a:lnTo>
                    <a:pt x="5476875" y="0"/>
                  </a:lnTo>
                  <a:lnTo>
                    <a:pt x="5476875" y="475742"/>
                  </a:lnTo>
                  <a:lnTo>
                    <a:pt x="10953496" y="475742"/>
                  </a:lnTo>
                  <a:lnTo>
                    <a:pt x="10953496" y="0"/>
                  </a:lnTo>
                  <a:close/>
                </a:path>
              </a:pathLst>
            </a:custGeom>
            <a:solidFill>
              <a:srgbClr val="E9EBF4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1543050" y="6029299"/>
              <a:ext cx="10953750" cy="1285875"/>
            </a:xfrm>
            <a:custGeom>
              <a:avLst/>
              <a:gdLst/>
              <a:ahLst/>
              <a:cxnLst/>
              <a:rect l="l" t="t" r="r" b="b"/>
              <a:pathLst>
                <a:path w="10953750" h="1285875">
                  <a:moveTo>
                    <a:pt x="5476621" y="0"/>
                  </a:moveTo>
                  <a:lnTo>
                    <a:pt x="0" y="0"/>
                  </a:lnTo>
                  <a:lnTo>
                    <a:pt x="0" y="1285494"/>
                  </a:lnTo>
                  <a:lnTo>
                    <a:pt x="5476621" y="1285494"/>
                  </a:lnTo>
                  <a:lnTo>
                    <a:pt x="5476621" y="0"/>
                  </a:lnTo>
                  <a:close/>
                </a:path>
                <a:path w="10953750" h="1285875">
                  <a:moveTo>
                    <a:pt x="10953496" y="0"/>
                  </a:moveTo>
                  <a:lnTo>
                    <a:pt x="5476875" y="0"/>
                  </a:lnTo>
                  <a:lnTo>
                    <a:pt x="5476875" y="1285494"/>
                  </a:lnTo>
                  <a:lnTo>
                    <a:pt x="10953496" y="1285494"/>
                  </a:lnTo>
                  <a:lnTo>
                    <a:pt x="10953496" y="0"/>
                  </a:lnTo>
                  <a:close/>
                </a:path>
              </a:pathLst>
            </a:custGeom>
            <a:solidFill>
              <a:srgbClr val="D0D6E8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7010399" y="457195"/>
              <a:ext cx="19050" cy="6858000"/>
            </a:xfrm>
            <a:custGeom>
              <a:avLst/>
              <a:gdLst/>
              <a:ahLst/>
              <a:cxnLst/>
              <a:rect l="l" t="t" r="r" b="b"/>
              <a:pathLst>
                <a:path w="19050" h="6858000">
                  <a:moveTo>
                    <a:pt x="1905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9050" y="6858000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101339" y="514413"/>
            <a:ext cx="237490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spc="25" dirty="0">
                <a:solidFill>
                  <a:srgbClr val="FFFFFF"/>
                </a:solidFill>
                <a:latin typeface="Arial"/>
                <a:cs typeface="Arial"/>
              </a:rPr>
              <a:t>Aerobic</a:t>
            </a:r>
            <a:r>
              <a:rPr sz="2000" b="1" spc="-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15" dirty="0">
                <a:solidFill>
                  <a:srgbClr val="FFFFFF"/>
                </a:solidFill>
                <a:latin typeface="Arial"/>
                <a:cs typeface="Arial"/>
              </a:rPr>
              <a:t>respiration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435593" y="514413"/>
            <a:ext cx="266954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spc="25" dirty="0">
                <a:solidFill>
                  <a:srgbClr val="FFFFFF"/>
                </a:solidFill>
                <a:latin typeface="Arial"/>
                <a:cs typeface="Arial"/>
              </a:rPr>
              <a:t>Anaerobic</a:t>
            </a:r>
            <a:r>
              <a:rPr sz="2000" b="1" spc="-3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15" dirty="0">
                <a:solidFill>
                  <a:srgbClr val="FFFFFF"/>
                </a:solidFill>
                <a:latin typeface="Arial"/>
                <a:cs typeface="Arial"/>
              </a:rPr>
              <a:t>respiration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18361" y="952182"/>
            <a:ext cx="315658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spc="15" dirty="0">
                <a:latin typeface="Arial"/>
                <a:cs typeface="Arial"/>
              </a:rPr>
              <a:t>Requires </a:t>
            </a:r>
            <a:r>
              <a:rPr sz="2000" spc="10" dirty="0">
                <a:latin typeface="Arial"/>
                <a:cs typeface="Arial"/>
              </a:rPr>
              <a:t>molecular</a:t>
            </a:r>
            <a:r>
              <a:rPr sz="2000" spc="-4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oxygen.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101205" y="952182"/>
            <a:ext cx="315658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spc="20" dirty="0">
                <a:latin typeface="Arial"/>
                <a:cs typeface="Arial"/>
              </a:rPr>
              <a:t>Does </a:t>
            </a:r>
            <a:r>
              <a:rPr sz="2000" spc="10" dirty="0">
                <a:latin typeface="Arial"/>
                <a:cs typeface="Arial"/>
              </a:rPr>
              <a:t>not molecular</a:t>
            </a:r>
            <a:r>
              <a:rPr sz="2000" spc="-46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oxygen.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18361" y="1429385"/>
            <a:ext cx="4262120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spc="20" dirty="0">
                <a:latin typeface="Arial"/>
                <a:cs typeface="Arial"/>
              </a:rPr>
              <a:t>Respiratory</a:t>
            </a:r>
            <a:r>
              <a:rPr sz="2000" spc="-215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substrate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is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fully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oxidized.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101205" y="1429385"/>
            <a:ext cx="4467860" cy="640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spc="20" dirty="0">
                <a:latin typeface="Arial"/>
                <a:cs typeface="Arial"/>
              </a:rPr>
              <a:t>Respiratory</a:t>
            </a:r>
            <a:r>
              <a:rPr sz="2000" spc="-229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substrate</a:t>
            </a:r>
            <a:r>
              <a:rPr sz="2000" spc="-19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is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incompletely</a:t>
            </a:r>
            <a:r>
              <a:rPr sz="2000" spc="-19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or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10" dirty="0">
                <a:latin typeface="Arial"/>
                <a:cs typeface="Arial"/>
              </a:rPr>
              <a:t>partially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oxidized.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18361" y="2265299"/>
            <a:ext cx="3171825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spc="15" dirty="0">
                <a:latin typeface="Arial"/>
                <a:cs typeface="Arial"/>
              </a:rPr>
              <a:t>End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products:</a:t>
            </a:r>
            <a:r>
              <a:rPr sz="2000" spc="-22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CO</a:t>
            </a:r>
            <a:r>
              <a:rPr sz="1400" spc="20" dirty="0">
                <a:latin typeface="Arial"/>
                <a:cs typeface="Arial"/>
              </a:rPr>
              <a:t>2</a:t>
            </a:r>
            <a:r>
              <a:rPr sz="1400" spc="-14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and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H</a:t>
            </a:r>
            <a:r>
              <a:rPr sz="1400" spc="15" dirty="0">
                <a:latin typeface="Arial"/>
                <a:cs typeface="Arial"/>
              </a:rPr>
              <a:t>2</a:t>
            </a:r>
            <a:r>
              <a:rPr sz="2000" spc="15" dirty="0">
                <a:latin typeface="Arial"/>
                <a:cs typeface="Arial"/>
              </a:rPr>
              <a:t>O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01205" y="2265299"/>
            <a:ext cx="4139565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spc="10" dirty="0">
                <a:latin typeface="Arial"/>
                <a:cs typeface="Arial"/>
              </a:rPr>
              <a:t>End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products:</a:t>
            </a:r>
            <a:r>
              <a:rPr sz="2000" spc="-215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Ethyl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alcohol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and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spc="30" dirty="0">
                <a:latin typeface="Arial"/>
                <a:cs typeface="Arial"/>
              </a:rPr>
              <a:t>CO</a:t>
            </a:r>
            <a:r>
              <a:rPr sz="1400" spc="3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18361" y="2743898"/>
            <a:ext cx="5231130" cy="639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  <a:tabLst>
                <a:tab pos="1280160" algn="l"/>
              </a:tabLst>
            </a:pPr>
            <a:r>
              <a:rPr sz="2000" spc="5" dirty="0">
                <a:latin typeface="Arial"/>
                <a:cs typeface="Arial"/>
              </a:rPr>
              <a:t>Exchange	</a:t>
            </a:r>
            <a:r>
              <a:rPr sz="2000" spc="10" dirty="0">
                <a:latin typeface="Arial"/>
                <a:cs typeface="Arial"/>
              </a:rPr>
              <a:t>of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gases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between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environment</a:t>
            </a:r>
            <a:r>
              <a:rPr sz="2000" spc="-265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and  organism</a:t>
            </a:r>
            <a:endParaRPr sz="2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101205" y="2743898"/>
            <a:ext cx="3919854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dirty="0">
                <a:latin typeface="Arial"/>
                <a:cs typeface="Arial"/>
              </a:rPr>
              <a:t>Exchange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of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gases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is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not</a:t>
            </a:r>
            <a:r>
              <a:rPr sz="2000" spc="-2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involved.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18361" y="3579812"/>
            <a:ext cx="290576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spc="20" dirty="0">
                <a:latin typeface="Arial"/>
                <a:cs typeface="Arial"/>
              </a:rPr>
              <a:t>Metabolic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water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is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formed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101205" y="3579812"/>
            <a:ext cx="339534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spc="15" dirty="0">
                <a:latin typeface="Arial"/>
                <a:cs typeface="Arial"/>
              </a:rPr>
              <a:t>Metabolic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water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is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not</a:t>
            </a:r>
            <a:r>
              <a:rPr sz="2000" spc="-2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formed.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18361" y="4056697"/>
            <a:ext cx="4439285" cy="6400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sz="2000" spc="25" dirty="0">
                <a:latin typeface="Arial"/>
                <a:cs typeface="Arial"/>
              </a:rPr>
              <a:t>Occurs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partly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in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cytoplasm</a:t>
            </a:r>
            <a:r>
              <a:rPr sz="2000" spc="-22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and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partly</a:t>
            </a:r>
            <a:r>
              <a:rPr sz="2000" spc="-265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in  mitochondria.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101205" y="4056697"/>
            <a:ext cx="3281679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spc="20" dirty="0">
                <a:latin typeface="Arial"/>
                <a:cs typeface="Arial"/>
              </a:rPr>
              <a:t>Occurs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entirely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in</a:t>
            </a:r>
            <a:r>
              <a:rPr sz="2000" spc="-17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cytoplasm.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18361" y="4873307"/>
            <a:ext cx="4611370" cy="6400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spc="15" dirty="0">
                <a:latin typeface="Arial"/>
                <a:cs typeface="Arial"/>
              </a:rPr>
              <a:t>38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00" dirty="0">
                <a:latin typeface="Arial"/>
                <a:cs typeface="Arial"/>
              </a:rPr>
              <a:t>ATP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molecules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formed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from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a</a:t>
            </a:r>
            <a:r>
              <a:rPr sz="2000" spc="-245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glucose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10" dirty="0">
                <a:latin typeface="Arial"/>
                <a:cs typeface="Arial"/>
              </a:rPr>
              <a:t>molecule.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101205" y="4873307"/>
            <a:ext cx="360997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spc="15" dirty="0">
                <a:latin typeface="Arial"/>
                <a:cs typeface="Arial"/>
              </a:rPr>
              <a:t>2</a:t>
            </a:r>
            <a:r>
              <a:rPr sz="2000" spc="-265" dirty="0">
                <a:latin typeface="Arial"/>
                <a:cs typeface="Arial"/>
              </a:rPr>
              <a:t> </a:t>
            </a:r>
            <a:r>
              <a:rPr sz="2000" spc="-100" dirty="0">
                <a:latin typeface="Arial"/>
                <a:cs typeface="Arial"/>
              </a:rPr>
              <a:t>ATP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molecules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from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a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glucose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866501" y="4873307"/>
            <a:ext cx="105473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spc="-20" dirty="0">
                <a:latin typeface="Arial"/>
                <a:cs typeface="Arial"/>
              </a:rPr>
              <a:t>m</a:t>
            </a:r>
            <a:r>
              <a:rPr sz="2000" spc="10" dirty="0">
                <a:latin typeface="Arial"/>
                <a:cs typeface="Arial"/>
              </a:rPr>
              <a:t>ole</a:t>
            </a:r>
            <a:r>
              <a:rPr sz="2000" spc="40" dirty="0">
                <a:latin typeface="Arial"/>
                <a:cs typeface="Arial"/>
              </a:rPr>
              <a:t>c</a:t>
            </a:r>
            <a:r>
              <a:rPr sz="2000" spc="10" dirty="0">
                <a:latin typeface="Arial"/>
                <a:cs typeface="Arial"/>
              </a:rPr>
              <a:t>ule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18361" y="5574982"/>
            <a:ext cx="3634104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spc="5" dirty="0">
                <a:latin typeface="Arial"/>
                <a:cs typeface="Arial"/>
              </a:rPr>
              <a:t>Involve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electron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transport</a:t>
            </a:r>
            <a:r>
              <a:rPr sz="2000" spc="-254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chain.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101205" y="5616003"/>
            <a:ext cx="203200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dirty="0">
                <a:latin typeface="Arial"/>
                <a:cs typeface="Arial"/>
              </a:rPr>
              <a:t>ETC </a:t>
            </a:r>
            <a:r>
              <a:rPr sz="2000" spc="10" dirty="0">
                <a:latin typeface="Arial"/>
                <a:cs typeface="Arial"/>
              </a:rPr>
              <a:t>not</a:t>
            </a:r>
            <a:r>
              <a:rPr sz="2000" spc="-215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required.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18361" y="6052502"/>
            <a:ext cx="4916170" cy="6400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sz="2000" spc="10" dirty="0">
                <a:latin typeface="Arial"/>
                <a:cs typeface="Arial"/>
              </a:rPr>
              <a:t>Process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runs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continuously</a:t>
            </a:r>
            <a:r>
              <a:rPr sz="2000" spc="-215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throughout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life</a:t>
            </a:r>
            <a:r>
              <a:rPr sz="2000" spc="-26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in  </a:t>
            </a:r>
            <a:r>
              <a:rPr sz="2000" spc="15" dirty="0">
                <a:latin typeface="Arial"/>
                <a:cs typeface="Arial"/>
              </a:rPr>
              <a:t>plants and</a:t>
            </a:r>
            <a:r>
              <a:rPr sz="2000" spc="-21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animals.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101205" y="6052502"/>
            <a:ext cx="4582160" cy="125031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sz="2000" spc="20" dirty="0">
                <a:latin typeface="Arial"/>
                <a:cs typeface="Arial"/>
              </a:rPr>
              <a:t>Occurs </a:t>
            </a:r>
            <a:r>
              <a:rPr sz="2000" spc="15" dirty="0">
                <a:latin typeface="Arial"/>
                <a:cs typeface="Arial"/>
              </a:rPr>
              <a:t>continuously </a:t>
            </a:r>
            <a:r>
              <a:rPr sz="2000" spc="10" dirty="0">
                <a:latin typeface="Arial"/>
                <a:cs typeface="Arial"/>
              </a:rPr>
              <a:t>only in some  microorganisms.</a:t>
            </a:r>
            <a:r>
              <a:rPr sz="2000" spc="-225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In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others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it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takes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place  </a:t>
            </a:r>
            <a:r>
              <a:rPr sz="2000" spc="10" dirty="0">
                <a:latin typeface="Arial"/>
                <a:cs typeface="Arial"/>
              </a:rPr>
              <a:t>temporary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for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short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period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during</a:t>
            </a:r>
            <a:r>
              <a:rPr sz="2000" spc="-2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oxygen  deficiency.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0200" y="200025"/>
            <a:ext cx="8248650" cy="1228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7245" y="392747"/>
            <a:ext cx="7255509" cy="10291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spc="-10" dirty="0">
                <a:latin typeface="Arial"/>
                <a:cs typeface="Arial"/>
              </a:rPr>
              <a:t>Respiratory</a:t>
            </a:r>
            <a:r>
              <a:rPr b="0" i="0" spc="10" dirty="0">
                <a:latin typeface="Arial"/>
                <a:cs typeface="Arial"/>
              </a:rPr>
              <a:t> </a:t>
            </a:r>
            <a:r>
              <a:rPr sz="6600" b="0" i="0" spc="-15" dirty="0">
                <a:latin typeface="Times New Roman" pitchFamily="18" charset="0"/>
                <a:cs typeface="Times New Roman" pitchFamily="18" charset="0"/>
              </a:rPr>
              <a:t>substrate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69795" y="1500505"/>
            <a:ext cx="9977120" cy="512445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98450" marR="478155">
              <a:lnSpc>
                <a:spcPts val="3900"/>
              </a:lnSpc>
              <a:spcBef>
                <a:spcPts val="585"/>
              </a:spcBef>
            </a:pPr>
            <a:r>
              <a:rPr sz="3600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organic 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substances </a:t>
            </a:r>
            <a:r>
              <a:rPr sz="3600" spc="-20" dirty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3600" spc="-35" dirty="0">
                <a:latin typeface="Times New Roman" pitchFamily="18" charset="0"/>
                <a:cs typeface="Times New Roman" pitchFamily="18" charset="0"/>
              </a:rPr>
              <a:t>oxidized </a:t>
            </a:r>
            <a:r>
              <a:rPr sz="3600" spc="-25" dirty="0">
                <a:latin typeface="Times New Roman" pitchFamily="18" charset="0"/>
                <a:cs typeface="Times New Roman" pitchFamily="18" charset="0"/>
              </a:rPr>
              <a:t>in  </a:t>
            </a:r>
            <a:r>
              <a:rPr sz="3600" spc="15" dirty="0">
                <a:latin typeface="Times New Roman" pitchFamily="18" charset="0"/>
                <a:cs typeface="Times New Roman" pitchFamily="18" charset="0"/>
              </a:rPr>
              <a:t>cellular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respiration for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releasing </a:t>
            </a:r>
            <a:r>
              <a:rPr sz="3600" spc="10" dirty="0">
                <a:latin typeface="Times New Roman" pitchFamily="18" charset="0"/>
                <a:cs typeface="Times New Roman" pitchFamily="18" charset="0"/>
              </a:rPr>
              <a:t>energy 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are  </a:t>
            </a:r>
            <a:r>
              <a:rPr sz="3600" spc="15" dirty="0">
                <a:latin typeface="Times New Roman" pitchFamily="18" charset="0"/>
                <a:cs typeface="Times New Roman" pitchFamily="18" charset="0"/>
              </a:rPr>
              <a:t>called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respiratory</a:t>
            </a:r>
            <a:r>
              <a:rPr sz="3600" spc="-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substrate.</a:t>
            </a:r>
          </a:p>
          <a:p>
            <a:pPr marL="12066">
              <a:lnSpc>
                <a:spcPts val="4225"/>
              </a:lnSpc>
              <a:spcBef>
                <a:spcPts val="2615"/>
              </a:spcBef>
              <a:buClr>
                <a:srgbClr val="4F81BB"/>
              </a:buClr>
              <a:buSzPct val="79166"/>
              <a:tabLst>
                <a:tab pos="527050" algn="l"/>
                <a:tab pos="527685" algn="l"/>
              </a:tabLst>
            </a:pPr>
            <a:r>
              <a:rPr lang="en-US" sz="3600" b="1" spc="5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sz="3600" b="1" spc="5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Carbohydrates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: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527050">
              <a:lnSpc>
                <a:spcPts val="4225"/>
              </a:lnSpc>
            </a:pPr>
            <a:r>
              <a:rPr sz="3600" spc="10" dirty="0">
                <a:latin typeface="Times New Roman" pitchFamily="18" charset="0"/>
                <a:cs typeface="Times New Roman" pitchFamily="18" charset="0"/>
              </a:rPr>
              <a:t>glucose,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fructose, starch, </a:t>
            </a:r>
            <a:r>
              <a:rPr sz="3600" spc="10" dirty="0">
                <a:latin typeface="Times New Roman" pitchFamily="18" charset="0"/>
                <a:cs typeface="Times New Roman" pitchFamily="18" charset="0"/>
              </a:rPr>
              <a:t>glycogen,</a:t>
            </a:r>
            <a:r>
              <a:rPr sz="3600" spc="-4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sucrose.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12066" marR="5080">
              <a:lnSpc>
                <a:spcPts val="3910"/>
              </a:lnSpc>
              <a:spcBef>
                <a:spcPts val="730"/>
              </a:spcBef>
              <a:buClr>
                <a:srgbClr val="4F81BB"/>
              </a:buClr>
              <a:buSzPct val="79166"/>
              <a:tabLst>
                <a:tab pos="527050" algn="l"/>
                <a:tab pos="527685" algn="l"/>
                <a:tab pos="1851660" algn="l"/>
              </a:tabLst>
            </a:pPr>
            <a:r>
              <a:rPr lang="en-US" sz="36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sz="36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Fats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:	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carbohydrates are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exhausted,</a:t>
            </a:r>
            <a:r>
              <a:rPr sz="3600" spc="-3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-10" dirty="0">
                <a:latin typeface="Times New Roman" pitchFamily="18" charset="0"/>
                <a:cs typeface="Times New Roman" pitchFamily="18" charset="0"/>
              </a:rPr>
              <a:t>fats  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are used as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respiratory</a:t>
            </a:r>
            <a:r>
              <a:rPr sz="3600" spc="-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source.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  <a:p>
            <a:pPr marL="12066" marR="45085">
              <a:lnSpc>
                <a:spcPts val="3910"/>
              </a:lnSpc>
              <a:spcBef>
                <a:spcPts val="590"/>
              </a:spcBef>
              <a:buClr>
                <a:srgbClr val="4F81BB"/>
              </a:buClr>
              <a:buSzPct val="79166"/>
              <a:tabLst>
                <a:tab pos="527050" algn="l"/>
                <a:tab pos="527685" algn="l"/>
                <a:tab pos="2738120" algn="l"/>
              </a:tabLst>
            </a:pPr>
            <a:r>
              <a:rPr lang="en-US" sz="3600" b="1" spc="-5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sz="3600" b="1" spc="-5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Proteins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:	</a:t>
            </a:r>
            <a:r>
              <a:rPr sz="3600" spc="5" dirty="0">
                <a:latin typeface="Times New Roman" pitchFamily="18" charset="0"/>
                <a:cs typeface="Times New Roman" pitchFamily="18" charset="0"/>
              </a:rPr>
              <a:t>used as </a:t>
            </a:r>
            <a:r>
              <a:rPr sz="3600" dirty="0">
                <a:latin typeface="Times New Roman" pitchFamily="18" charset="0"/>
                <a:cs typeface="Times New Roman" pitchFamily="18" charset="0"/>
              </a:rPr>
              <a:t>respiratory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substrate</a:t>
            </a:r>
            <a:r>
              <a:rPr sz="3600" spc="-2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spc="10" dirty="0">
                <a:latin typeface="Times New Roman" pitchFamily="18" charset="0"/>
                <a:cs typeface="Times New Roman" pitchFamily="18" charset="0"/>
              </a:rPr>
              <a:t>under  </a:t>
            </a:r>
            <a:r>
              <a:rPr sz="3600" spc="-5" dirty="0">
                <a:latin typeface="Times New Roman" pitchFamily="18" charset="0"/>
                <a:cs typeface="Times New Roman" pitchFamily="18" charset="0"/>
              </a:rPr>
              <a:t>starvation.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98</TotalTime>
  <Words>795</Words>
  <Application>Microsoft Office PowerPoint</Application>
  <PresentationFormat>Custom</PresentationFormat>
  <Paragraphs>193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Respiration</vt:lpstr>
      <vt:lpstr>Respiration</vt:lpstr>
      <vt:lpstr>Definition</vt:lpstr>
      <vt:lpstr>Slide 4</vt:lpstr>
      <vt:lpstr>Reaction</vt:lpstr>
      <vt:lpstr>Overview of Respiration</vt:lpstr>
      <vt:lpstr>Types of Respiration</vt:lpstr>
      <vt:lpstr>Slide 8</vt:lpstr>
      <vt:lpstr>Respiratory substrate</vt:lpstr>
      <vt:lpstr>ATP</vt:lpstr>
      <vt:lpstr>ATP - Structure</vt:lpstr>
      <vt:lpstr>Slide 12</vt:lpstr>
      <vt:lpstr>ATP - Functions</vt:lpstr>
      <vt:lpstr>Mitochondria</vt:lpstr>
      <vt:lpstr>Mitochondria – Structure</vt:lpstr>
      <vt:lpstr>Mitochondrial membrane</vt:lpstr>
      <vt:lpstr>Mitochondrial chamber</vt:lpstr>
      <vt:lpstr>Slide 18</vt:lpstr>
      <vt:lpstr>Slide 19</vt:lpstr>
      <vt:lpstr>Mitochondria -Functions</vt:lpstr>
      <vt:lpstr>Aerobic respiration</vt:lpstr>
      <vt:lpstr>Glycolysis</vt:lpstr>
      <vt:lpstr>The reactions are studied in three groups:</vt:lpstr>
      <vt:lpstr>Activation</vt:lpstr>
      <vt:lpstr>Activation or Phosphorylation of  Glucose</vt:lpstr>
      <vt:lpstr>Cleavage or Fragmentation</vt:lpstr>
      <vt:lpstr>Oxidation</vt:lpstr>
      <vt:lpstr>9. Dehydration :</vt:lpstr>
      <vt:lpstr>Net reaction of Glycolysis</vt:lpstr>
      <vt:lpstr>Slide 30</vt:lpstr>
      <vt:lpstr>Fate of Pyruvic Acid</vt:lpstr>
      <vt:lpstr>Thank 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Respiration</dc:title>
  <dc:creator>sharad jain</dc:creator>
  <cp:lastModifiedBy>sharad jain</cp:lastModifiedBy>
  <cp:revision>12</cp:revision>
  <dcterms:created xsi:type="dcterms:W3CDTF">2020-10-20T12:59:27Z</dcterms:created>
  <dcterms:modified xsi:type="dcterms:W3CDTF">2020-10-20T19:48:42Z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2020-10-03T00:00:00Z</vt:filetime>
  </property>
  <property fmtid="{D5CDD505-2E9C-101B-9397-08002B2CF9AE}" pid="3" name="LastSaved">
    <vt:filetime>2020-10-20T00:00:00Z</vt:filetime>
  </property>
</Properties>
</file>