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A1FB-D7F2-427F-90D6-325C6AA48BF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220B-77D5-4032-9A92-CB0515C312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bohydrates and isomeric forms&#10;• Carbohydrates can exist in a great variety of isomeric&#10;forms.&#10;• Isomers are compounds w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691515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scher projection&#10;21&#10;A Fischer projection is&#10;used to differentiate&#10;between L- and D-&#10;molecules.&#10;In the Fischer projecti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391400" cy="547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48600" cy="517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ny common sugar exist in cyclic forms&#10;• A monosaccharide often switches from the acyclic (open-&#10;chain) form to a cyclic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ny common sugar exist in cyclic forms&#10;• Predominant form of riboses, glucose, fructose and many&#10;other sugars are not 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086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emiacetal and hemiketal&#10;• An aldehyde can react with an alcohol to form a hemiacetal,&#10;which can form 6-atom ring.&#10;• Simi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620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uranose and Pyranoses&#10;• In these cyclic forms, a five-membered ring is called a furanose&#10;because of its resemblance to f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65341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omers: α- and β- forms&#10;• The cyclic sugars can take either of two different forms,&#10;designated 𝝰 and 𝝱, and are called a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20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rbon, AsymmetricAnomeric&#10;carbon):chiralcarbon atom (&#10;• It is that carbon atom attached&#10;to four different groups or&#10;atom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68389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• The more important types of isomers&#10;include&#10;– D and L isomers,&#10;– pyranose and furanose ring structures,&#10;– alpha and bet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661035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. D and L isomers&#10;):enantiomers(&#10;• A special type of&#10;isomerism is found in&#10;the pairs of structures&#10;that are mirror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162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rbohydrates and isomeric forms&#10;• Constitutional (structural) isomers: differ in the order of&#10;attachment of atoms, eg di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6760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• A monosaccharide is&#10;designated D if the&#10;hydroxyl group on the&#10;highest numbered&#10;asymmetric carbon=&#10;prelast carbon is draw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66865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‐ The  majority of the sugars in humans are D‐sugars. &#10;‐ Two exceptions are L‐fucose (in glycoproleins) and L‐iduronic&#10;ac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8389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:anomers3. Alpha and beta &#10;The ring structure of an aldose is a hemiacetal, since it is &#10;formed by combination of an alde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6762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The cyclic α and β anomers of a sugar in&#10;solution are in equilibrium with each other,&#10;and can be spontaneously intercon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: Epimers4. &#10;Isomers differing as a result of variations in configuration of &#10;the OH and H on carbon atoms 2, 3, and 4 of 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229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pimers of glucose&#10;D- glucose D- galactose&#10;Epimer at C4&#10;D- mannose&#10;Epimer at C2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067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somerism: ketose‐Aldose5. &#10;Fructose has the same molecular formula as glucose &#10;(C6H12O6) but differs in its structural f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- and N-glycosides&#10;• If the group on the non-&#10;carbohydrate molecule&#10;to which the sugar is&#10;attached is an -OH&#10;group, the 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O- and N-glycosides&#10;• If the group is an -NH2 ,&#10;the structure is an N-&#10;glycoside&#10;– purines and pyrimidines&#10;(found in nucl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915150" cy="562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aming glycosidic bonds&#10;• Glycosidic bonds&#10;between sugars are&#10;named according to&#10;– numbers of the&#10;connected carbons (1-4,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67627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• Diastereomers – Nonsuperimposable, non-mirror image&#10;stereoisomers&#10;14&#10;Stereoisomers - Diastereomer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7467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aming glycosidic bonds&#10;• this anomeric hydroxyl&#10;group is in the α&#10;configuration, the&#10;linkage is an α-bond.&#10;• If it is 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6762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aming glycosidic bonds&#10;• Lactose, for example, is&#10;synthesized by forming a&#10;glycosidic bond between carbon&#10;1 of β-galacto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Naming of  O‐ glycosidic bond() carbohydrate and carbohydrate&#10;‐ Glycosidic bonds between sugars are named according to:&#10;1‐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143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Examples of glycosides:&#10;1‐ Disaccharides as maltose, lactose and sucrose&#10;2‐ Polysaccharides.&#10;3‐ Glycolipids.&#10;4‐Glycoprote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7448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isaccharides&#10;‐ Disaccharide consists of two sugars joined by an O‐ glycosidic bond.&#10;‐ The most abundant disaccharides ar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65341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Lactose:Lactose:&#10;It is formed of -galactose and -glucose linked by&#10;-1,4-glucosidic linkage&#10;Contain free anomeric carb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381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ucroseSucrose&#10;• α D-glucopyranose and&#10;β D fructofuranose by α&#10;1- 2 glycosidic bond&#10;• No free aldehyde or&#10;keton gp so non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6838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tereoisomers - Enantiomers&#10;• Chiral – a molecule that is non-superimposable on&#10;its mirror image.&#10;• Enantiomers - the mir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69913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ereoisomers&#10;• Most biomolecules and pharmaceuticals are chiral.&#10;• Most amino acids are laevus (L), left and sugars are 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315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- and L- vs d- and l-&#10;• An enantiomer can be named by the direction in which it rotates&#10;the plane of polarized light.&#10;• 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1437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- and L-isomers&#10;• For sugars with more than one chiral center (have non-&#10;superimposable mirror image, due to the presenc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68389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scher projection&#10;19&#10;• The Fischer projection, devised by&#10;Hermann Emil Fischer in 1891, is a two-&#10;dimensional representa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69151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scher projection&#10;20&#10;• D-glucose is an aldohexose&#10;with the formula (C·H2O)6.&#10;The red atoms highlight the&#10;aldehyde group,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66103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3</cp:revision>
  <dcterms:created xsi:type="dcterms:W3CDTF">2020-09-04T02:46:48Z</dcterms:created>
  <dcterms:modified xsi:type="dcterms:W3CDTF">2020-09-04T03:10:24Z</dcterms:modified>
</cp:coreProperties>
</file>