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62" r:id="rId11"/>
    <p:sldId id="263" r:id="rId12"/>
    <p:sldId id="264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5" r:id="rId26"/>
    <p:sldId id="267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0C62-52B4-4CDF-A2CB-5483A3D2EF0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B58B4-E5D9-43FD-A49B-02F69F0746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Carbohydrates [CX(H2O)Y] are usually defined as&#10;polyhydroxy aldehydes and ketones or substances that&#10;hydrolyze to yield 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66865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(CHOH)n&#10;CH2OH&#10;CH&#10;O&#10;(CHOH)n&#10;CH2OH&#10;C&#10;CH2OH&#10;An aldose A ketose&#10;O&#10;CH2OH&#10;An aldotetrose&#10;C4&#10;CH2OH&#10;C&#10;CH2OH&#10;A ketopentose&#10;O&#10;C5&#10;CH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69913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 and L Designations of Monosaccharides&#10;The simplest monosaccharide is&#10;glyceraldehyde, which contains a&#10;stereocenter. Th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bohydrates- definition, structure, types, examples, fun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620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roperties of monosaccharides&#10;1.&#10;&#10;Mutarotation : when a monosaccharide is dissolved in water, the optical rotatory power&#10;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84860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i. With strong Oxidizing agent like Conc HNO3 : Both aldehyde or ketone groups are oxidized&#10;to yield dicarboxylic acids&#10;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696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rbohydrates with free carbonyl groups or in hemiacetal form give positive&#10;tests to Benedict’s and Fehling’s reagents&#10;wi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01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ligosaccharides&#10;These are compound sugars that yield 2 to 10 molecules of the same or different&#10;monosaccharides on hydro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84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saccharides&#10;– Composed of 2 monosaccharides&#10;– cells can make disaccharides by joining two monosaccharides by&#10;biosynthes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848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risaccharides: Composed of three monosaccharide ex: Raffinose (Formed by one&#10;mole of each i.e. glu, fruc, galac)&#10;Tetrasa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772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olysaccharides&#10;Containing 10 or more monosaccharide units attached together&#10;• Examples&#10;1. Starch- digestible&#10;2. Glycogen-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848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arbohydrates&#10;Carbohydrates&#10;&#10;are broadly defined as polyhydroxy&#10;aldehydes or ketones and their derivatives&#10;or&#10;as&#10;substanc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691515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 great majority of carbohydrates of nature&#10;occur as polysaccharides&#10;&#10;Chemically, the polysaccharides may be distinguishe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0675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ypes of Polysaccharides&#10;1. Starch&#10;–&#10;–&#10;–&#10;–&#10;&#10;The major digestible polysaccharide in our diet.&#10;The storage form of carbohyd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6991350" cy="524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mylose: is in the form of straight chain linked together with α- 1-4,&#10;linkages indicating 300 – 5,500 glucose units per 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ypes of Polysaccharides&#10;2. Cellulose -&#10;&#10;form cell walls in plant cells&#10;- also called fiber or ruffage&#10;- indigestible by 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696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ypes of Polysaccharides&#10;3. Glycogen&#10;The storage form of glucose in the body.&#10;Stored in the liver and muscles.&#10;Found in t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315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arbohydrates are the most abundant of all the organic compounds in nature.&#10; In plants, energy from the Sun is used to c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467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unction of Carbohydrates in Cells&#10;&#10;&#10;&#10;&#10;&#10;Major source of energy for the cell&#10;Major structural component of plant cell&#10;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162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hank You!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2961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assification&#10;According to the number of sugar molecules:&#10;Simple Carbohydrates&#10;- Monosaccharides (1 unit)&#10;- Disaccharid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6934200" cy="547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lassification of carbohydrates&#10;Monosaccharide (C6H12O6)&#10;it is a simple carbohydrate, one that one attempted&#10;hydrolysis 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699135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onosaccharides&#10;These consist of only one saccharide or sugar&#10;unit and they are non-hydrolysable.&#10;They are subclassified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15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assification of Carbohydrates&#10;• Carbohydrates are classified according to the&#10;number of subunits that make them up&#10;3 Ty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46760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onosaccharides are simple sugars, or the&#10;compounds which possess a free aldehyde (CHO) or ketone&#10;(C=O) group and two or 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onosaccharides&#10;Classification by Carbon Atoms&#10;Sugar&#10;&#10;Structure formula&#10;&#10;Aldoses&#10;&#10;Ketoses&#10;&#10;1.&#10;&#10;Triose&#10;&#10;C3H6O3&#10;&#10;Glyceralde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0675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onosaccharides&#10;Over 200 different monosaccharides are known.&#10;Monosaccharides are classified according to:&#10;1. The numb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6103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</dc:creator>
  <cp:lastModifiedBy>Vishal</cp:lastModifiedBy>
  <cp:revision>3</cp:revision>
  <dcterms:created xsi:type="dcterms:W3CDTF">2020-09-01T02:09:36Z</dcterms:created>
  <dcterms:modified xsi:type="dcterms:W3CDTF">2020-09-01T02:35:26Z</dcterms:modified>
</cp:coreProperties>
</file>