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64" r:id="rId5"/>
    <p:sldId id="265" r:id="rId6"/>
    <p:sldId id="259" r:id="rId7"/>
    <p:sldId id="260" r:id="rId8"/>
    <p:sldId id="266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2939-FF51-47EE-A826-EFDA235DB5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6872-E626-4133-A9ED-F4BD7470A8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LYSACCHARIDES&#10;• Simply glycans.&#10;• Repeat units of monosaccharides or their&#10;derivatives,held together by glycosidic bond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668655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GLYCOGEN:-&#10; Animal starch.&#10; Present in high concentration in liver followed by&#10;muscle, brain.&#10; Present in plants wit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6838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 Structure of glycogen is similar to that of&#10;amylopectin with more number of branches.&#10; Glucose is the repeating unit 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858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 In the liver, glycogen synthesis and degradation are&#10;regulated to maintain blood-glucose levels . Glycogen&#10;serves as a 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391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 Herbivorous animals utilise cellulose with the help&#10;of bacteria.&#10; Human beings lack any enzyme that hydrolyzes the β&#10;(1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6838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DEXTRINS:-&#10; Produced by the partial hydrolysis of starch along&#10;with maltose and glucose.&#10; Dextrins are often referred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age.slidesharecdn.com/pptofpoly-160313171310/85/polysaccharides-15-320.jpg?cb=1474478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467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age.slidesharecdn.com/pptofpoly-160313171310/85/polysaccharides-16-320.jpg?cb=1474478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001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age.slidesharecdn.com/pptofpoly-160313171310/85/polysaccharides-17-320.jpg?cb=1474478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086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age.slidesharecdn.com/pptofpoly-160313171310/85/polysaccharides-18-320.jpg?cb=1474478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086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age.slidesharecdn.com/pptofpoly-160313171310/85/polysaccharides-19-320.jpg?cb=1474478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10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YSACCHARIDES- TYPES AND STRUCTURAL FEATURES&#10;C&#10;L&#10;A&#10;S&#10;S&#10;I&#10;F&#10;I&#10;C&#10;A&#10;T&#10;I&#10;O&#10;N&#10;6&#10;C) POLYSACCHARIDES;-&#10; Polysaccharides cons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age.slidesharecdn.com/pptofpoly-160313171310/85/polysaccharides-23-320.jpg?cb=1474478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781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age.slidesharecdn.com/pptofpoly-160313171310/85/polysaccharides-24-320.jpg?cb=1474478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629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.slidesharecdn.com/pptofpoly-160313171310/85/polysaccharides-25-320.jpg?cb=1474478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5532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.slidesharecdn.com/pptofpoly-160313171310/85/polysaccharides-27-320.jpg?cb=1474478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858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.CHONDROITIN SULPHATE&#10;It is a principle MPS in ground substance of&#10;mammalian tissues and cartilages.&#10; It is a sulphat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0675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3.Chondroitin sulphate C&#10;• It is found in cartilage and tendon.&#10;• Structure of chondritin sulphate c is similar to&#10;chondr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6762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.Chondroitin Sulphate D&#10;It is isolated from cartilage of shark&#10;It resembles in structure to chondroitin&#10;sulphate C,exc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6838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.KERATAN SULPHATE&#10;It is a sulphate containg acid MPS.&#10;Found in costalcartilage,cornea,aorta,nucleus&#10;pulposus.&#10;KERATA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• There are 2 types as follows -&#10;• Keratan Sulphate type 1- found in&#10;cornea.In this type linkage are between N-&#10;acetylglu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086600" cy="524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4.HEPARITIN SULPHATE&#10;It is isolated from amyloid liver and spleen of pts&#10;with Hurler’s syndrome.&#10;It has negligible anti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LYSACCHARIDES- TYPES AND STRUCTURAL FEATURES&#10;7&#10; TYPES AND STRUCTURAL FEATURES:-&#10;1. Homopolysaccharides:-&#10; They are su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691515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NEUTRAL MPS&#10; Found in Pneumococci capsule.&#10;Act as blood group substances. Four&#10;monosaccharides , Galactose, Fucose,&#10;Gal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676275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)N-glycosylamine linkage –formed between N-acetyl&#10;glucosamine and amide N of aspargine of core&#10;protein.&#10;• seen in kerata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 Proteoglycans play a vital role in release of&#10;hormones.&#10; It plays a essentiel role in cell migratio of&#10;embryonic tissu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762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lassification&#10;Type Disorder Inheritance Corneal&#10;clouding&#10;Skeleton Hepato-&#10;Splenomegaly&#10;MR&#10;I Hurler(a-L-&#10;Iduronidase&#10;AR +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HANK YOU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6915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.HOMOPOLYSACCHARIDES&#10;Homopolysaccharides are polymers composed of&#10;single type of sugar units.&#10;Fructosan&#10;e.g inulin&#10;Gluco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6934200" cy="486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LUCOSANS / GLUCAN&#10; STARCH (storage polysaccharide):-&#10; Homopolymer composed of D-glucose units held by α-&#10;glycosidic b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6962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8&#10;POLYSACCHARIDES- TYPES AND STRUCTURAL FEATURES&#10;a) STARCH:-&#10; Starch is the carbohydrate result of plants&#10;which is the i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676275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) AMYLOPECTIN:-&#10; Branched chain with α(1-6) glycosidic bonds at the&#10;branching points and α(1-4) linkages everywhere&#10;els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0866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TRUCTURE OF STARCH&#10;(AMYLOSE &amp; AMYLOPECTIN)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66865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mylose Amylopectin&#10;1) Soluble in water&#10;2)Gives Blue colour with dilute&#10;iodine solution&#10;3)Structure –unbranched&#10;4)250 to 3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676275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</dc:creator>
  <cp:lastModifiedBy>Vishal</cp:lastModifiedBy>
  <cp:revision>3</cp:revision>
  <dcterms:created xsi:type="dcterms:W3CDTF">2020-09-08T02:54:16Z</dcterms:created>
  <dcterms:modified xsi:type="dcterms:W3CDTF">2020-09-08T03:20:39Z</dcterms:modified>
</cp:coreProperties>
</file>