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9" r:id="rId4"/>
    <p:sldId id="280" r:id="rId5"/>
    <p:sldId id="258" r:id="rId6"/>
    <p:sldId id="259" r:id="rId7"/>
    <p:sldId id="281" r:id="rId8"/>
    <p:sldId id="282" r:id="rId9"/>
    <p:sldId id="283" r:id="rId10"/>
    <p:sldId id="284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85" r:id="rId21"/>
    <p:sldId id="286" r:id="rId22"/>
    <p:sldId id="269" r:id="rId23"/>
    <p:sldId id="270" r:id="rId24"/>
    <p:sldId id="271" r:id="rId25"/>
    <p:sldId id="287" r:id="rId26"/>
    <p:sldId id="288" r:id="rId27"/>
    <p:sldId id="272" r:id="rId28"/>
    <p:sldId id="273" r:id="rId29"/>
    <p:sldId id="274" r:id="rId30"/>
    <p:sldId id="275" r:id="rId31"/>
    <p:sldId id="276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AED8-6B12-47EF-B053-21F51EB0A7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AB81-A33A-4E54-ABB8-1A86180E9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AED8-6B12-47EF-B053-21F51EB0A7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AB81-A33A-4E54-ABB8-1A86180E9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AED8-6B12-47EF-B053-21F51EB0A7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AB81-A33A-4E54-ABB8-1A86180E9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AED8-6B12-47EF-B053-21F51EB0A7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AB81-A33A-4E54-ABB8-1A86180E9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AED8-6B12-47EF-B053-21F51EB0A7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AB81-A33A-4E54-ABB8-1A86180E9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AED8-6B12-47EF-B053-21F51EB0A7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AB81-A33A-4E54-ABB8-1A86180E9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AED8-6B12-47EF-B053-21F51EB0A7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AB81-A33A-4E54-ABB8-1A86180E9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AED8-6B12-47EF-B053-21F51EB0A7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AB81-A33A-4E54-ABB8-1A86180E9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AED8-6B12-47EF-B053-21F51EB0A7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AB81-A33A-4E54-ABB8-1A86180E9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AED8-6B12-47EF-B053-21F51EB0A7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AB81-A33A-4E54-ABB8-1A86180E9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AED8-6B12-47EF-B053-21F51EB0A7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AB81-A33A-4E54-ABB8-1A86180E9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AED8-6B12-47EF-B053-21F51EB0A7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7AB81-A33A-4E54-ABB8-1A86180E94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racteristics andProperties of Amino    Acids (AA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143750" cy="5248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hemical properties:&#10;The general reactions of amino acids are mostly due to the&#10;presence of two functional groups namely 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65341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soelectric point or “pI”• At certain pH “specific for each  amino acid” the amino acid can  exist in the dipolar from: f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620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ysical Properties  of amino acid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6686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ysical Properties of amino acids1-Dissociation-In aqueous solution amino acids are present, depending on pH, ascations,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714375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-Conﬁguration and Optical Activity-Amino acids, except for glycine, have at least one chiral centerand, hence, are optic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067550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soleucine, threonine and 4-hydroxyproline have twoasymmetric C-atoms, thus each has four isomers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6838950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3-Solubility-The solubilities of amino acids in water are highly variable.Besides the extremely soluble proline, hydroxyp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457950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-The solubility in organic solvents is not very goodbecause of the polar characteristics of the amino acids.-All amino ac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9151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4-UV-Absorption-Aromatic amino acids such as phenylalanine, tyrosine and tryptophan absorbin the UV- range of the spectru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66103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emical Reactions  of Amino Acid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6686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iomedical importance of proteins:&#10;• Proteins are the main structural components of&#10;the cytoskeleton. They are the sole s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457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2. Decarboxylation: Amino acids undergo decarboxylation to&#10;produce corresponding amines.&#10;• e.g., histamine, tyramine, ɣ-a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838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Reactions due to –NH2 group:&#10;The amino groups behave as bases and combine with acids to form&#10;salts.&#10;5.Reaction with ninhy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457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-Amino acids show the usual reactions of bothcarboxylic acids and amines.-Reaction speciﬁcity is due to the presence of b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683895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- Esteriﬁcation of Carboxyl Groups-Amino acids are readily esteriﬁed by acid-catalyzed reactions.-An ethyl ester hydroch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3817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ree amino acid esters have a tendency to form                        cyclic dipeptides                        or open-ch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676275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mino acids can be identified by specific Colour reactions&#10;.&#10;Reaction Specific group or amino acid&#10;1.Biuret reaction Two 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6762750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mino acid derivatives in proteins:&#10;• The 20 standard amino acids can be incorporated into&#10;proteins due to the presence of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6610350" cy="5248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- Reactions of Amino Groups                 A- Acylation-Activated acid derivatives, e. g., acid halogenides or anhydrid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686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-N-acetyl amino acids are being considered as ingredients in chemically-restricteddiets and for fortifying plant protein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1437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-Acylation of amino acids with dansyl chloride (5-dimethylami-nonaphthalene-1-sulfonyl chloride, DANS-Cl) is of greatanaly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7627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• Several hormones are protein in nature.&#10;• Structural proteins like actin and myosin are&#10;contractile proteins and help i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6686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dman degradation-Reaction with phenylisothiocyanate can degradea peptide in a stepwise fashion (Edmandegradation).      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6838950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3- Reactions Involving Other Functional Groups -The most interesting of these reactions are those in which α-amino and α-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- Methionine-Methionine is oxidized to the sulfoxide and then to thesulfone.-This reaction can result in losses of this 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62293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• Storage proteins bind with specific substances and store&#10;them, e.g. iron is stored as ferritin.&#10;• Few proteins are cons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65341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onic properties of amino acids• Amino acids contain acidic (COOH) and basic (NH2)  groups.• Amino acids are usually ioniz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6991350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cidic medium   Alkaline medium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3817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somerism&#10;Stereoisomerism&#10;In D-amino acids – NH2 group is on the right&#10;hand while in L-amino acids it is oriented to the&#10;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63817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Optical isomers of amino acids&#10;• If a carbon atom is attached to four different&#10;groups, it is asymmetric and therefore ex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6686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• Each amino acid has a characteristic pH at which&#10;it carries both positive and negative charges and&#10;exists as zwitter io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699135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Vishal</dc:creator>
  <cp:lastModifiedBy>Vishal</cp:lastModifiedBy>
  <cp:revision>3</cp:revision>
  <dcterms:created xsi:type="dcterms:W3CDTF">2020-09-11T02:37:57Z</dcterms:created>
  <dcterms:modified xsi:type="dcterms:W3CDTF">2020-09-11T03:02:33Z</dcterms:modified>
</cp:coreProperties>
</file>