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EFDEE-287E-41DB-92FB-7FDE3E753324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BE35-899D-458F-9E40-3990B788D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BE35-899D-458F-9E40-3990B788D3A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2C98-DB41-46F8-A83B-3EF11C855326}" type="datetimeFigureOut">
              <a:rPr lang="en-US" smtClean="0"/>
              <a:t>29/9/2020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1FDB-A2B2-4BBF-AC65-A3BA72B411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More than 40 marketed peptides worldwide&#10;• 270 peptides in clinical trials&#10;• 400 peptides in advanced preclinical phas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• First step is to attach the starting&#10;molecule to an inert solid.&#10;– Typically inert polymers or resins are&#10;used.&#10;– Thes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4676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lid phase peptide synthesis (SPPS)&#10;Resin&#10;O&#10;AA1HNFmoc&#10;Fmoc&#10;P1&#10;Resin&#10;O&#10;AA1H2N&#10;P1&#10;O&#10;AA2HNFmoc&#10;P2&#10;OH&#10;O&#10;AA2HNFmoc&#10;P2&#10;A&#10;A&#10;Res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in&#10;O&#10;AA1NH&#10;P1&#10;O&#10;AA2HNFmoc&#10;P2&#10;Fmoc&#10;final&#10;deblocking&#10;Resin&#10;O&#10;AA1NH&#10;P1&#10;O&#10;AA2H2N&#10;P2&#10;deprotection and&#10;cleavageP1P2Resin&#10;O&#10;A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6838950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• time consuming;&#10;• side chain protecting groups for&#10;• Lys, Asp, Glu, (Cys);&#10;• coupling: less than 90% conversion;&#10;• puri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PS (Multiple Antigenic Peptide System)&#10;MAPS is a method for producing high-titer&#10;anti-peptide antibodies and synthetic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fore starting….&#10;• Choose the C-terminal protecting group&#10;• Choose the N-terminal protecting group&#10;• Choose the coupli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2N&#10;O&#10;OH&#10;R&#10;1.C-terminal protecting group:&#10;H2N&#10;O&#10;O&#10;H2N&#10;O&#10;O&#10;H2N&#10;O&#10;O&#10;C2H5&#10;Alanine methyl ester Alanine allyl esterAlanine e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2N&#10;O&#10;OH&#10;R2.N-terminal protecting group&#10;There are two standard types of N-protecting groups used,&#10;1. Boc Group&#10;2. Fmoc gro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.Coupling Reagents&#10;N-(3-Dimethylaminopropyl)-N’-ethylcarbonate&#10;(EDC)&#10;N C N N C N NN C N N&#10;N,N’-Dicyclohexylcarbodimide&#10;(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162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lution Phase Peptide Synthesis&#10;H2N COOMe&#10;BocNH COOH&#10;BocNH C&#10;O&#10;H&#10;N CH2 COOMe&#10;H2N C&#10;H&#10;N CH2 COOMe&#10;O&#10;acid protectionamine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Merrifield Method&#10;Synthesized a nonapeptide (bradykinin) in&#10;1962 in 8 days in 68% yield.&#10;Synthesized ribonuclease (124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6534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Laboratory&#10;• Industrial&#10;Peptide&#10;synthetiser&#10;Solid Phase&#10;Peptide Synthesizers&#10;2.Solid-Phase Peptide Synthesis&#10;Nobel priz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In solid-phase synthesis, the starting&#10;material is bonded to an inert solid support&#10;Reaction occurs at the interface be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69151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On-screen Show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1</cp:revision>
  <dcterms:created xsi:type="dcterms:W3CDTF">2020-09-29T02:15:17Z</dcterms:created>
  <dcterms:modified xsi:type="dcterms:W3CDTF">2020-09-29T02:21:13Z</dcterms:modified>
</cp:coreProperties>
</file>