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2C1A-0188-46BF-B0EA-DD6947AD84C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8513-E889-410C-9391-D8195694C0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 Amino acids are a group of&#10;organic compounds containing&#10;two functional groups – amino&#10;and carboxyl.&#10; The amino group[ 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305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 It is a local, regularly&#10;occurring structure in proteins&#10;and is mainly formed through&#10;hydrogen bonds between&#10;backbone a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305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ur levels of protein structure&#10;Proteins are the polymers of L--amino acids. The structure of proteins is rather complex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7086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ur&#10;orders of&#10;protein&#10;structure:&#10;Bricks&#10;Wall&#10;Rooms&#10;Building&#10;Amino acids &#10;(Bricks )&#10;Secondary structure&#10;(bends /tw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 Right handed spiral structure.&#10; Side chain extend outwards.&#10; Stabilized by H bonding that are&#10;arranged such that the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α-helix&#10;Also called the 3.612&#10;π-helix&#10;Very loosely coiled H-&#10;bonding pattern n + 5&#10;Rarely found in nature.&#10;310-helix&#10;Ver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 Formed when 2 or more&#10;polypeptides line up side by&#10;side.&#10;o Individual polypeptide –&#10;beta strand.&#10;o Each beta strand is 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6610350" cy="47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IMARY STRUCTURE&#10;• The primary structure of protein refers to the sequence of amino&#10;acids present in the polypeptide cha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4579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PORTANCE OF PRIMARY STRUCTURE&#10;• To predict 20 and 30 structures from sequence homologies with&#10;related proteins. (Struct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7627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imary structure of proteins&#10;• Primary structure of proteins denotes the number and sequence of amino acids in protein.&#10;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7627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eptide bond formation&#10;• Formation of peptide bond = a&#10;covalent bond is formed by amide&#10;linkage between the - carboxyl&#10;g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239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 Each amino acid has 4 different groups attatched to α-&#10;carbon ( which is C atom next to COOH).These 4 groups&#10;are : amin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153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haracteristics of Primary structure of proteins:1&#10;1. Apeptidecontains twoormoreaminoacidresiduesjoinedtogetherbyapeptide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63817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racteristics of Primary structure of proteins:2&#10;5. In polypeptide chain , at one end there will be one free alpha amin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se of symbols in representing a peptide&#10;• A tripeptide → 3 amino acids and 2 peptide bonds is shown.&#10;H3 N + Glutamate –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457950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olypeptide chain showing N-terminal and C-terminal&#10;• Schematic diagram&#10;NH3&#10;+ – CH – CO –NH –CH – CO –NH –CH – CO –NH –C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66865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 α- carboxyl group of one amino acid&#10;(with side chain R1) forms a covalent&#10;peptide bond with α- amino group of&#10;another a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Configuration : geometric relationship between a given&#10;set of atoms.&#10;Ex: that distinguish L-amino acid from&#10;D-amino aci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Stability - tendency to maintain a&#10;native conformation.&#10;• Native conformation stabilized by:&#10;Disulphide bonds&#10;Non cova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6153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teins have different levels of organisation&#10; Primary Structure&#10;Secondary Structure&#10;Tertiary Structure&#10;Quaternary 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imary structure - determined by&#10;covalent bonds&#10;Secondary, Tertiary,&#10;Quaternary structure - determined by&#10;weak force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381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imary&#10;Secondary&#10;Tertiary&#10;Quaternary&#10;Assembly&#10;Folding&#10;Packing&#10;Interactio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305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 The primary structure of protein refers to&#10;the sequence of amino acids present in the&#10;polypeptide chain.&#10; Amino acids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2</cp:revision>
  <dcterms:created xsi:type="dcterms:W3CDTF">2020-09-12T03:07:57Z</dcterms:created>
  <dcterms:modified xsi:type="dcterms:W3CDTF">2020-09-12T03:23:50Z</dcterms:modified>
</cp:coreProperties>
</file>