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57" r:id="rId6"/>
    <p:sldId id="258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4C6D4-88CB-4CA7-A1BF-BAD4D989E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E279B4-C97B-4082-B0AB-20919AAE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9B0C9-809A-40CD-93DA-DBBEADB6D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87EF0-8205-49BA-9EFA-C2B7C010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5A7F6-54B7-4E8F-9B87-52B31324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44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C6D5E-5851-4BE2-AB0C-65BE7D5E6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B32C57-B389-4053-9705-96CE32EC9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E40D3-5F95-4383-83E9-E945BF598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3365C-FAD8-444F-801A-2A8323774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F948D-C12E-4380-8154-90997CDAA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9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B6E88C-7A76-4B8E-AC0D-3F0D699B1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561CA-B421-4521-92AA-A9613E015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3B804-A2C7-4663-B391-ECA74C6D4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B4457-6E76-4079-ACBD-F05351DD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4C5D8-1A52-40E9-A473-8A15D928E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5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BF2D6-A57B-4068-9F49-F21D2888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702D7-E9F4-4B91-B594-175D3D1F0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E2F13-07D5-40A3-8482-D87F611B8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D96B3-DDB0-47E7-98A2-AEE14122C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34590-0E85-41C7-A94C-7BA283B0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EB1A-D42A-4A42-98D6-ED0A98E86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4CD67-84B4-45CE-940E-D4EC5B0F9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62BE9-7A8D-4618-A099-54CD5608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81E19-BF01-4F3F-AC82-6500E9A1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38F49-9A8A-420E-A064-7B1763F1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E6B8E-6E6A-426D-A432-DA678F489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32A06-7078-42CA-B861-8FE099662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ED840-09E8-4840-8430-ED81158C6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82F45-9980-483E-8668-00DE1EE13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133CD-BF5E-491C-BCCE-2B7D4FA58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9DF15-B369-4827-9F67-79336EDD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9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FD90-9D0D-48A8-B19B-313946E9B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DD4C1-1CFF-41C4-B396-A77F528C0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B76A9-FE8E-4B12-9255-C1A79F83F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BFD0B-E5F4-432D-B29D-838C564313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2DC08F-1444-471E-B2EC-E1A0573D6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E63AA3-1E05-4423-A35F-F67CF517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962E8A-B6AD-4E03-91B3-6B314A72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225BD3-96B2-4DD6-B954-9A1F99CC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4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440C0-74A0-471B-BCF2-01BA8FEF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CD00D-852F-48D5-B69D-BD2F8438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9E05FF-0197-48F4-A540-ECCFFCF3A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FB4B9-1D51-4122-827C-8CBEC3341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9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ED263B-1985-45BB-82E5-244CC1E1B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134D0-F4CD-4E69-8AE8-46AF99178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FE60C-EAA4-453E-8F70-F424D817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0BC22-67FF-4B59-8540-67BED10A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5E7EE-69A1-4BED-950F-BD6C3AC63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E5038-EC40-49BE-9887-2BBCF15BB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CC7E7-3351-4A66-8E67-AEA1625B4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D7E58-43A7-4296-9A77-FA45E5A76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6FAD7-6045-44B7-ACD9-9D3D1028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9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BD485-7623-442D-81BB-6E2E704D3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40626-CB6C-4AA0-81C5-3443625CA5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F41CF-AA52-49E1-A302-53BBAB9FA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6DDC8-C37D-43B0-A377-50149F057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235C3-8C90-4F9C-94D3-07D48C08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8EB70-459C-4702-BECA-0A4D02C2B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1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BAB920-191D-427A-AB19-D20E9CE48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7C412-6663-419A-95EA-15A1F68C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708B1-3AEB-4197-9D6D-B201E05ABB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12900-A27A-4246-9096-3FF7374DDD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9E932-205C-4955-B518-929E2A297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C3CCF-7CCB-4AA5-9D71-9716535E1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1479D-E208-4C91-B018-E04FDC2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y.com/academy/lesson/lab-13-enzyme-activity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BClWls3SUk" TargetMode="External"/><Relationship Id="rId2" Type="http://schemas.openxmlformats.org/officeDocument/2006/relationships/hyperlink" Target="https://www.youtube.com/watch?v=ezayzkqZtg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E280-FB7C-4F6A-A5BC-E1F74BC69F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Experiment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6364DD-18AC-4C68-94BB-67EEF3CF2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 Demonstrate the enzyme activity of peroxidase in given sample</a:t>
            </a:r>
          </a:p>
        </p:txBody>
      </p:sp>
    </p:spTree>
    <p:extLst>
      <p:ext uri="{BB962C8B-B14F-4D97-AF65-F5344CB8AC3E}">
        <p14:creationId xmlns:p14="http://schemas.microsoft.com/office/powerpoint/2010/main" val="360077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7185A-05A7-439B-94AB-551142BB2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C0A03-FB55-4B95-89A5-253F2C52C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Peroxidase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is an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enzyme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found in a wide variety of organisms, from plants to humans to bacteria.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Its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is to break down hydrogen peroxide (H2O2), which is one of the toxins produced as a byproduct of using oxygen for respiration. </a:t>
            </a:r>
          </a:p>
        </p:txBody>
      </p:sp>
    </p:spTree>
    <p:extLst>
      <p:ext uri="{BB962C8B-B14F-4D97-AF65-F5344CB8AC3E}">
        <p14:creationId xmlns:p14="http://schemas.microsoft.com/office/powerpoint/2010/main" val="121009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5DA1-616F-4AC0-A70D-6A4026B0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Peroxide &amp; Catalase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EEAB3-1F3C-4D3E-B93F-CD719C3B7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Peroxidase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detoxifies hydrogen peroxide,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catalase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detoxifies hydroxyl radicals. </a:t>
            </a:r>
          </a:p>
          <a:p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Catalase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produces oxygen,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peroxidase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does not.</a:t>
            </a: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Co-factors of peroxidase: heme and Histidine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62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8606FA-6B12-4E0C-A54E-EF824B83E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91AB2-3C9C-4968-9A3B-9A08661405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646"/>
          <a:stretch/>
        </p:blipFill>
        <p:spPr>
          <a:xfrm>
            <a:off x="292435" y="2504285"/>
            <a:ext cx="5803565" cy="3321162"/>
          </a:xfrm>
          <a:prstGeom prst="rect">
            <a:avLst/>
          </a:prstGeom>
        </p:spPr>
      </p:pic>
      <p:pic>
        <p:nvPicPr>
          <p:cNvPr id="1028" name="Picture 4" descr="Aero-Laser GmbH: H2O2 Hydrogen peroxide">
            <a:extLst>
              <a:ext uri="{FF2B5EF4-FFF2-40B4-BE49-F238E27FC236}">
                <a16:creationId xmlns:a16="http://schemas.microsoft.com/office/drawing/2014/main" id="{185A9774-49ED-4E83-ACBC-8C7388BC2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230" y="2365732"/>
            <a:ext cx="4752975" cy="232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59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3B037-3AD1-4462-885B-13483F86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88B89-2279-4BE5-95C6-A9270FCC4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https://study.com/academy/lesson/lab-13-enzyme-activity.html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50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B5563-648D-4DED-8CEA-D6A03CDC5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Peroxidase Assay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E24B7-9683-47F6-85C6-DEBF1296A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https://www.youtube.com/watch?v=ezayzkqZtgk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https://www.youtube.com/watch?v=JBClWls3SUk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1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07FE-9F54-47C7-BDD1-E1F988C6E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CC4BB-10EC-457C-8D2F-8A74300A5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enzyme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activity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can be calculated according to the following equation: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Enzyme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activity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(Units/L) = 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ΔAbs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× Total assay volume) / (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Δt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x ε x l x Enzyme sample volume).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Abs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= Absorbance</a:t>
            </a:r>
          </a:p>
          <a:p>
            <a:r>
              <a:rPr lang="en-US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ΔAbs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= Absorbance of sample – Absorbance of Blank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Δt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= Time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ε = extinction coefficient of substrates (concentration of substance dissolved in a given solute and measured at a given wavelength)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 = the cuvette diameter (1cm)</a:t>
            </a:r>
          </a:p>
          <a:p>
            <a:pPr marL="0" indent="0">
              <a:buNone/>
            </a:pP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6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BA224-FED3-4F16-BBB5-8045486F6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DBEE8-5633-413D-89F5-5A2688FF9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Extinction coefficient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refers to several different measures of the absorption of light in a medium: Attenuation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coefficient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sometimes called "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extinction coefficient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" how strongly a substance absorbs light at a given wavelength, per mass density.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extinction coefficient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allows you to determine the remaining amount of 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substrate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after reaching equilibrium.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42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270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Office Theme</vt:lpstr>
      <vt:lpstr>Experiment 1</vt:lpstr>
      <vt:lpstr>PowerPoint Presentation</vt:lpstr>
      <vt:lpstr>Difference between Peroxide &amp; Catalase</vt:lpstr>
      <vt:lpstr>PowerPoint Presentation</vt:lpstr>
      <vt:lpstr>PowerPoint Presentation</vt:lpstr>
      <vt:lpstr>Peroxidase Assay</vt:lpstr>
      <vt:lpstr>Calculation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Ritu Singh</dc:creator>
  <cp:lastModifiedBy>Ritu Singh</cp:lastModifiedBy>
  <cp:revision>10</cp:revision>
  <dcterms:created xsi:type="dcterms:W3CDTF">2020-09-04T12:57:34Z</dcterms:created>
  <dcterms:modified xsi:type="dcterms:W3CDTF">2020-09-09T10:56:08Z</dcterms:modified>
</cp:coreProperties>
</file>