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ppt/ink/ink12.xml" ContentType="application/inkml+xml"/>
  <Override PartName="/ppt/ink/ink13.xml" ContentType="application/inkml+xml"/>
  <Override PartName="/ppt/ink/ink14.xml" ContentType="application/inkml+xml"/>
  <Override PartName="/ppt/ink/ink15.xml" ContentType="application/inkml+xml"/>
  <Override PartName="/ppt/ink/ink16.xml" ContentType="application/inkml+xml"/>
  <Override PartName="/ppt/ink/ink17.xml" ContentType="application/inkml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256" r:id="rId2"/>
    <p:sldId id="273" r:id="rId3"/>
    <p:sldId id="257" r:id="rId4"/>
    <p:sldId id="260" r:id="rId5"/>
    <p:sldId id="275" r:id="rId6"/>
    <p:sldId id="261" r:id="rId7"/>
    <p:sldId id="262" r:id="rId8"/>
    <p:sldId id="258" r:id="rId9"/>
    <p:sldId id="259" r:id="rId10"/>
    <p:sldId id="276" r:id="rId11"/>
    <p:sldId id="277" r:id="rId12"/>
    <p:sldId id="268" r:id="rId13"/>
    <p:sldId id="278" r:id="rId14"/>
    <p:sldId id="279" r:id="rId15"/>
    <p:sldId id="270" r:id="rId16"/>
    <p:sldId id="271" r:id="rId17"/>
    <p:sldId id="274" r:id="rId18"/>
    <p:sldId id="280" r:id="rId19"/>
    <p:sldId id="281" r:id="rId20"/>
    <p:sldId id="282" r:id="rId21"/>
    <p:sldId id="283" r:id="rId2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2" d="100"/>
          <a:sy n="62" d="100"/>
        </p:scale>
        <p:origin x="80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10-03T05:11:00.151"/>
    </inkml:context>
    <inkml:brush xml:id="br0">
      <inkml:brushProperty name="width" value="0.35" units="cm"/>
      <inkml:brushProperty name="height" value="0.35" units="cm"/>
      <inkml:brushProperty name="color" value="#33CCFF"/>
      <inkml:brushProperty name="ignorePressure" value="1"/>
    </inkml:brush>
  </inkml:definitions>
  <inkml:trace contextRef="#ctx0" brushRef="#br0">1 0,'0'0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03T05:12:24.742"/>
    </inkml:context>
    <inkml:brush xml:id="br0">
      <inkml:brushProperty name="width" value="0.1" units="cm"/>
      <inkml:brushProperty name="height" value="0.1" units="cm"/>
      <inkml:brushProperty name="color" value="#33CCFF"/>
    </inkml:brush>
  </inkml:definitions>
  <inkml:trace contextRef="#ctx0" brushRef="#br0">1 118 5765,'0'28'3465,"0"-22"-465,0-6-2028,0 0-871,4-5-181,9-10 143,-1-1 1,0-1-1,-1 0 0,-1-1 1,-1 0-1,10-24 0,-18 39 439,-3 6 75,-26 43 1841,12-3-1142,15-39-951,1-4-47,0 0-80,0 0-92,0 0-180,0 0-300,0 0-854,-1-5-1938,-3-14-960,3 14-140,-3 2 391,-15-11 1638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03T05:12:25.208"/>
    </inkml:context>
    <inkml:brush xml:id="br0">
      <inkml:brushProperty name="width" value="0.1" units="cm"/>
      <inkml:brushProperty name="height" value="0.1" units="cm"/>
      <inkml:brushProperty name="color" value="#33CCFF"/>
    </inkml:brush>
  </inkml:definitions>
  <inkml:trace contextRef="#ctx0" brushRef="#br0">64 118 5029,'3'6'3587,"8"18"-405,-8-18-1709,2-3-757,18 8-135,-23-11-561,1 1-1,-1-1 0,0 0 0,1 0 1,-1 0-1,0 1 0,1-1 0,-1 0 1,0 0-1,1 0 0,-1 0 1,1 0-1,-1 0 0,0 0 0,1 0 1,-1 0-1,1 0 0,-1 0 0,0 0 1,1 0-1,-1 0 0,1 0 0,-1 0 1,0 0-1,1 0 0,-1-1 0,1 1 1,20-9 492,-12 3 86,-6 0-433,1 0 0,-1 0 0,0 0 0,-1 0 0,1 0 0,-1-1 0,0 1 0,-1-1 0,0 0 0,1-8 0,-6 5 118,2 3-199,1 5-55,0 0 0,0-1 0,-1 1 0,1 0 0,0-1 0,-1 1 0,1 0 0,-1 0 0,0 0 0,0 0 0,-2-1 0,1 0-27,1 0 0,-1 0-1,0 1 1,0-1 0,0 1-1,0 0 1,0 0 0,-1 0-1,1 0 1,-1 1 0,1-1-1,-1 1 1,1 0 0,-1 0-1,0 0 1,0 1 0,1-1-1,-1 1 1,0 0 0,0 0-1,0 0 1,1 1 0,-1-1-1,0 1 1,0 0-1,1 0 1,-1 0 0,-6 4-1,7-4-19,0 1 0,1 0-1,-1 0 1,0 0-1,1 0 1,-1 1 0,1-1-1,0 1 1,0-1-1,0 1 1,0 0 0,0 0-1,1-1 1,-1 2-1,-1 4 1,1 0-835,1-1 0,0 1 0,0-1 0,0 1-1,1 8 1,3-5-3215,-2-4 2790,3 7-319,6 2-3161,4 1 3076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03T05:12:25.654"/>
    </inkml:context>
    <inkml:brush xml:id="br0">
      <inkml:brushProperty name="width" value="0.1" units="cm"/>
      <inkml:brushProperty name="height" value="0.1" units="cm"/>
      <inkml:brushProperty name="color" value="#33CCFF"/>
    </inkml:brush>
  </inkml:definitions>
  <inkml:trace contextRef="#ctx0" brushRef="#br0">45 30 9481,'-3'3'750,"1"-1"0,0 1 0,0 0 0,0 0 0,0 0 0,1 1 0,-3 4 0,-4 9 2715,-4 12-3155,12-23-356,2 1-74,1-4 24,10 10 11,-10-10 53,0-3 74,-2 0-8,0 0 0,0 0 0,0 0 1,0 0-1,0 0 0,0 0 0,0 0 0,0 0 0,0 0 0,1-1 0,-1 1 0,0 0 0,-1-1 0,1 1 0,0-1 1,0 1-1,0-1 0,0 0 0,0 1 0,0-1 0,-1 0 0,1 0 0,0 1 0,-1-1 0,1 0 0,0 0 0,-1 0 1,1 0-1,-1 0 0,1 0 0,-1 0 0,0 0 0,1 0 0,-1 0 0,0 0 0,0 0 0,0 0 0,1-2 0,-1-78 1253,0 80-1280,0 0-1,0 0 1,0 0-1,0 0 1,-1 0-1,1 1 1,0-1-1,0 0 1,0 0-1,-1 0 1,1 0-1,0 0 1,-1 1-1,1-1 1,-1 0-1,1 0 1,-1 1-1,1-1 1,-2-1 0,2 2-13,-1 0 1,1-1 0,0 1 0,-1-1-1,1 1 1,0-1 0,-1 1 0,1-1 0,0 1-1,0-1 1,-1 1 0,1-1 0,0 1 0,0-1-1,0 1 1,0-1 0,0 1 0,0-1-1,0 1 1,0-1 0,0 0 0,0 1 0,0-2-1,-4 3-207,1 1 45,1-1 0,0 0 1,-1 0-1,1 1 0,0-1 1,0 1-1,0 0 0,0 0 1,0 0-1,0 0 0,1 0 1,-1 0-1,1 0 0,-1 0 1,1 1-1,0-1 0,0 0 1,0 1-1,0-1 0,0 1 1,0 0-1,0 4 0,-1 7-1865,0 1 0,0-1-1,1 17 1,2-19 674,0 0 1,0 0-1,1 0 0,1 0 1,5 15-1,4 15 174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03T05:12:26.057"/>
    </inkml:context>
    <inkml:brush xml:id="br0">
      <inkml:brushProperty name="width" value="0.1" units="cm"/>
      <inkml:brushProperty name="height" value="0.1" units="cm"/>
      <inkml:brushProperty name="color" value="#33CCFF"/>
    </inkml:brush>
  </inkml:definitions>
  <inkml:trace contextRef="#ctx0" brushRef="#br0">27 224 7911,'0'25'3881,"-3"-16"-443,-9 8-2007,11-17-1419,1 1 0,-1-1 0,1 1 0,-1 0-1,1-1 1,-1 1 0,1 0 0,0 0 0,-1-1 0,1 1 0,0 0-1,0 0 1,0-1 0,0 1 0,-1 0 0,1 0 0,0 0 0,0-1-1,0 1 1,1 0 0,-1 0 0,0 0 0,0 0 0,1 6-142,5-6 12,15 5 44,-21-6 72,1 0 0,-1 0 0,0 0 0,1 0 1,-1 0-1,1 1 0,-1-1 0,0 0 0,1 0 0,-1 0 0,1 0 1,-1 0-1,0-1 0,1 1 0,-1 0 0,1 0 0,-1 0 1,0 0-1,1 0 0,-1 0 0,0-1 0,1 1 0,-1 0 1,0 0-1,1-1 0,-1 1 0,0 0 0,1-1 0,8-5 77,0-1-1,-1 0 0,0 0 0,0-1 0,0 0 1,-1-1-1,0 0 0,-1 0 0,10-18 0,-11 15 143,-1 1 0,0 0 0,0-1 0,-2 0 0,1 0 0,0-15 0,-2 22-141,-1-1 0,0 1 0,0-1 1,0 1-1,-1 0 0,0-1 0,0 1 0,0 0 0,-1 0 1,1 0-1,-1-1 0,-1 2 0,1-1 0,-1 0 0,1 0 1,-7-7-1,8 11-166,-1 0 0,1-1 0,-1 1 0,0 0 0,1 0 0,-1-1 0,0 1 0,0 1 0,1-1 0,-1 0 0,0 0-1,-4 0 1,3 0-355,0 1-1,1 0 0,-1 0 0,0 1 1,0-1-1,1 0 0,-1 1 0,0 0 0,1 0 1,-1-1-1,0 1 0,1 1 0,-5 1 1,1 1-833,0 0 1,1 1-1,-1-1 1,1 1-1,0 0 1,1 0-1,-1 1 1,-6 10-1,2 10 61</inkml:trace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03T05:12:27.247"/>
    </inkml:context>
    <inkml:brush xml:id="br0">
      <inkml:brushProperty name="width" value="0.1" units="cm"/>
      <inkml:brushProperty name="height" value="0.1" units="cm"/>
      <inkml:brushProperty name="color" value="#33CCFF"/>
    </inkml:brush>
  </inkml:definitions>
  <inkml:trace contextRef="#ctx0" brushRef="#br0">83 1 11243,'-56'116'8263,"52"-107"-8109,-1 0-1,2 0 0,-1 1 0,2-1 0,-1 1 1,1 0-1,0 0 0,1 0 0,0 17 0,1-23-179,1 0 0,-1-1 0,1 1 0,-1-1 0,1 1 0,0-1 0,1 1-1,-1-1 1,1 1 0,-1-1 0,1 0 0,4 5 0,-4-6 13,0 0 0,0 0 0,0 0 0,1 0 0,-1-1 0,0 1 0,1-1 0,-1 0 0,1 0 0,0 0 0,-1 0 0,1 0-1,0 0 1,0-1 0,-1 1 0,1-1 0,0 0 0,4 0 0,-1 0 33,-4 1-5,0-1 0,0 0 0,0 0 1,0 0-1,0 0 0,0 0 0,-1-1 0,1 1 0,0 0 0,0-1 0,0 0 1,0 1-1,0-1 0,-1 0 0,1 0 0,0 0 0,-1 0 0,1 0 0,-1 0 0,1 0 1,1-3-1,0 2 12,0-1 0,0-1 0,-1 1 0,1 0 0,-1-1 0,0 1 0,0-1 0,0 1 0,0-1 1,-1 0-1,1 0 0,-1 0 0,0 0 0,0 0 0,-1 0 0,1 0 0,-1-1 0,0 1 0,0 0 0,0 0 1,0 0-1,-1 0 0,0 0 0,0 0 0,0-1 0,-3-6 0,1 6-806,0 0-1,1 0 1,-2 0-1,1 1 1,-1-1-1,-4-4 1,5 6-1043,-1 0 1,-1 0 0,1 0 0,0 0 0,-8-3 0,-12-6-2071,18 10 2632</inkml:trace>
</inkml:ink>
</file>

<file path=ppt/ink/ink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03T05:12:27.605"/>
    </inkml:context>
    <inkml:brush xml:id="br0">
      <inkml:brushProperty name="width" value="0.1" units="cm"/>
      <inkml:brushProperty name="height" value="0.1" units="cm"/>
      <inkml:brushProperty name="color" value="#33CCFF"/>
    </inkml:brush>
  </inkml:definitions>
  <inkml:trace contextRef="#ctx0" brushRef="#br0">154 133 11435,'-13'17'2210,"1"0"1,-16 29 0,24-38-2037,0 0 0,1 0 0,0 0 1,0 0-1,1 1 0,0-1 0,0 1 0,0 13 1,2-21-171,0 0 1,0 0 0,0 1 0,0-1 0,0 0-1,0 0 1,1 0 0,-1 0 0,0 0 0,0 0 0,1 0-1,-1 0 1,1 0 0,-1 0 0,1 0 0,0 1 0,1 1 19,-2-3-21,0 0-1,0 0 0,0 0 0,0 1 1,0-1-1,0 0 0,1 0 0,-1 0 1,0 0-1,0 0 0,0 1 0,0-1 1,0 0-1,0 0 0,0 0 0,0 0 1,0 0-1,1 0 0,-1 1 0,0-1 1,0 0-1,0 0 0,0 0 1,0 0-1,1 0 0,-1 0 0,0 0 1,0 0-1,0 0 0,0 0 0,0 0 1,1 0-1,-1 0 0,0 0 0,0 0 1,0 0-1,0 0 0,1 0 0,-1 0 1,0 0-1,0 0 0,0 0 0,0 0 1,0 0-1,1 0 0,-1 0 0,0 0 1,0-1-1,0 1 0,0 0 0,1 0 1,18-6 136,-18 6-131,-1 0 1,1 0 0,-1 0-1,1 0 1,-1-1-1,1 1 1,-1 0 0,1 0-1,-1-1 1,1 1 0,-1 0-1,0-1 1,1 1 0,-1 0-1,1-1 1,-1 1 0,0-1-1,1 1 1,-1-1-1,0 0 1,5-4 47,-1-1-1,0-1 1,0 1-1,-1 0 1,0-1-1,0 0 1,-1 0-1,0 0 1,0 0-1,0 0 1,-1 0-1,0 0 1,0 0-1,-1-9 1,-1 7-159,-1 1-1,0 0 1,0 0 0,-6-12-1,4 12-1049,0 0 0,0 1 1,-10-13-1,-1 3-3358,-1 1 1,-29-23 0,34 30 3054,-16-16 559</inkml:trace>
</inkml:ink>
</file>

<file path=ppt/ink/ink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03T05:12:28.019"/>
    </inkml:context>
    <inkml:brush xml:id="br0">
      <inkml:brushProperty name="width" value="0.1" units="cm"/>
      <inkml:brushProperty name="height" value="0.1" units="cm"/>
      <inkml:brushProperty name="color" value="#33CCFF"/>
    </inkml:brush>
  </inkml:definitions>
  <inkml:trace contextRef="#ctx0" brushRef="#br0">24 314 5445,'0'8'897,"0"0"0,-1 0 0,0 0 0,-1 1-1,0-1 1,-4 10 0,6-17-859,-1 1-1,1 0 1,0-1-1,0 1 1,0 0-1,0 0 0,0-1 1,0 1-1,0 0 1,1-1-1,-1 1 1,1 0-1,-1-1 1,1 1-1,-1 0 1,1-1-1,0 1 1,0-1-1,0 1 1,0-1-1,0 0 1,0 1-1,0-1 1,0 0-1,1 0 1,-1 0-1,0 0 1,1 0-1,-1 0 1,1 0-1,-1 0 1,1 0-1,0-1 1,-1 1-1,1-1 1,0 1-1,-1-1 1,1 0-1,0 0 1,-1 1-1,1-1 0,0 0 1,0-1-1,-1 1 1,3 0-1,3-3 139,0 0 0,-1 0 0,0 0 0,1-1 0,-1 0 0,0 0 0,-1 0 0,1-1 0,-1 0-1,0 0 1,0 0 0,-1-1 0,1 0 0,-1 0 0,-1 0 0,1 0 0,3-9 0,-3 8 70,-1 0 1,0 0-1,-1-1 1,0 1-1,0-1 1,0 1-1,-1-1 0,0 0 1,-1 1-1,0-1 1,0 0-1,0 1 1,-1-1-1,0 0 1,-1 1-1,-2-10 1,2 12-136,-1-1 1,1 1-1,-1 0 1,0 0-1,0 0 0,-1 1 1,-5-7-1,7 8-434,-1 1-1,1 0 1,-1 1 0,1-1-1,-1 0 1,0 1-1,1 0 1,-1-1-1,0 1 1,0 0-1,0 0 1,0 1-1,0-1 1,0 1 0,0-1-1,-4 1 1,-13 0-6452,-35-5 1,55 5 6707,0 0 0,-1 0 0,1 0 0,0 0 0,0 0 0,-1 0 0,1-1-1,0 1 1,0 0 0,-1 0 0,1 0 0,0 0 0,0 0 0,-1 0 0,1-1 0,0 1 0,0 0 0,0 0 0,-1 0 0,1-1 0,0 1 0,0 0 0,0 0 0,0 0 0,0-1 0,-1 1 0,1 0 0,0 0 0,0-1 0,0 1-1,0 0 1,0 0 0,0-1 0,-7-24-301,6 19 368,1-1 0,0 1 0,0 0 0,1 0 0,0 0 0,0 0 0,0 0 0,1 0 0,0 1 0,4-10 0,2-6 0</inkml:trace>
</inkml:ink>
</file>

<file path=ppt/ink/ink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03T05:12:44.022"/>
    </inkml:context>
    <inkml:brush xml:id="br0">
      <inkml:brushProperty name="width" value="0.1" units="cm"/>
      <inkml:brushProperty name="height" value="0.1" units="cm"/>
      <inkml:brushProperty name="color" value="#004F8B"/>
    </inkml:brush>
  </inkml:definitions>
  <inkml:trace contextRef="#ctx0" brushRef="#br0">7285 704 5990,'0'0'3245,"0"0"-1141,0 0-967,0 0-523,0 0-262,2-4-74,-2 0-85,1-1 0,-1 1 0,0-1 0,0 1 0,-1 0 0,1-1 0,-1 1 0,0 0 0,0-1 0,0 1 0,-1 0 0,0 0 0,1 0 0,-1 0 0,-4-5 0,-7-11 950,-28-32 0,21 26-576,-7-7-141,-2 0 0,0 2-1,-62-50 1,65 62-325,0 1 1,-1 2-1,-1 0 1,0 2-1,-58-20 1,-165-29 596,-7 21-41,78 14-352,-216-17 470,292 36-589,-48-6 12,-305-16-97,362 30 1,-228 9 9,79 8-7,-104 10 246,235-13-264,-222 36 116,-235 105 327,454-116-433,3 6 0,-178 93 0,64-16 49,-174 98 118,20 34 45,12 56-260,280-223-48,-95 120 0,-31 61 149,26 19-69,143-206-72,-93 174 44,112-198-40,3 1 0,-29 99 0,25-35-15,-19 181 1,27 128 66,7 423 187,50-329-185,-28-438-73,8 120 49,-6-107-44,21 121-33,-14-148 8,2-1 1,37 82-1,205 431 54,-228-520-45,2-1 0,4-1 0,2-3 1,2-1-1,74 73 0,-38-54 14,4-3 1,170 116-1,-45-65-55,2 2-5,401 297-64,-537-372 154,127 66-1,-156-96-12,1-2 1,0-2-1,1-2 0,71 13 1,-51-16-17,296 50-79,3-26 17,364-19-31,-252-28 53,-164-13 19,351-70 0,-275 7-118,28-5-79,-327 72 214,133-43 1,-171 42-12,-1-2 0,-2-2 0,86-54 0,-93 47-7,-1-2 0,55-56 0,67-88-76,-114 115-51,-2-2-1,-3-3 1,52-98 0,-71 109 120,-2-1 0,24-82 0,19-127 37,-21-7-93,-43 225 128,-2 1-1,-2-1 0,-11-85 1,-72-304 317,72 392-322,-1 1 0,-3 1 0,-2 0 0,-1 1-1,-2 1 1,-2 1 0,-49-67 0,27 51 9,-2 3 1,-3 1 0,-1 3 0,-76-58-1,-34-5 63,138 99-91,-2 1 0,1 1 0,-2 1 0,1 1 0,-38-8 0,11 8 38,-1 2-1,-68-1 1,-104 16 73,55 10-20,-263 62 0,-431 146 96,647-172-166,-251 29 1,400-73-13,-1-3 0,-1-3 1,1-3-1,0-3 0,0-3 1,0-3-1,-71-18 0,96 16-20,1-3-1,1-1 0,0-2 1,1-2-1,1-1 0,1-2 0,1-2 1,1-2-1,-55-47 0,-189-201-14,241 230-45,3-2 1,1-1-1,3-2 1,-47-91-1,48 70 60,-39-127 0,58 153-20,3-1 0,1-1 1,2 0-1,0-58 0,9 24-47,3 0 0,23-115-1,-14 116 7,1-12 2,48-147-1,-49 196 32,3 1 1,1 0 0,1 2-1,2 0 1,2 2-1,2 0 1,1 2-1,1 0 1,40-34 0,-46 50-12,0 2 1,1 1-1,1 0 1,0 2-1,1 1 1,0 0 0,30-7-1,8 0 34,121-19 1,76 16-64,2 21-59,-120 3 77,-54-1 19,-1 4 1,1 4-1,-1 3 1,103 30-1,286 122 31,-195-61-69,-148-55 89,-38-13-44,1-3 0,123 22 0,-181-49 27,1-2-1,-1-1 0,1-2 1,-1-2-1,0-2 0,0-1 1,45-13-1,58-21 37,-2-7 1,211-101-1,-271 112-36,104-52 42,-159 74-41,-2-1 0,1-2 0,-2 0 0,0-1 0,26-28 1,-35 31 14,-1-1 0,-1-1 0,0 0 1,0 0-1,-2-1 0,0-1 0,-1 1 1,6-25-1,0-10 59,10-88 0,-8-117-14,-8 95-47,-5-12 27,-3 100-24,-2 21 0,-3 0-1,-2 0 1,-2 1 0,-18-52-1,-15-62-67,38 148 28,0 0 0,-2 0 0,0 0 0,-1 1 0,-1 0 0,-1 1 0,0 0 0,-1 1 0,-1 0 0,-16-16 0,-8-2-100,19 15 75,-4-7 8,6 6 32,3-1 16,12 19-21,-1-1 0,0 0 0,0 1 0,0-1 0,0 1 0,0-1 0,-1 1 0,1 0 1,0-1-1,-1 1 0,1 0 0,-3-1 0,0-2-11,0 0-27,-12 4-53,13 0 32,-1 2-16,2 0 67,-1 0 1,1 0-1,-1 0 0,1 0 1,0 0-1,0 0 0,0 1 1,0-1-1,0 1 0,0 0 1,-1 3-1,-18 40-113,9-17 36,-196 335-306,203-355 386,-408 558-310,261-384-150,-210 195 0,326-344-792,-78 56-1,114-89 1250,0-1-1,0 0 1,0 0-1,0 0 1,0 0-1,0 0 1,0 0-1,0 0 1,0 0-1,0 0 1,0 0-1,0 1 1,-1-1-1,1 0 1,0 0 0,0 0-1,0 0 1,0 0-1,0 0 1,0 0-1,0 0 1,-1 0-1,1 0 1,0 0-1,0 0 1,0 0-1,0 0 1,0 0-1,0 0 1,0 0-1,-1 0 1,1 0-1,0 0 1,0 0-1,0 0 1,0 0-1,0 0 1,0 0 0,0 0-1,0-1 1,-1 1-1,1 0 1,0 0-1,0 0 1,0 0-1,0 0 1,0 0-1,0 0 1,0 0-1,0 0 1,0 0-1,0-1 1,0 1-1,0 0 1,0 0-1,0 0 1,0 0-1,0 0 1,0 0-1,0-1 1,-1-1-61,0 0 0,0 0 1,0 0-1,0 0 0,1 0 0,-1 0 1,1 0-1,0 0 0,0-1 0,0 1 0,0 0 1,0 0-1,0 0 0,0 0 0,1-1 0,-1 1 1,2-3-1,18-38-572,-14 33 506,195-309-818,-83 140 998,259-450 365,-43-23 327,-305 588-462,31-97-1,-58 152-234,10-41 146,-12 48-169,1 0 1,-1 0-1,0 0 1,0 0-1,0 0 0,0 0 1,0 0-1,-1 1 1,1-1-1,0 0 1,-1 0-1,1 0 0,-1 0 1,0 0-1,0 1 1,0-1-1,0 0 1,0 1-1,-2-3 1,2 3-8,0 0 1,-1 1 0,1-1 0,0 0 0,0 1 0,-1 0 0,1-1 0,0 1 0,-1 0 0,1 0 0,0 0 0,-1 0 0,1 0 0,-1 0-1,1 0 1,0 0 0,-1 0 0,1 1 0,0-1 0,-1 0 0,1 1 0,0-1 0,0 1 0,-1 0 0,0 0 0,-35 24 39,33-22-36,-48 38-60,-78 83 1,-35 67-191,-240 355 49,199-260 139,98-139 52,-205 270 119,222-309-121,-173 162 1,255-262-7,-9 9-46,-1 0-1,-1-2 1,-29 18 0,47-32 40,0 0 1,0 1-1,-1-1 1,1 0-1,0 0 1,-1-1-1,1 1 0,-1-1 1,1 1-1,-1-1 1,1 0-1,-1 1 0,1-1 1,-1-1-1,1 1 1,-1 0-1,1-1 1,-3 0-1,3 0-1,1 0 0,-1 0-1,1 0 1,0 0 0,0 0 0,-1 0-1,1-1 1,0 1 0,0-1 0,0 1-1,0-1 1,0 1 0,1-1 0,-1 1 0,0-1-1,1 0 1,-1 1 0,1-1 0,0 0-1,-1 1 1,1-1 0,0 0 0,0 0-1,0 1 1,0-1 0,1-3 0,2-17-97,1 0 0,1 1 0,1-1-1,14-30 1,-19 48 102,161-364-465,25 12 472,-66 139 34,211-413 756,-325 613-729,4-6 76,9-28 1,-18 45-83,0-1-1,-1 1 0,1-1 1,-2 0-1,1 0 0,-1 0 1,0 1-1,0-1 1,-1-8-1,1 14-37,-1 0 0,1 0 0,0 0 0,0 0 0,0 0 0,-1 0 1,1 0-1,-1 0 0,1 0 0,-1 0 0,1 1 0,-1-1 0,1 0 0,-1 0 0,0 0 0,0 1 0,1-1 1,-1 0-1,0 0 0,0 1 0,0-1 0,0 1 0,1-1 0,-1 1 0,0-1 0,0 1 0,0 0 0,0-1 1,0 1-1,0 0 0,0 0 0,-1 0 0,0 0 0,-2 0 12,1 0-1,-1 1 1,0 0 0,0 0-1,1 0 1,-1 0 0,1 1 0,-7 3-1,-5 4 14,1 0 0,0 0 0,1 2 0,-21 20 0,-45 58-21,59-66-26,-434 571-153,335-431 121,22-28-5,-118 155 48,-17-19 165,212-250-151,-1-1 0,0 0 0,-41 27 0,59-45-18,1 0 1,-1-1 0,0 0-1,0 0 1,1 0 0,-1 0-1,0 0 1,0 0 0,-5 0-1,6-1 0,1 0 0,0 0-1,0 0 1,-1-1 0,1 1-1,0 0 1,0 0-1,0-1 1,-1 1 0,1-1-1,0 1 1,0-1-1,0 0 1,0 1 0,0-1-1,0 0 1,-1-1 0,-1-2-6,1 0 1,0 1 0,0-1 0,0 0 0,1 0 0,-1 0-1,1-1 1,0 1 0,0 0 0,0 0 0,1-1-1,0-6 1,-1-17-37,1 0-1,2 0 0,6-31 1,22-85-128,-17 88 122,60-228-81,188-474 0,-217 655 414,68-116 0,-108 213-149,-11 16-12,-348 462-100,-507 523-1,812-941 8,-29 30 80,-146 123-1,220-203-120,-1 0 0,1-1 0,-1 1 1,-12 5-1,18-9 10,-1 0-1,1 1 1,-1-1-1,0 0 1,1 0 0,-1 0-1,1 0 1,-1 1-1,0-1 1,1 0 0,-1 0-1,1 0 1,-1 0-1,0 0 1,1 0 0,-1-1-1,1 1 1,-1 0 0,0 0-1,1 0 1,-1 0-1,1-1 1,-1 1 0,1 0-1,-1-1 1,1 1-1,-1 0 1,1-1 0,-1 1-1,1-1 1,-1 1-1,1-1 1,0 1 0,-1-1-1,1 1 1,0-1-1,-1 1 1,1-1 0,0 1-1,0-1 1,-1 1-1,1-1 1,0 0 0,0 0-1,-1-4-13,1 0-1,0 1 0,0-1 0,1 1 1,0-6-1,9-32-72,1 1 0,2 0 0,32-70 0,-17 46 23,215-502-4,-105 250 215,30-102 383,-166 415-517,4-12 56,0 0-1,-1 0 0,0 0 0,-1 0 1,-1-1-1,0-18 0,-2 34-55,-1 0 0,-1 0 0,1-1 0,0 1 0,0 0 0,0 0 0,-1 0 0,1 0 0,0 0 0,-1 0 0,1 0 0,-1 0-1,0-1 1,1 1-6,-1 1-1,1 0 0,0-1 1,-1 1-1,1 0 0,-1-1 1,1 1-1,0 0 0,-1 0 1,1 0-1,-1 0 0,1-1 1,-1 1-1,1 0 0,0 0 1,-1 0-1,1 0 0,-1 0 1,1 0-1,-1 0 0,1 0 1,-1 0-1,-3 1 11,1 1 0,0-1 1,0 0-1,0 1 0,0 0 0,0 0 0,-3 2 0,-18 15 33,2 1 0,1 1 0,-37 47-1,57-67-46,-293 393-67,20 19-71,45-49 151,-69 102 58,183-303-131,83-125-16,20-32 18,6-11 1,6 2 45,-1 1 0,1-1 0,0 1 0,0-1-1,0 0 1,1 1 0,-1-1 0,1-2 0,11-46-110,3 1 0,31-73-1,-21 60 64,494-1252 250,-496 1261-143,-3 6 19,-1 0 0,-3-2 0,10-52 0,-23 70-4,-4 28-32,-6 8 5,-21 18 15,0 0-1,-42 46 1,-52 70-58,114-128 7,-332 419-107,17 14 51,179-244 13,56-75 4,-251 315-42,319-417-93,-28 22-1,48-44 170,0 0 1,0 0-1,0-1 0,0 1 0,0 0 0,0 0 0,0 0 0,0 0 1,0 0-1,0 0 0,0 0 0,0-1 0,0 1 0,0 0 1,0 0-1,0 0 0,0 0 0,-1 0 0,1 0 0,0 0 0,0 0 1,0 0-1,0-1 0,0 1 0,0 0 0,0 0 0,0 0 1,-1 0-1,1 0 0,0 0 0,0 0 0,0 0 0,0 0 1,0 0-1,0 0 0,0 0 0,-1 0 0,1 0 0,0 0 0,0 0 1,0 0-1,0 0 0,0 0 0,0 0 0,0 0 0,-1 0 1,1 0-1,0 0 0,0 0 0,1-16-84,0-1 0,1 1 1,1 0-1,1-1 0,8-22 0,39-84-136,-23 60 110,73-178-17,265-598 321,-303 701-119,106-205 397,-149 310-303,-18 31-82,-4 4-2,-11 19 44,-479 706 209,307-460-294,-305 427-59,-36-31 80,512-648-80,-27 33-286,-74 67-1,94-102 2,18-12 137,4-9-13,10-24 5,0 1 0,2 0 0,2 1-1,18-29 1,-18 31 106,525-934-98,-384 686 286,-1-9 970,-154 281-940,-7 8-4,-19 19-6,0 0 1,1 2-1,2 0 0,-36 52 1,49-64-127,-132 190-71,9 6 1,9 5 0,-165 402-1,238-486-73,6 2 1,6 2-1,-35 220 0,70-329 2,0 1 0,1 0-1,2-1 1,5 50 0,-5-75 125,0 0 0,0 0 0,0 0 0,0 0 0,0 1 0,0-1 0,0 0 0,0 0 0,0 0 1,0 0-1,0 1 0,0-1 0,0 0 0,0 0 0,0 0 0,0 1 0,0-1 0,0 0 0,0 0 0,0 0 0,1 0 0,-1 0 0,0 1 0,0-1 0,0 0 0,0 0 0,0 0 0,0 0 0,1 0 0,-1 1 0,0-1 0,0 0 1,0 0-1,0 0 0,0 0 0,1 0 0,-1 0 0,0 0 0,0 0 0,0 0 0,1 0 0,-1 0 0,0 0 0,0 0 0,0 0 0,0 0 0,1 0 0,-1 0 0,0 0 0,0 0 0,0 0 0,0 0 0,1 0 0,-1 0 0,0 0 1,0 0-1,1-1 0,2 0-13,0 0 0,0 0 1,0 0-1,0-1 0,0 1 1,0-1-1,0 0 0,-1 0 0,1 0 1,-1 0-1,1-1 0,-1 1 1,0-1-1,0 1 0,3-6 1,5-7-48,13-32-1,-12 24-4,108-230-45,62-123 28,-123 269 47,101-140 1,-153 238 44,63-79-5,-61 79 7,0 1 0,1 0-1,-1 1 1,1 0 0,1 0 0,-1 1-1,14-6 1,-23 11-5,1 1 0,0-1 1,0 1-1,-1-1 0,1 1 0,0 0 0,0-1 1,0 1-1,-1 0 0,1 0 0,0 0 1,0 0-1,0 0 0,0 0 0,0 0 0,-1 0 1,1 0-1,0 0 0,0 0 0,0 0 1,0 1-1,-1-1 0,1 0 0,0 0 0,0 1 1,0-1-1,-1 1 0,1-1 0,0 1 1,0 0-1,0 1-1,0 0 0,0-1 0,0 1 0,-1 0 1,1 0-1,0 0 0,-1 0 0,0 0 0,1 0 1,-1 0-1,0 0 0,0 3 0,-2 18 8,-1 0-1,-1 0 1,-1 0-1,-14 37 1,-27 64-33,-65 128 0,77-180 48,-262 502-83,-27-9 188,66-118-15,238-414-133,-68 128-100,74-133-39,1 1 0,1 0 0,-11 44 0,22-73 152,0 0 0,0 0 1,0 0-1,-1 1 0,1-1 0,0 0 0,0 0 0,0 0 1,0 0-1,0 1 0,0-1 0,-1 0 0,1 0 0,0 0 0,0 1 1,0-1-1,0 0 0,0 0 0,0 0 0,0 1 0,0-1 0,0 0 1,0 0-1,0 0 0,0 1 0,0-1 0,0 0 0,0 0 0,0 0 1,0 1-1,1-1 0,-1 0 0,0 0 0,0 0 0,0 1 0,0-1 1,0 0-1,0 0 0,0 0 0,1 0 0,-1 0 0,0 1 0,0-1 1,0 0-1,0 0 0,1 0 0,-1 0 0,0 0 0,0 0 1,0 0-1,1 0 0,-1 1 0,0-1 0,0 0 0,0 0 0,1 0 1,-1 0-1,0 0 0,0 0 0,0 0 0,1 0 0,-1 0 0,0 0 1,0-1-1,1 1 0,2 0-26,0 0 0,1-1 0,-1 1 1,0-1-1,0 0 0,1 0 0,-1 0 0,0 0 0,0 0 1,0-1-1,3-2 0,3-2-34,0-1 0,-1 0 0,8-9 0,172-208-514,-132 152 507,51-66-12,129-159-47,17 16 121,-250 279 13,7-9 24,0 0 0,1 1 0,0 1 0,1 0 0,0 0 0,0 1 0,14-6 0,-25 13-21,0 1 0,0-1 0,0 1 0,0 0 0,0-1 0,0 1 0,0 0 0,0-1 0,0 1 0,0 0 0,0 0 0,0 0 0,0 0 0,0 0 0,0 0 0,-1 0 0,1 1 0,0-1 0,0 0 0,0 0 0,0 1 0,0-1 0,0 1 0,0-1 0,0 1 0,0-1 0,-1 1 0,2 0 0,-1 1 5,0 0 1,0 0 0,0 0-1,-1 0 1,1 0 0,-1 0-1,1 0 1,-1 0-1,0 0 1,0 0 0,1 0-1,-2 0 1,1 3 0,-3 13 55,-1 1 1,0-2 0,-2 1 0,0 0-1,-10 20 1,9-23-37,-205 434 446,-27-9-331,-9 18-293,215-395 87,-6 11-343,-51 134 1,87-200 300,1-1 1,0 1-1,0 0 1,1-1 0,0 14-1,1-19-26,4-4 0,15-14 8,-1-1 1,-1-1-1,0 0 0,20-30 1,6-6 34,-43 54 85,155-174-90,-114 132 103,90-72 0,-124 109 6,0-1 0,0 1 0,1 0 0,0 1 1,0-1-1,0 1 0,0 1 0,1 0 0,13-3 1,-21 5-11,0 1 0,1 0 0,-1 1 1,1-1-1,-1 0 0,0 0 0,1 1 1,-1-1-1,0 0 0,0 1 0,1 0 0,-1-1 1,0 1-1,0 0 0,0-1 0,0 1 1,1 0-1,-1 0 0,0 0 0,-1 0 1,1 0-1,0 0 0,0 0 0,0 0 1,-1 0-1,1 1 0,0-1 0,-1 0 0,1 0 1,-1 1-1,0-1 0,1 0 0,-1 1 1,0-1-1,0 0 0,0 1 0,0-1 1,0 1-1,0 1 0,0 6 40,0 1 0,-1-1 0,-1 1 0,-2 11 0,-8 26 203,-32 77 1,-31 44 72,59-132-259,-276 533 680,251-493-733,34-62-20,2-7 1,1 0-1,0 1 0,1-1 0,0 1 1,0 0-1,-1 9 0,4-15-7,7-8-20,201-237-284,-3 2 332,-164 197-30,2 1 0,2 3 0,69-48 0,-105 82 25,0 0 1,0 1-1,0 0 1,1 1-1,0 0 1,0 0-1,10-2 0,-17 6 0,-1-1-1,0 1 0,1 0 0,-1 0 0,0 0 1,1 0-1,-1 0 0,0 1 0,1-1 0,-1 1 1,0-1-1,0 1 0,1 0 0,-1 0 0,0 0 1,0 0-1,0 0 0,0 0 0,0 0 0,0 1 1,0-1-1,-1 1 0,1 0 0,0-1 0,-1 1 1,0 0-1,1 0 0,-1 0 0,0 0 0,0 0 1,0 0-1,0 0 0,0 1 0,0-1 0,-1 0 1,1 5-1,2 3 34,-2 1 0,1-1 0,-2 1-1,1 0 1,-2-1 0,1 1 0,-3 14 0,-21 76 225,22-93-245,-43 129 341,-69 148 1,15-45-391,96-232 0,0 0 0,1-1 1,0 1-1,0 0 0,1 0 1,-1 10-1,3-15-25,5-7 8,27-26 18,-2-2 0,0-2 0,30-44 0,-16 22 60,356-397 228,-381 432-248,27-19 0,-41 35 7,0 1 0,1 0 0,-1 0 1,1 0-1,0 1 0,0 0 0,0 0 1,15-2-1,-17 5 28,-2 9 3,-1 1-27,-1 0 0,0 0-1,0 0 1,-1 1 0,0-1 0,-1 0-1,0 0 1,-1 0 0,0 0 0,-4 10-1,-17 51 139,-49 99 0,-48 63 72,94-184-208,-132 239-65,154-281-15,32-37-1,-1-2 1,28-43-1,-20 26 33,394-505 112,52 44 32,-330 376-111,-123 111-10,2 1 1,1 2-1,43-22 0,-69 39 19,1 1 0,0-1 0,0 1-1,0 0 1,1 1 0,-1-1 0,0 1-1,8 0 1,-14 1-19,0 0 0,1 0 0,-1 0-1,0 0 1,1 0 0,-1 0 0,0 0 0,0 0 0,1 0-1,-1 0 1,0 1 0,0-1 0,1 0 0,-1 0 0,0 0-1,0 0 1,1 0 0,-1 1 0,0-1 0,0 0 0,0 0-1,1 1 1,-1-1 0,0 0 0,0 0 0,0 0-1,0 1 1,0-1 0,1 0 0,-1 1 0,0-1 0,0 0-1,0 0 1,0 1 0,0-1 0,0 0 0,0 1 0,2 3 15,0 0 0,-1 1 1,1-1-1,-1 1 0,0-1 1,-1 1-1,1 0 0,-1-1 1,0 1-1,0-1 0,0 1 1,0 0-1,-1-1 0,0 1 1,-2 6-1,-18 53 220,-37 75 0,-40 58-1,65-133-193,-278 512 150,16-30-578,285-527 343,-1 1-44,1 1 1,0 0-1,-9 33 0,17-30-58,6-18 47,8-11-51,6-11 45,0 0 1,-2-2 0,28-35-1,-38 45 86,362-504-310,-167 223 259,-146 212 62,237-319-16,-194 273 89,125-120 0,-146 175 52,-67 60-82,0 1 0,0 0 0,0 1 1,1 0-1,20-7 0,-30 12-28,1 0 1,-1 1-1,1-1 0,-1 1 1,1-1-1,0 1 0,-1 0 1,1-1-1,-1 1 0,1 0 1,0 0-1,-1 0 0,1 0 1,-1 1-1,1-1 0,0 0 1,-1 1-1,1-1 1,-1 1-1,1-1 0,-1 1 1,1 0-1,-1-1 0,0 1 1,1 0-1,0 1 0,0 1 10,-1 0 0,1-1 0,-1 1-1,0 0 1,0 0 0,0 0 0,0 0 0,0 0-1,-1 0 1,1 0 0,-1 0 0,0 6-1,-2 14 46,0 0 1,-2 0-1,0 0 0,-1-1 0,-2 0 0,-16 38 0,-147 314 402,-29-9-312,121-224-118,-121 211 58,-161 302-139,322-581-40,-43 92-434,90-184 407,1 1 0,20-30 0,1 1 43,516-829 126,58 43 184,-430 628-254,-118 144 33,74-59 0,-131 119-20,68-51 75,-62 48-57,0 0 0,1 0 1,-1 1-1,1 0 1,0 0-1,0 1 1,0 0-1,11-2 0,-17 3-13,0 1 0,0 0-1,0 0 1,1 0 0,-1 0-1,0-1 1,0 2-1,0-1 1,1 0 0,-1 0-1,0 0 1,0 0 0,0 1-1,0-1 1,0 1 0,1-1-1,-1 1 1,0-1-1,0 1 1,0 0 0,0-1-1,0 1 1,-1 0 0,1 0-1,0 0 1,0-1-1,0 1 1,-1 0 0,1 0-1,0 0 1,0 3 0,0 0 8,0 1 1,0-1-1,-1 1 1,1-1-1,-1 1 1,-1-1-1,0 10 1,-3 12 33,-1 1-1,-1-2 1,-15 41 0,-39 75 98,35-88-98,-284 587 319,15-36-236,286-585-132,-27 56-216,-42 135 0,67-161 26,9-48 180,1 0 0,0 0 0,0 0-1,0 0 1,0 1 0,-1-1 0,2 0-1,-1 0 1,0 0 0,0 0 0,0 1 0,0-1-1,1 0 1,-1 0 0,1 0 0,-1 0-1,1 0 1,0 1 0,0-1 5,0-1-1,-1 0 1,1 0 0,0 0-1,0 0 1,0 0-1,0 0 1,0 0 0,0 0-1,-1 0 1,1-1 0,0 1-1,0 0 1,0-1-1,0 1 1,-1 0 0,1-1-1,0 1 1,0-1 0,-1 1-1,1-1 1,0 1 0,-1-1-1,2-1 1,14-13-47,0 0 1,-1-1 0,-1-1-1,13-21 1,-22 32 42,452-661 219,-180 251-47,17 14-17,147-107 53,-417 485-169,1 0-1,1 2 1,2 0 0,0 2-1,46-25 1,-68 42-17,0 0 0,0 1 0,1 0 0,-1 0 0,1 0 0,-1 1 0,11-1 0,-15 2-8,0 0-1,0 0 0,1 0 1,-1 1-1,0-1 0,0 0 1,0 1-1,0 0 0,0-1 1,0 1-1,0 0 0,0 0 1,-1 0-1,1 1 0,0-1 1,0 0-1,-1 1 0,1-1 1,-1 1-1,1-1 0,-1 1 1,0-1-1,0 1 1,0 0-1,2 4 0,0 0 13,-1 1-1,0-1 0,-1 1 1,1 0-1,-1 0 1,-1 0-1,1 0 1,-1 0-1,0 0 0,-2 11 1,-3 11 47,-10 37 0,-16 39 46,-74 164 0,-70 94 94,173-357-198,-405 726 429,186-346-327,213-372-111,-32 56-206,-54 133 0,94-203 208,0 0 0,0 0 0,0 0 0,0 0 0,0 0 0,0 0 0,1 0 0,-1 0 0,0 0 1,0 0-1,0 0 0,0 0 0,0 0 0,0 0 0,1 0 0,-1 0 0,0 0 0,0 0 0,0 0 0,0 0 0,0 0 0,0 0 0,0 1 0,1-1 0,-1 0 0,0 0 0,0 0 1,0 0-1,0 0 0,0 0 0,0 0 0,0 1 0,0-1 0,0 0 0,0 0 0,0 0 0,0 0 0,0 0 0,0 0 0,0 1 0,0-1 0,0 0 0,0 0 0,0 0 0,0 0 0,0 0 1,0 0-1,0 1 0,0-1 0,0 0 0,0 0 0,0 0 0,0 0 0,0 0 0,0 0 0,0 0 0,-1 1 0,7-3-20,-1 0-1,0-1 0,0 1 1,0-1-1,0 0 0,-1 0 1,1-1-1,-1 0 0,0 1 1,0-1-1,0 0 0,0-1 1,4-7-1,268-364-180,-193 256 184,169-245 57,175-245 120,40 34-20,-450 557-118,88-89 82,-88 92-46,2 0 1,0 1-1,42-23 1,-58 36-49,-1 1 1,1-1-1,-1 1 1,1 0-1,-1 0 1,1 1-1,0-1 1,0 0-1,-1 1 1,6-1-1,-7 2-5,-1-1-1,1 0 0,0 1 1,0-1-1,0 0 0,-1 1 1,1-1-1,0 1 1,-1-1-1,1 1 0,0-1 1,-1 1-1,1 0 0,-1-1 1,1 1-1,-1 0 1,1-1-1,-1 1 0,1 0 1,-1 0-1,0-1 0,1 1 1,-1 0-1,0 0 1,0 0-1,1 0 0,-1 0 1,0-1-1,0 1 0,0 0 1,0 0-1,0 0 1,0 0-1,-1 0 0,1-1 1,0 2-1,-3 17 29,-1-1 0,-1 0-1,-1 0 1,0-1 0,-1 0 0,-11 19 0,10-17-20,-404 790-37,334-664 17,-14 28 37,-155 295-57,20 8-160,217-454 133,1 0-1,0 1 0,2 0 1,-7 37-1,13-58 46,1 0 1,0 0-1,0-1 0,0 1 0,-1 0 0,2 0 1,-1-1-1,0 1 0,0 0 0,1-1 0,-1 1 1,0 0-1,1 0 0,1 2 0,-1-3 7,0-1-1,-1 0 1,1 1-1,0-1 1,0 0-1,-1 1 1,1-1-1,0 0 1,0 0-1,0 0 1,0 1-1,-1-1 1,1 0-1,0 0 1,0-1-1,0 1 1,0 0-1,-1 0 1,1 0-1,0 0 1,0-1-1,0 1 1,-1 0 0,1-1-1,0 1 1,0-1-1,-1 1 1,1-1-1,0 1 1,0-1-1,12-9-36,0-1 1,0 0-1,-1-1 0,0 0 1,19-27-1,-17 21 4,319-445-166,-223 301 178,513-716-16,-478 687 172,223-225 1,-362 409-118,15-15 58,1 0 1,1 2 0,42-29-1,-63 48-58,0 0 0,0 0-1,0 0 1,0 0 0,0 0 0,0 0-1,0 0 1,0 1 0,0-1 0,0 1 0,0 0-1,1-1 1,-1 1 0,4 0 0,-5 1-6,0-1 0,0 1 1,0-1-1,0 1 0,0 0 1,-1-1-1,1 1 0,0 0 0,0 0 1,-1 0-1,1-1 0,0 1 1,-1 0-1,1 0 0,-1 0 1,1 0-1,-1 0 0,1 0 1,-1 0-1,0 0 0,0 0 1,1 0-1,-1 0 0,0 1 1,0-1-1,0 0 0,0 0 1,0 0-1,-1 2 0,-1 16 37,-1 0 1,-1 0-1,-1 0 0,-1-1 0,-1 0 1,-10 21-1,13-29-28,-133 285 268,61-135-232,-241 488 58,52-110-273,-21 78-595,283-609 614,8-14 42,18-29 46,22-50 0,32-68-17,366-711-80,68 42 112,-345 608 101,-121 164-21,95-83 1,-67 79-20,-65 50-5,0 0-1,0 1 1,1 0 0,-1 0-1,1 1 1,16-4 0,-23 6-9,0 1 0,0-1 1,0 1-1,0 0 1,0 0-1,1 0 0,-1 0 1,0 0-1,0 1 0,0-1 1,0 0-1,0 1 0,0 0 1,0-1-1,0 1 1,0 0-1,0 0 0,-1 0 1,1 0-1,0 1 0,0-1 1,-1 0-1,1 1 0,-1-1 1,1 1-1,-1-1 1,0 1-1,0 0 0,1 0 1,-1 0-1,0-1 0,-1 1 1,1 0-1,0 0 0,0 0 1,-1 0-1,1 2 1,1 9 17,0-1 1,-1 0-1,0 1 1,-1-1 0,-2 14-1,-4 41 63,-25 112 0,-33 68 18,50-199-69,-206 667 65,142-508-250,-141 270 0,192-430-46,-48 65 0,71-107 67,4-14 48,2-7 65,0 0-1,0 0 1,2 1 0,0-1 0,1 1-1,9-20 1,106-235-73,178-293 0,-59 179 40,39 28 160,-238 311-88,2 3 0,1 1 0,53-36 0,-79 64 13,2 1-1,20-10 1,-33 19-24,0 1 0,0 0 1,0-1-1,1 2 0,-1-1 1,0 1-1,1 0 0,-1 0 1,1 1-1,8 0 0,-12 0-6,0 1 0,0-1 0,-1 1-1,1 0 1,0 0 0,-1 0-1,1 0 1,0 0 0,-1 0 0,0 1-1,1-1 1,-1 1 0,0-1-1,0 1 1,0 0 0,0 0 0,0 0-1,0 0 1,2 4 0,-1-1 6,-1 0 0,0 0 1,0 0-1,0 1 0,0-1 0,-1 0 1,0 1-1,0-1 0,0 8 0,-1 6 3,0-1 0,-2 1 0,0-1 0,-5 22 0,-26 78 54,-109 244 127,-29-9-106,-112 181-31,160-307-93,-9 10-250,130-232 165,2-5 12,-3-48-92,7 31 185,0 1 0,1-1-1,1 1 1,9-20 0,-2 6-28,234-505-333,-184 421 251,6 2 1,124-154-1,-163 229 89,37-33 0,-55 59 19,1 1-1,0 0 1,0 0-1,1 1 1,0 1 0,24-10-1,-35 16 10,1 1-1,0-1 1,-1 1-1,1 0 0,0 1 1,0-1-1,-1 1 1,1-1-1,0 1 1,0 0-1,0 1 1,0-1-1,0 1 1,-1 0-1,1-1 1,6 4-1,-7-3 4,0 1 1,0 0-1,0 0 0,-1 0 0,1 1 1,0-1-1,-1 1 0,0-1 1,1 1-1,-1 0 0,0 0 0,0 0 1,-1 0-1,1 0 0,-1 0 0,1 0 1,1 7-1,0 3-4,0 0 0,-1 0 0,-1 0 1,0 0-1,0 0 0,-2 1 0,-2 19 0,-23 93 14,-1-36 64,-3-1 1,-53 107-1,-102 162-162,150-293-11,-30 53-103,-102 203-951,153-292 798,11-24 43,9-14 64,182-288-400,166-202-267,-278 394-4335,-70 97 4346,-5 8 623,0-2 0,0 1 0,0 0 1,0 0-1,0 0 0,0 0 0,0-1 0,0 1 1,0 0-1,-1-1 0,1 1 0,0-1 1,-1 1-1,0-1 0,1 1 0,-1-1 1,0 1-1,1-1 0,-1 1 0,0-1 1,0 1-1,0-1 0,-1 1 0,1-1 1,-1-2-1,1 3 49,-1 0 0,1 0 0,-1 0 0,1 0 0,-1 0 0,0 0 1,1 1-1,-1-1 0,0 0 0,0 0 0,1 1 0,-1-1 0,0 0 0,-2 0 0,-50-43-624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03T05:11:21.370"/>
    </inkml:context>
    <inkml:brush xml:id="br0">
      <inkml:brushProperty name="width" value="0.35" units="cm"/>
      <inkml:brushProperty name="height" value="0.35" units="cm"/>
      <inkml:brushProperty name="color" value="#33CCFF"/>
    </inkml:brush>
  </inkml:definitions>
  <inkml:trace contextRef="#ctx0" brushRef="#br0">6962 447 2274,'2'-4'1345,"26"-31"1079,-27 34-2332,0 1 0,-1-1 0,1 0 0,0 0 0,-1 1 0,1-1 0,-1 0 0,1 0 0,-1 0 0,1 0 0,-1 0 0,0 0 0,1 1 0,-1-1 0,0 0 0,0 0 0,0 0 0,1-2 0,-1 0 237,1 0 813,-3-1 54,-1-1-700,0 1 0,0 0 0,-1 0 0,1 0 0,-1 1 1,0-1-1,0 1 0,0 0 0,-9-5 0,-2 0 616,-33-13 0,-252-86 2363,216 81-2968,-141-23 1,214 47-494,-542-73 682,233 54 36,179 15-551,-37-2-69,-7 2 21,-35 3 90,-14-1 19,0 2-53,127 3-53,25 2-56,-119 18 0,-80 31 1,-13 2 132,156-33-74,1 6 0,-165 54 0,-276 136-33,464-167-70,3 5 0,-132 87-1,118-54-28,4 5 0,-192 194 1,158-118 43,8 7 1,-179 280-1,273-368-51,4 3 0,-62 160 0,73-142 36,-42 185 0,14 120 52,37 75 37,25-362-169,2 71 83,10 1 0,63 374 0,132 276 57,-156-709 18,5-3-1,7-2 0,136 230 1,-145-286-92,4-1 0,2-4 0,4-2 0,3-2 0,3-4 0,3-2 0,87 62 0,-9-26 79,273 138 0,186 26 71,-100-106-138,13-47-31,-419-95-62,132 3-1,103-16 0,-216-3 79,320-14 45,259-58-69,6-65 37,-629 113-35,0-2-1,-1-4 1,105-60 0,187-153-22,-272 168-85,-3-5 0,112-128-1,-154 153 138,70-104-1,-94 119 12,-3 0-1,-1-1 1,30-83-1,-34 75-22,-3 1 0,-2-2 1,-2 0-1,-2 0 0,2-71 0,-10 97 0,1-9 33,-2-1 1,-8-53-1,-128-410 310,137 497-358,-15-42 25,-1 1 1,-3 1 0,-1 1 0,-1 0-1,-3 2 1,-1 0 0,-2 2-1,-39-40 1,29 36 7,-3 3 1,-1 1-1,-1 2 0,-2 2 1,-1 2-1,-71-34 0,86 50-26,-1 1-1,0 2 1,0 1-1,-1 2 1,-1 1-1,1 2 1,-1 0-1,-43 3 1,34 1-16,1 2 0,0 2-1,0 1 1,0 3 0,0 1 0,-53 20 0,-331 157-61,141-56 105,-412 127 0,296-149 77,318-90-85,-1-5-1,-162 5 1,185-17-20,-1-3-1,0-2 1,-62-14 0,65 3 7,0-2 0,2-3 0,1-3 0,0-2 0,2-2 0,1-2 0,1-3 0,2-2 0,1-2 0,-80-79 1,70 52 47,2-3 1,4-2 0,-87-148-1,50 29-4,66 137-89,-5-18-1,3-1-1,3-1 1,3-1-1,3-1 1,4 0-1,2-1 1,4 0-1,3-1 0,3 1 1,18-138-1,-5 137-11,3 0 0,3 1 0,3 1 0,4 1-1,2 2 1,50-88 0,-43 95-1,3 2 0,88-108 0,-93 131 0,1 2 0,2 2 0,1 1 0,2 2-1,49-30 1,16 0 17,218-92 0,-240 122 13,2 3 0,1 4-1,123-17 1,-89 24 7,125 1 0,-206 16-30,0 2 0,0 2 0,73 19 1,108 48-24,-153-49 64,118 42-24,401 130-208,-298-119 271,-226-64-8,0-3 0,111 3 0,143-27-8,-249 7-29,-1-3 0,0-3 0,-1-3 0,0-3-1,89-40 1,-121 45 24,-1-2 0,-1-1 0,-1-1-1,-1-1 1,0-2 0,-2 0 0,0-2-1,-2-1 1,0-1 0,-2-1 0,-1-1 0,20-35-1,-20 23 15,-1-1 0,-2 0 0,-2-2 0,-1 0 0,-3-1 0,-1 0 0,-3-1 0,6-79 0,-11 58 54,0 26-39,-2-1 0,-1 1 0,-8-53 0,-9 3 27,-3 0 0,-36-98 0,41 149-87,-1 0 1,-2 0 0,-1 2-1,-3 1 1,-1 0-1,-52-62 1,39 60 10,-1 3-1,-1 1 1,-2 1-1,-1 3 1,-2 1 0,0 2-1,-2 2 1,-58-23-1,-1 8-14,-1 4 0,-216-41 0,186 56-1,-2 6 1,-142 4 0,-143 21-64,1 18-1,-672 132 1,867-110-35,3 9 0,3 11 0,3 9-1,-238 122 1,435-191 53,0 0 0,1 2-1,0 0 1,1 1 0,1 1 0,-32 31-1,47-43 35,0 0 0,1 0 0,-1 1 0,0-1 0,1 1 0,-1-1 0,1 1 0,0 0 0,0-1 0,0 1 0,0 0 0,1 0 0,-1 0-1,1 0 1,-1 0 0,1 0 0,0 0 0,0-1 0,1 1 0,-1 0 0,0 0 0,1 0 0,0 0 0,0 0 0,0 0 0,0-1 0,0 1-1,0 0 1,1-1 0,-1 1 0,1-1 0,0 0 0,-1 1 0,1-1 0,0 0 0,1 0 0,-1 0 0,0 0 0,1-1 0,-1 1 0,1-1-1,3 3 1,0-1-29,1-1 0,0 1 0,0-1 0,0 0 0,0-1 0,0 0 0,13 1 0,55-3-239,-58 0 238,34-4-88,0-1 0,54-16 0,101-35-72,-125 34 170,647-177-224,7 43 55,-460 115 33,488-12 1,-429 54 629,-353-7-197,-9 5-168,-32 2 1,18 0-32,-124 6-50,-260 41 1,-161 68-67,-525 177 36,17 57-29,719-218-701,329-114 293,54-15-281,15-4 558,399-115-1178,-270 70 1184,1601-411-220,34 173 542,-1414 255-68,-10 29 289,-362 1-360,65 8 155,-62-8-141,0 0 0,0 1 1,0 0-1,0 0 0,0 0 0,0 0 0,0 0 0,0 1 1,0-1-1,-1 1 0,1 0 0,0-1 0,-1 1 1,0 0-1,3 3 0,-5-4-8,1 0 0,-1 0 0,0 0 0,0 0 0,1 0 0,-1 0 0,0 0 0,0 0 0,0-1 1,0 1-1,0 0 0,0 0 0,0 0 0,-1 0 0,1 0 0,0 0 0,0 0 0,-1 0 0,1 0 0,-1 0 0,1-1 0,-1 1 0,1 0 0,-1 0 0,1 0 1,-1-1-1,0 1 0,1 0 0,-1-1 0,-1 1 0,-11 10 35,0-1 1,0 0-1,-1-2 1,-1 1-1,0-2 1,-27 11-1,25-11-8,-448 175 316,-9-18-214,450-156-126,-1437 465 364,1297-421-993,140-48 247,45-16-41,921-398-1279,-252 174 1491,-499 185 208,331-44 0,-439 86 124,133 3-1,-207 6-112,9 1 34,0 0 0,19 5-1,-34-6-38,1 1-1,-1 0 1,0 0-1,1 0 0,-1 0 1,0 1-1,0-1 1,0 1-1,0 0 1,0 0-1,0 0 1,-1 0-1,1 0 0,-1 1 1,1-1-1,2 6 1,-4-6-4,0 0 0,0 0 0,0 0 0,-1 0 0,1 0 0,-1 0 0,1 0 0,-1 1 0,0-1 1,0 0-1,0 0 0,0 0 0,0 1 0,-1-1 0,1 0 0,-1 0 0,1 0 0,-1 0 0,0 0 0,0 0 0,0 0 0,0 0 0,0 0 0,-3 3 1,-3 5 19,-1 0 0,0-1 1,-13 11-1,16-16-16,-30 27 76,-1-2-1,-52 33 1,-88 40 72,125-75-102,-242 129 206,-6-14 1,-454 149-1,588-245-692,162-46 326,12-5 4,536-254-702,-478 231 776,23-11 6,466-189 12,-405 174 51,271-58-1,-368 102-73,0 3-1,80 0 1,-122 6 16,0 2-1,0-1 1,-1 1 0,1 1 0,0 0-1,11 5 1,-20-6 8,0 0 0,0 0-1,-1 0 1,1 1 0,0-1 0,-1 1 0,1 0-1,-1 0 1,0 0 0,1 0 0,-1 0-1,0 1 1,0-1 0,-1 0 0,1 1 0,0 0-1,-1-1 1,0 1 0,1 0 0,-1 0 0,0 0-1,-1 0 1,1-1 0,0 1 0,-1 0-1,0 1 1,1-1 0,-1 4 0,-1 0-11,0-1 0,0 1 0,0 0 0,0 0 0,-1 0 0,0-1 0,-1 1 0,0-1 0,-3 7 0,-4 3-20,0 0-1,-17 20 1,-14 11 24,-1-2 1,-93 76-1,-118 58 261,133-104 7,-4-5-1,-3-6 0,-191 68 0,303-127-273,0 0-1,0-1 0,0-1 0,0 0 0,-21 1 1,31-5-59,8-5-3,2-2 41,0 0 0,0 1 0,1 0 0,0 0 0,1 1 0,-1 0 0,1 0 0,10-7 0,72-38-212,-68 39 201,341-166-438,-277 143 503,2 4 1,123-28-1,-186 53 34,1 2-1,-1 1 0,1 1 0,29 1 0,-52 1-36,1 0-1,-1 0 1,1 0-1,0 0 1,-1 1-1,1-1 1,-1 1-1,1-1 1,-1 1-1,1 0 1,-1 0 0,0 0-1,1 1 1,-1-1-1,0 0 1,0 1-1,4 3 1,-6-4-5,1 0-1,-1 0 1,1 0 0,-1 0 0,0 0 0,1 0-1,-1 0 1,0 0 0,0 0 0,0 0-1,0 0 1,0 0 0,0 0 0,0 0 0,0 0-1,0 0 1,-1 1 0,0 1 4,0 1 1,-1-1 0,1 0-1,-1 0 1,0 0-1,-3 5 1,-8 8 49,-1-1-1,0 0 1,-29 23 0,-56 32 40,79-56-94,-276 171 164,208-137-157,-139 54 1,212-96-87,0-1-1,0 0 0,-1-1 1,1-1-1,-1 0 0,-18 0 0,34-3 68,0 0 0,1 0 0,-1 0 0,0 0 0,0 0 0,0 0 0,0 0-1,0 0 1,0 0 0,0-1 0,0 1 0,1 0 0,-1 0 0,0 0 0,0 0-1,0 0 1,0 0 0,0-1 0,0 1 0,0 0 0,0 0 0,0 0 0,0 0-1,0 0 1,0-1 0,0 1 0,0 0 0,0 0 0,0 0 0,0 0 0,0 0-1,0 0 1,0-1 0,0 1 0,0 0 0,0 0 0,0 0 0,0 0 0,-1 0-1,1 0 1,0-1 0,0 1 0,0 0 0,0 0 0,0 0 0,0 0 0,0 0-1,0 0 1,-1 0 0,1 0 0,0 0 0,0 0 0,0-1 0,0 1 0,0 0-1,0 0 1,-1 0 0,1 0 0,0 0 0,0 0 0,0 0 0,0 0 0,0 0-1,-1 0 1,1 0 0,4-7-66,0 0 1,1 0-1,0 1 0,0-1 1,0 1-1,1 0 0,0 1 0,0-1 1,0 1-1,10-6 0,83-47-389,-90 54 425,81-43-198,104-36 0,-135 62 230,0 2-1,2 3 0,63-8 0,-121 24 5,88-9 64,-81 9-45,-1 0 0,1 0 0,0 1-1,0 1 1,-1 0 0,19 6 0,-26-8-12,0 1-1,0 0 1,0-1 0,0 1 0,0 0 0,0 0 0,0 1-1,0-1 1,0 0 0,-1 1 0,1-1 0,-1 1 0,1-1-1,-1 1 1,0-1 0,1 1 0,-1 0 0,0 0 0,1 3-1,-1-3 0,-1 0-1,0-1 1,0 1-1,0 0 0,0 0 1,-1 0-1,1 0 0,0-1 1,-1 1-1,1 0 1,-1 0-1,1-1 0,-1 1 1,0 0-1,0-1 0,0 1 1,0-1-1,-1 2 1,-6 6 11,1-1 1,-1 0-1,-1-1 1,1 0-1,-1 0 1,-11 5 0,-29 16 70,-1-3 1,-99 36 0,-115 17 117,170-53-26,-2-4-1,0-4 1,-184 7-1,271-24-180,-38-3-8,45 3 1,0 0 0,0-1 0,-1 1 0,1-1 0,0 0 0,0 0 0,0 0 0,0 0 0,0 0 0,0 0 0,0 0 0,0-1 0,0 1 1,1-1-1,-4-2 0,5 3 0,-1 0 0,1 0 0,-1 0 1,1 1-1,0-1 0,-1 0 0,1 0 0,0 0 1,0 0-1,-1 0 0,1 0 0,0 0 1,0 0-1,0 1 0,0-1 0,0 0 1,1 0-1,-1 0 0,0 0 0,0 0 0,0 0 1,1 0-1,-1 1 0,0-1 0,1 0 1,-1 0-1,1 0 0,-1 1 0,1-1 1,0 0-1,0 0 0,26-22-131,-22 20 106,31-21-172,2 2 0,76-33-1,91-21-109,-69 33 272,2 5 0,2 7 0,1 6 0,1 6 0,193-2 0,-295 21 145,1 1 0,-1 2 0,0 2 1,0 2-1,40 11 0,-80-18-99,0 0 0,1 0 1,-1 0-1,0 0 0,1 0 1,-1 0-1,0 0 0,1 0 1,-1 1-1,0-1 0,0 0 1,1 0-1,-1 0 0,0 0 1,1 1-1,-1-1 0,0 0 1,0 0-1,0 1 1,1-1-1,-1 0 0,0 0 1,0 1-1,0-1 0,1 0 1,-1 1-1,0-1 0,0 0 1,0 1-1,0-1 0,0 0 1,0 1-1,1 0 4,-1 1 0,0-1-1,0 1 1,0-1 0,0 1 0,0-1 0,0 1 0,0-1 0,-1 1 0,1-1-1,0 0 1,-1 1 0,1-1 0,-1 0 0,0 1 0,1-1 0,-1 0-1,0 1 1,0-1 0,0 0 0,0 0 0,0 0 0,0 0 0,0 0-1,0 0 1,0 0 0,-1 0 0,-1 1 0,-8 4 28,0 0 1,-22 7-1,18-7-6,-356 113 43,210-72-62,-442 111 490,587-154-536,0-2 0,-22 2 0,38-4 32,0-1 0,1 1 1,-1 0-1,0 0 0,0 0 0,0 0 0,0 0 0,0 0 0,0 0 0,0 0 1,0 0-1,0 0 0,0-1 0,0 1 0,0 0 0,0 0 0,0 0 1,0 0-1,0 0 0,0 0 0,0 0 0,0 0 0,0 0 0,0-1 1,0 1-1,0 0 0,0 0 0,0 0 0,0 0 0,0 0 0,0 0 1,0 0-1,0 0 0,0 0 0,0 0 0,-1-1 0,1 1 0,0 0 0,0 0 1,0 0-1,0 0 0,0 0 0,0 0 0,0 0 0,0 0 0,0 0 1,0 0-1,0 0 0,-1 0 0,1 0 0,0 0 0,0 0 0,0 0 1,0 0-1,0 0 0,0 0 0,0 0 0,0 0 0,0 0 0,-1 0 1,1 0-1,0 0 0,0 0 0,0 0 0,0 0 0,4-7-38,1 0 0,-1 0 0,2 0 0,-1 1 0,1 0 0,0 0 0,0 0 0,0 1 0,1 0 0,10-6 0,5-5-32,244-186-305,395-323 967,-648 514-462,0-1 1,18-22-1,-31 34-127,-1 0 1,1 0 0,0 0 0,0 0-1,0 0 1,0 0 0,0 0-1,0 0 1,0 0 0,0 0 0,-1 0-1,1 0 1,0 0 0,0 0-1,0 0 1,0 0 0,0 0 0,0 0-1,0 0 1,0-1 0,0 1-1,0 0 1,0 0 0,0 0 0,0 0-1,-1 0 1,1 0 0,0 0-1,0 0 1,0 0 0,0-1 0,0 1-1,0 0 1,0 0 0,0 0-1,0 0 1,0 0 0,0 0 0,0 0-1,0 0 1,0-1 0,0 1-1,0 0 1,0 0 0,0 0 0,0 0-1,1 0 1,-1 0 0,0 0-1,0 0 1,0 0 0,0-1-1,-5 2 1,-1 0-1,1 0 0,0 0 0,-1 1 0,1-1 0,0 1 0,0 0 0,0 1 0,1-1 0,-1 1 0,-5 4 0,-6 3-3,-670 388-318,562-328 440,-147 59 0,262-126-146,0 1 0,-1-1 0,1-1 0,-1 1 0,0-2 1,-11 2-1,21-3 23,-1 0 1,1 0 0,0 0-1,0 0 1,0 0 0,0 0 0,0 0-1,0 0 1,-1 0 0,1 0-1,0 0 1,0 0 0,0 0 0,0 0-1,0 0 1,0 0 0,-1 0-1,1 0 1,0 0 0,0 0 0,0 0-1,0 0 1,0 0 0,-1 0-1,1 0 1,0 0 0,0 0 0,0 0-1,0 0 1,0 0 0,0-1-1,0 1 1,-1 0 0,1 0 0,0 0-1,0 0 1,0 0 0,0 0-1,0 0 1,0-1 0,0 1 0,0 0-1,0 0 1,0 0 0,0 0-1,0 0 1,0 0 0,0-1 0,0 1-1,0 0 1,0 0 0,0 0-1,0 0 1,0 0 0,0-1-1,0 1 1,0 0 0,0 0 0,0 0-1,0 0 1,0 0 0,0 0-1,0-1 1,0 1 0,0 0 0,0 0-1,0 0 1,1 0 0,-1 0-1,2-6-37,0 1 0,1-1-1,-1 1 1,1 0 0,0 0-1,1 0 1,-1 0 0,9-8-1,42-35-175,-36 33 139,276-209-312,11 17 600,-174 120 79,-24 8 345,-102 75-509,-11 3-12,-11 2-50,0 2 1,0 0-1,1 0 0,-1 2 0,1 0 0,-17 8 0,-678 272 196,87-32-146,588-239-114,-222 79 54,1-22-301,203-63 2,46-8 116,6-4-4,2 1 112,1 1 0,-1 0 0,0 0-1,1-1 1,-1 1 0,1 0 0,0 0 0,0 0-1,-1 0 1,1 0 0,1 0 0,-1 0 0,0 0 0,0 0-1,4-3 1,2-2-32,0 1 1,1 0-1,10-6 0,115-67-295,164-73-1,-287 148 347,186-85 349,325-98 0,-510 184-291,-1 0-1,1 0 1,-1 1-1,23-1 1,-31 3-64,-11 4-16,-842 313-772,765-288 834,-594 167 757,639-189-880,35-7 13,9-3-11,5-5 25,1 1 0,0 0 0,0 1-1,1 0 1,0 0 0,0 1 0,19-6 0,758-285-658,-618 237 776,-51 17 3,279-113 1133,-353 129-715,-38 21-284,-10 1-31,0 2-137,0-1 0,0 1 0,0 0 0,0 0 0,0 0 0,0 1 0,-1-1 0,1 1 0,0 0 0,-8 0 1,-4 0 12,1 1 1,-24 3 0,-322 50-11,-6 24-345,319-66 274,-786 188 205,-344 70 271,1006-242-650,162-27 109,10-4-16,1 2 98,0 0 1,0 0-1,0 0 1,0 1 0,0-1-1,1 0 1,-1 0 0,1 1-1,-1-1 1,1 1 0,-1-1-1,4-1 1,23-13-97,0 0 0,2 2 0,34-12 0,-27 12 40,962-367-344,-315 157 1079,-560 191-134,-119 33-429,-12 5-17,-34 22-8,-83 42 0,-62 15 58,71-34-98,-99 47-11,-398 175 137,-11-29-104,590-231-89,16-5-26,0-1 0,-1-1 0,0 0 0,0-1 0,-35 3 0,52-7 52,0 0 0,0 0 0,0 0 0,0 0-1,0 0 1,0 0 0,0 0 0,0 0 0,0-1 0,0 1 0,0 0 0,0-1-1,0 1 1,0-1 0,0 1 0,0-1 0,0 0 0,-1 0 0,2 0 5,0 1 1,0-1-1,0 1 0,-1-1 1,1 0-1,0 1 1,0-1-1,0 1 1,0-1-1,0 0 1,0 1-1,0-1 1,0 1-1,0-1 0,0 0 1,1 1-1,-1-1 1,0 1-1,0-1 1,0 1-1,1-1 1,0 0-1,3-6-39,0 2 0,1-1 0,-1 0 1,8-5-1,-11 10 37,53-48-329,67-46 1,-105 84 296,602-420-549,23 33 1191,-451 287 82,-163 97-418,-48 32-22,-318 191 124,301-188-361,-871 470 189,-33-74-16,905-403-196,13-4-51,0-1 0,-1-1 0,0-1-1,-33 4 1,56-10 51,-1-1-1,1 0 0,0 0 1,-1 0-1,1-1 0,0 1 1,-1 0-1,-2-2 1,5 2 11,-1 0 1,1-1 0,-1 1-1,1 0 1,-1 0 0,1-1-1,-1 1 1,1 0 0,0-1-1,-1 1 1,1 0 0,-1-1-1,1 1 1,0-1 0,0 1-1,-1-1 1,1 1 0,0-1-1,0 1 1,-1-1 0,1 1-1,0-1 1,0 1 0,0-1-1,0-2-13,1 0 0,-1 0 0,1 0 0,0 0 0,0 1 0,0-1 0,0 0 0,1 1 0,-1-1 0,1 1 0,0-1 0,2-2 0,22-27-189,3 1 0,0 1 0,39-31-1,293-227-538,-277 224 715,708-486 1217,-776 540-1041,-14 10-90,-4 2-8,-26 19 89,-443 283 203,394-256-318,-911 519 482,971-559-500,-27 15-52,-1-1-1,-55 16 0,95-36 30,1-1 0,-1 0 0,1 0 0,-1-1-1,-9 1 1,14-1 17,-1 0 0,1-1-1,-1 1 1,1 0 0,-1 0-1,1 0 1,-1 0 0,1 0 0,0 0-1,-1-1 1,1 1 0,-1 0-1,1 0 1,-1-1 0,1 1 0,0 0-1,-1-1 1,1 1 0,0-1-1,-1 1 1,1 0 0,0-1-1,-1 0 1,1 0-7,0 0 0,0 0 0,0 0 0,0 0 0,0 0 0,0 0 0,0 0 0,0 0 0,0 0 1,1 0-1,-1 0 0,0 0 0,1 1 0,-1-1 0,1 0 0,0-2 0,14-18-118,0 0 0,1 0 1,33-30-1,-28 28 56,406-408-503,17-20 1083,-333 329-37,-111 120-275,-6 4-131,-15 11-8,-255 213 206,65-52-295,65-56 2,-434 332 169,325-270-95,218-156-166,-55 27 0,84-49 47,7-8-13,2-3 58,1 0 0,-1 0-1,2 0 1,-1 0 0,1 1 0,0-1 0,1 1 0,0 0 0,1 0-1,-1 0 1,8-8 0,417-591-192,-342 487 366,124-174 733,-483 625-552,185-231-350,-588 634-32,604-655-134,1083-1252 58,-981 1135 192,60-83 99,-78 102-93,-2 1 0,0-1-1,-2-1 1,12-31 0,-21 47-27,-9 9-5,-15 9-15,0 2-1,-37 34 0,-46 53 9,81-77-24,-375 413-27,23 25 8,250-304 30,-41 53 130,-141 235-1,310-448-141,-6 9-7,0 0 0,1 1 0,0-1 0,0 1-1,1 0 1,0 0 0,1 1 0,-3 14 0,6-24 7,0-1-1,0 1 1,0 0-1,0 0 1,0 0-1,0-1 1,0 1 0,0 0-1,0 0 1,0-1-1,1 1 1,-1 0-1,0 0 1,1-1-1,-1 1 1,0 0 0,1 0-1,-1-1 1,1 1-1,-1-1 1,1 1-1,-1 0 1,1-1 0,0 1-1,-1-1 1,1 1-1,0-1 1,-1 0-1,1 1 1,1 0 0,0-1-3,0 0 1,0 0 0,0 0 0,0 0-1,-1 0 1,1 0 0,0 0 0,0 0-1,0-1 1,0 1 0,0-1-1,2-1 1,12-6-24,-1-1 0,0-1-1,-1 0 1,0-1 0,18-18-1,-22 19 14,80-75-110,146-183 0,49-120-68,-161 203 206,23-31 157,-145 213-164,0 0 0,0 0 0,0 1 0,0-1 0,0 0 0,0 1 1,1 0-1,3-4 0,-22 43 63,-134 253 123,39-77-159,-112 234 126,23 11 89,190-432-241,-39 111 48,41-113-20,2 1 0,1 0 0,-3 39 0,8-61-32,-1 0 0,1 0 0,0-1 0,0 1 0,0 0 1,0 0-1,1 0 0,-1 0 0,1-1 0,0 1 0,0 0 0,0-1 0,0 1 1,0 0-1,0-1 0,1 1 0,-1-1 0,3 3 0,-3-5-2,0 1-1,0 0 0,0-1 1,0 1-1,0-1 1,0 1-1,0-1 0,0 1 1,0-1-1,1 0 1,-1 0-1,0 1 0,0-1 1,0 0-1,0 0 1,2 0-1,1-1 0,-1 0 0,0 1 0,0-1 0,1 0 0,-1-1 0,0 1 1,5-3-1,7-7-13,0-1 0,0 0 1,-2-1-1,1 0 0,-1-1 1,18-26-1,254-379-167,-35-23 238,-225 396-35,133-259 217,-156 302-237,19-46 59,-20 47-62,0 0-1,-1 0 1,1-1-1,0 1 0,-1 0 1,0-1-1,1 1 0,-1 0 1,0-1-1,0 1 0,0 0 1,0-1-1,-1 1 0,1-1 1,-2-2-1,2 5-1,0-1-1,0 1 1,0 0 0,0 0 0,0 0-1,0 0 1,-1 0 0,1 0-1,0 0 1,0-1 0,0 1 0,0 0-1,-1 0 1,1 0 0,0 0-1,0 0 1,0 0 0,0 0-1,0 0 1,-1 0 0,1 0 0,0 0-1,0 0 1,0 0 0,-1 0-1,1 0 1,0 0 0,0 0-1,0 0 1,0 0 0,-1 0 0,1 0-1,0 0 1,0 0 0,0 0-1,0 0 1,-1 1 0,-11 8-16,-38 39-34,3 2-1,-44 59 0,45-53 6,-632 853 2,488-606 118,145-212-47,42-83-26,-1 1 1,1 0-1,1 0 1,0 1-1,0-1 1,1 0-1,-1 15 1,2-23-4,0 1 0,0 0-1,0-1 1,1 1 0,-1-1 0,0 1 0,0 0-1,1-1 1,-1 1 0,1-1 0,0 1 0,-1-1 0,1 1-1,0-1 1,0 0 0,0 1 0,0-1 0,0 0-1,0 0 1,0 1 0,0-1 0,0 0 0,1 0-1,-1 0 1,0-1 0,3 2 0,-1-1-2,1 0 1,-1-1 0,0 1-1,1-1 1,-1 0-1,0 0 1,1 0-1,-1 0 1,0-1-1,1 1 1,-1-1-1,5-2 1,7-2-3,1-1 0,-1-1 0,0 0 1,16-11-1,61-47-67,23-27 10,180-187-1,76-137-16,-260 287-5,-30 36 37,240-266 318,-249 291 86,-69 66-295,-5 8-11,-7 14-18,-1 0 0,-1-1 0,-1 0 0,-20 25 0,-334 427 10,93-122-97,204-260 54,-286 390 166,315-420-172,-60 117 1,97-170-2,-2 5-12,0 0 0,-5 20 0,9-30 16,0 1 0,1-1 0,0 1-1,-1-1 1,1 1 0,0 0 0,0-1 0,0 1 0,0-1-1,0 1 1,0 0 0,0-1 0,1 1 0,-1-1 0,1 1-1,-1 0 1,1-1 0,-1 1 0,1-1 0,0 0 0,0 1-1,0-1 1,0 1 0,0-1 0,0 0 0,1 2 0,0-3-1,0 1 1,-1 0-1,1-1 1,-1 1 0,1-1-1,0 0 1,-1 0-1,1 1 1,0-1 0,-1 0-1,1 0 1,0-1 0,-1 1-1,1 0 1,0 0-1,-1-1 1,1 1 0,-1-1-1,1 0 1,-1 1-1,3-2 1,10-6-26,0 1 0,0-2 0,-1 0 0,15-13 0,55-53-91,-81 73 118,290-311-213,-16-24 29,-220 268 139,84-105-49,510-624-91,-523 654 336,-125 144-11,-5 6-95,-10 17 0,-97 110 111,58-73-131,-187 217-11,-578 708 45,662-770-169,128-167-22,24-41 67,12-10 12,8-6 13,-1 0 0,0-1 0,0 0 1,-1-2-1,22-21 0,69-81-180,-76 80 187,530-633-214,-46 53 264,-330 412 145,-173 191-143,0 0 1,19-13 0,-29 23-16,0 1 0,0-1 0,0 0 0,0 1 0,0-1 0,0 1-1,0-1 1,0 1 0,0 0 0,0-1 0,0 1 0,0 0 0,0 0 0,1 0 0,1 0 0,-3 0-1,0 0-1,1 0 1,-1 1 0,1-1 0,-1 0 0,0 0 0,1 1 0,-1-1 0,0 0-1,0 1 1,1-1 0,-1 0 0,0 1 0,0-1 0,1 0 0,-1 1-1,0-1 1,0 1 0,0-1 0,0 0 0,0 1 0,1-1 0,-1 1 0,0-1-1,0 1 1,0-1 0,0 1 0,-1 4 6,1 0 0,-1 1 0,0-1-1,0 0 1,-4 9 0,-22 47-3,-51 87-1,64-123-10,-375 635-90,264-452 114,-102 162 44,-48 80-15,241-393-60,-33 79 1,59-112-8,8-17-8,3-9-65,168-250-206,-13-18 179,-68 115 110,23-39-9,198-330-103,28 24 239,-301 450-79,68-70 1,-71 92 10,-29 26-28,-5 12-3,0 6-9,-1 0 0,-1 0 0,-1 0-1,0 0 1,-1-1 0,-10 30 0,-45 101 29,43-113-28,-467 998 209,314-680-62,154-323-146,-19 38-11,4 2-1,-26 85 1,54-149-15,5-7 5,5-8-5,-1 0 1,0-1-1,0 0 1,10-22-1,-16 29 14,429-831-105,-128 294 70,-300 537 37,13-22 35,0 1 1,26-30-1,-41 55-32,0-1-1,0 1 0,0 0 0,0 0 0,0 0 1,0 0-1,0 0 0,1 0 0,-1 0 0,0 1 1,1-1-1,-1 0 0,3 0 0,2 5 3,-5 12-3,-3 5-9,-1 0-1,-2 0 1,0 0 0,-9 23 0,4-13 16,-173 463 55,-37-13 43,-56 48 175,176-362-62,-128 164-1,220-321-207,-1 4-7,-1-1 0,-1 0 0,0-1 0,-1 0 0,-20 15 0,32-27-7,-1 1 1,0-1-1,1 1 0,-1 0 0,0-1 1,0 1-1,0-1 0,1 0 0,-1 1 0,0-1 1,0 0-1,0 1 0,0-1 0,0 0 0,0 0 1,0 0-1,0 0 0,1 0 0,-1 0 0,0 0 1,0 0-1,0 0 0,0-1 0,0 1 0,0 0 1,0 0-1,0-1 0,0 0 0,-1 0-3,1-1-1,0 1 1,0-1-1,0 1 1,0-1 0,0 0-1,1 1 1,-1-1-1,1 0 1,-1 0-1,1 0 1,-1 0 0,1-2-1,-3-30-62,2 1 0,1-1 0,4-35 0,54-350-382,-42 325 377,54-295-123,22-145 322,-82 447-56,-10 85-72,0 0 0,0 0 0,1 0 0,-1 0 0,0 0 0,-1 1 0,1-1 0,0 0 1,-1 0-1,1 0 0,-1 0 0,1 0 0,-1 1 0,0-1 0,0 0 0,1 1 0,-1-1 0,-2-2 0,2 4 1,1 0 0,-1 0 0,1-1-1,-1 1 1,1 0 0,-1 0 0,0 0-1,1 0 1,-1 0 0,1 0 0,-1 0-1,1 0 1,-1 0 0,1 1 0,-1-1-1,1 0 1,-1 0 0,1 0 0,-1 1-1,1-1 1,-1 0 0,0 1 0,-18 17-9,-9 21 52,-40 71 1,36-56-48,-709 1234 101,724-1257-84,-84 161 115,117-233-201,-2 0 1,12-53-1,-16 55 55,260-1152 45,-265 1167 16,4-20 51,-2-1 0,1-58 0,-9 99-33,-5 12-24,-20 36-69,2 2 1,-31 81 0,26-57-5,-352 968-198,366-992 244,0 0 20,2 0 0,-14 82 1,26-113 84,3-26-74,4-30-2,30-482-44,-28 365 22,13-650-16,-21 807 1,1-24-14,-1 1 0,-2 0 0,0-1 0,-8-30 0,10 53 5,-1 0 0,0-1-1,0 1 1,0 0 0,0-1-1,0 1 1,0 0 0,0 0-1,-1 0 1,-1-2 0,2 4 4,1-1 1,-1 1-1,1-1 1,-1 1 0,1 0-1,-1 0 1,1-1-1,-1 1 1,1 0 0,-1 0-1,1-1 1,-1 1 0,0 0-1,1 0 1,-1 0-1,1 0 1,-1 0 0,0 0-1,1 0 1,-1 0-1,1 0 1,-1 0 0,1 1-1,-1-1 1,0 0 0,1 0-1,-1 1 1,-2 1-7,-1 1-1,1 0 1,0 0 0,1 0-1,-1 0 1,0 0 0,1 1 0,0-1-1,0 1 1,0-1 0,-2 6 0,-18 40-64,3 2 0,-24 96 1,-7 120-107,34-135 216,5 0 0,11 224 0,8-250 6,4-1 1,6 0-1,56 189 1,-51-229 3,54 111 0,-62-147-33,2 0 0,1-2 0,1 0 0,1-1 1,41 40-1,-54-59 2,0-1-1,0 0 1,1 0 0,0-1 0,0 0-1,16 7 1,-21-11-12,0 0-1,0 0 0,0 0 1,0-1-1,0 1 0,0-1 1,0 0-1,0 1 0,0-2 1,0 1-1,0 0 1,1-1-1,-1 1 0,0-1 1,0 0-1,-1 0 0,1 0 1,0 0-1,0 0 0,0-1 1,-1 1-1,1-1 1,4-4-1,-3 2 10,0 0 0,0 0 0,0-1 0,0 0-1,-1 0 1,1 0 0,-1 0 0,4-12 0,-1 2 9,-1-1 1,3-21-1,0-6 13,-3 0 0,1-49 0,-9-91 34,2 153-62,-13-181 30,-8 1-1,-54-221 1,75 428-35,-37-158 110,27 126-58,-1 1 1,-24-48-1,8 33 40,25 46-89,1 0 1,-1-1-1,0 1 0,0 0 0,0 1 0,0-1 0,-1 0 0,1 1 0,-1 0 1,-4-3-1,6 5-5,1-1 0,-1 1-1,1-1 1,-1 1 0,1 0 0,-1-1 0,0 1 0,1 0 0,-1 0 0,0 0 0,1 0 0,-1 0 0,1 1-1,-1-1 1,0 0 0,1 1 0,-1-1 0,1 1 0,-1 0 0,1-1 0,-3 3 0,0 0-8,0 0 0,1 0 0,0 0 0,0 1 0,0-1 0,0 1 0,-3 5 0,-7 14-37,1 0 1,2 1 0,0 0 0,-9 34-1,-17 109-144,17-44 40,-4 160-1,27 126-1,6-263 170,39 191 0,-30-246-25,4 0 1,5-2 0,45 101-1,-52-143 14,28 43 0,-41-76-7,1-1 0,0 0 1,1-1-1,1 0 0,0-1 1,0 0-1,18 12 0,-26-20 1,0-1-1,0 0 1,0 0 0,0 0-1,1-1 1,-1 1-1,1-1 1,-1 1-1,1-1 1,0 0 0,-1 0-1,1-1 1,0 1-1,0-1 1,-1 0 0,1 0-1,0 0 1,0-1-1,0 1 1,-1-1 0,1 0-1,0 0 1,-1 0-1,1 0 1,-1-1-1,1 1 1,-1-1 0,0 0-1,0 0 1,1 0-1,-2-1 1,1 1 0,3-4-1,3-4 9,0-1 0,-1 0 0,0 0 0,-1-1 0,0 0 0,-1 0 1,0-1-1,4-15 0,10-36 18,-2-2 1,15-118 0,-4-143-7,-26 285-19,16-1033 201,-39 784-117,18 283-100,-1 13-15,-2 8-8,1 1 0,0 1 0,1-1 1,0 0-1,-1 29 0,2-23 7,-43 714-435,73 1 412,6-494 71,-24-194-52,2 0-1,35 87 1,-40-117 10,1 0 1,15 21 0,-20-33 18,0 0-1,1-1 1,0 1 0,0-1-1,0 0 1,0 0 0,1-1 0,-1 1-1,1-1 1,9 5 0,-11-7 1,0 0 1,0 0 0,0 0 0,0-1-1,0 1 1,1-1 0,-1 0 0,0 0-1,0 0 1,0 0 0,0 0 0,0-1-1,1 0 1,-1 1 0,0-1 0,0 0-1,0 0 1,-1-1 0,1 1 0,0-1-1,0 1 1,-1-1 0,1 0 0,-1 0-1,1 0 1,-1 0 0,0-1 0,3-3-1,4-6 10,0 1 1,-1-2-1,0 1 0,11-28 0,-3 0 19,-1-1 0,-2 0 0,7-46 1,14-135 120,-33 217-142,64-958 796,-65 840-732,3-51-141,-1 158-41,-2 16 111,0 0 0,0 0 0,0 0 1,0 0-1,0 0 0,0 0 0,0 0 0,0 0 0,0 0 0,0 0 1,0 0-1,0 0 0,0 0 0,0 0 0,0 0 0,0 0 1,0 0-1,0 0 0,0 0 0,0 0 0,1 0 0,-1 0 0,0 0 1,0 0-1,0 0 0,0 0 0,0 0 0,0 0 0,0 0 0,0 0 1,0 0-1,0 0 0,0 0 0,0 0 0,0 0 0,0 0 1,0 0-1,0-1 0,0 33-188,-50 803-535,49-750 724,0 322 90,28-2-25,-24-385-71,25 146 0,-24-149 12,1-1 0,1 0 0,0 0 0,1-1 0,1 0 0,0 0 0,15 21 0,-20-33-3,-1 0 0,1 0-1,0 0 1,0-1 0,0 1 0,0-1-1,0 1 1,0-1 0,6 3 0,-7-5 0,-1 1 1,1 0 0,0-1 0,0 1-1,0-1 1,0 0 0,0 0 0,0 0-1,0 0 1,0 0 0,0 0-1,0 0 1,0 0 0,-1-1 0,3 0-1,1-1 2,-1-1 0,0 1 0,0-1 0,0 0 0,0 0 0,0 0 0,-1-1 0,0 1 0,1-1 0,-1 0 0,0 0 0,-1 0 0,1 0 0,3-8 0,9-25 24,-1 0-1,-1-1 1,-2 0 0,5-40 0,36-291 217,-29-6-50,-19 297-152,10-344 136,-6 128-73,-8 189-270,-2 87-71,-2 68 103,-2 233-139,53 505 0,4-469 452,-35-250-126,2-1 0,42 100-1,-58-164-47,2 6 15,0 1 1,0-1-1,1-1 0,0 1 1,1-1-1,0 0 0,1 0 1,0-1-1,11 11 0,-18-18-16,1-1 0,0 1 0,0 0 0,0-1 0,-1 1-1,1-1 1,0 1 0,0-1 0,0 1 0,0-1 0,0 0 0,0 0 0,0 1-1,0-1 1,0 0 0,0 0 0,0 0 0,0 0 0,0 0 0,0 0 0,0 0-1,0 0 1,0-1 0,0 1 0,0 0 0,0-1 0,1 1 0,0-2 4,-1 1 1,1-1 0,-1 0-1,1 1 1,-1-1-1,0 0 1,0 0 0,1 0-1,-1 0 1,-1 0-1,1 0 1,1-3 0,2-12 16,0 0-1,-1 0 1,-1 0 0,-1-1 0,-1-33 0,0 24 0,-13-474 236,-6-343-193,19 807-93,-1-24-112,2 0-1,3 0 0,16-83 0,-19 141 123,-1 1-1,1-1 1,0 1-1,0-1 1,0 0 0,0 1-1,0-1 1,0 1-1,1 0 1,-1 0-1,3-4 1,-3 6 11,-1 0 0,0 0-1,0-1 1,1 1 0,-1 0 0,0 0 0,1 0 0,-1 0-1,0 0 1,1 0 0,-1 0 0,0 0 0,1 0-1,-1 0 1,0 0 0,1 0 0,-1 0 0,0 0 0,1 0-1,-1 0 1,0 0 0,0 0 0,1 0 0,-1 0-1,0 0 1,1 1 0,-1-1 0,0 0 0,0 0 0,1 0-1,-1 1 1,12 18-128,-3 10 35,-1 1 0,-2 0-1,4 34 1,-5-27 33,35 227-199,44 272 194,29-10 142,-113-525-74,18 71 160,4 0 0,41 95 0,-41-129 22,-22-38-180,0 1 0,0-1 0,0 0 1,0 0-1,0 0 0,0 1 0,0-1 1,0 0-1,0 0 0,0 0 1,0 1-1,0-1 0,0 0 0,0 0 1,0 0-1,0 0 0,0 1 1,0-1-1,1 0 0,-1 0 0,0 0 1,0 0-1,0 1 0,0-1 0,0 0 1,1 0-1,-1 0 0,0 0 1,0 0-1,0 0 0,0 0 0,1 0 1,-1 1-1,0-1 0,0 0 0,0 0 1,1 0-1,-1 0 0,0 0 1,0 0-1,0 0 0,1 0 0,-1 0 1,0 0-1,0 0 0,0 0 1,1-1-1,-1 1 0,0 0 0,0 0 1,0 0-1,0 0 0,1 0 0,-1 0 1,0 0-1,0 0 0,0-1 1,0 1-1,0 0 0,1 0 0,0-1 8,1-1 0,-1 1-1,0 0 1,0-1-1,0 1 1,0-1 0,0 1-1,0-1 1,0 0 0,0 1-1,-1-1 1,1 0-1,-1 1 1,1-1 0,-1 0-1,1 0 1,-1 1 0,0-3-1,-4-41 114,2 37-108,-61-326 217,-139-431 0,197 747-222,-53-155 123,42 134-92,-1 0 1,-27-43-1,35 68-69,0 1-1,-11-13 1,18 24 20,1 1 1,0-1 0,-1 1-1,1 0 1,0-1 0,-1 1-1,0 0 1,1 0 0,-1 0-1,0 0 1,1 0 0,-1 0-1,-3-1 1,4 2 3,0 1 0,1-1 0,-1 0 0,0 0 0,0 1 0,1-1 0,-1 0 0,0 1 0,0-1 0,1 1 0,-1-1 0,1 1 0,-1-1 0,0 1 0,1 0 0,-1-1 0,1 1 0,-1 0 0,1-1 0,0 1 0,-1 0 0,1-1 0,0 1 0,-1 0 0,1 0 0,0-1 0,0 1 0,0 0 0,-1 0 0,1 0 0,0-1 0,0 2 0,-1 5-16,1-1 0,-1 1 0,1 0 0,0 0 0,1-1 0,-1 1 1,3 8-1,15 53-82,-17-64 96,30 88-223,83 169 0,78 73 158,-126-235 42,91 104-1,-110-149 33,3-3 0,1-2-1,73 53 1,-101-85 25,1-2 0,0 0 0,44 18 0,-63-31-12,0 0 0,0 0-1,0-1 1,0 0-1,0 0 1,0 0-1,0-1 1,1 1-1,5-2 1,-9 1-6,-1 0-1,1-1 1,0 1 0,-1 0-1,1-1 1,-1 0 0,1 1-1,-1-1 1,0 0 0,1 0-1,-1 0 1,0 0-1,1 0 1,-1 0 0,0 0-1,0 0 1,0 0 0,0-1-1,0 1 1,0 0 0,0-1-1,0 1 1,-1-1 0,1 1-1,-1-1 1,1 1 0,-1-1-1,1 1 1,-1-1 0,0 1-1,0-4 1,0-5 20,-1 0 1,0 0-1,-1 0 1,0 0-1,0 0 1,-1 1-1,-1-1 1,1 1-1,-8-13 1,8 15-16,-47-97 71,-5 2-1,-5 3 0,-140-179 1,198 275-86,-87-99-16,78 90-20,-1 0-1,-1 1 1,0 1-1,-1 0 0,-22-13 1,36 23 32,0 0 1,-1 0-1,1 0 0,0 0 1,0 0-1,0-1 0,0 1 1,-1 0-1,1 0 0,0 0 1,0 0-1,0 0 1,-1 0-1,1 0 0,0 0 1,0 0-1,0 0 0,-1 0 1,1 0-1,0 0 0,0 0 1,0 0-1,-1 0 0,1 0 1,0 0-1,0 0 1,0 0-1,-1 0 0,1 0 1,0 0-1,0 0 0,0 0 1,-1 0-1,1 1 0,0-1 1,0 0-1,0 0 1,0 0-1,-1 0 0,1 0 1,0 1-1,0-1 0,0 0 1,-1 1-11,0 1-1,0-1 1,0 0 0,0 1 0,0-1 0,1 1 0,-1-1 0,1 1-1,-1-1 1,1 1 0,-1-1 0,1 1 0,0 0 0,0-1-1,0 1 1,0 0 0,0-1 0,0 1 0,0-1 0,0 1 0,1 0-1,-1-1 1,1 1 0,-1-1 0,1 1 0,-1-1 0,1 1-1,1 1 1,4 7-31,0 0-1,1-1 1,9 11-1,12 12-24,1-1 0,60 47-1,78 42-59,-90-73 161,1-3 0,2-4 1,133 48-1,-100-52 16,1-4 0,143 20 0,-80-30 28,-141-19-5,1-2-1,62-7 0,-97 6-65,0 0 0,0 0-1,0-1 1,1 1 0,-1-1-1,0 1 1,0-1 0,0 0-1,0 0 1,0 0 0,0 0-1,0 0 1,0-1 0,-1 1-1,3-2 1,-3 1-5,0 1-1,0 0 1,-1-1-1,1 1 1,0-1-1,-1 1 1,1-1 0,-1 0-1,1 1 1,-1-1-1,0 0 1,1 1-1,-1-1 1,0 1 0,0-1-1,0 0 1,0 1-1,-1-1 1,1 0-1,0 1 1,-1-1 0,1 0-1,-1 1 1,0-1-1,1 1 1,-1-1-1,0 1 1,0 0 0,0-1-1,0 1 1,0 0-1,0-1 1,-2 0-1,-6-7-25,0 0 0,-1 1 0,-16-11 0,23 17 24,-48-30-35,-2 2 0,0 2 0,-3 3 0,0 2 0,-1 2 0,-1 3 0,-72-13 0,88 24 109,-77-4 1,98 10-99,-1 1 1,1 2-1,0 0 1,0 1-1,-28 8 1,49-11 21,0 0 1,-1 0 0,1 0 0,0 1 0,-1-1-1,1 0 1,0 0 0,-1 0 0,1 0 0,0 0-1,-1 0 1,1 1 0,0-1 0,0 0 0,-1 0-1,1 1 1,0-1 0,0 0 0,-1 0 0,1 1-1,0-1 1,0 0 0,0 0 0,0 1-1,-1-1 1,1 0 0,0 1 0,0-1 0,0 0-1,0 1 1,0-1 0,0 1 0,-1 1-3,1 0 0,-1-1 0,1 1 0,-1 0 0,1 0 0,0 0 0,0 0 0,0 0 0,0 0 0,0-1 0,0 1 0,0 0 0,1 0 0,-1 0 0,1 0 1,-1-1-1,1 1 0,0 0 0,0 0 0,-1-1 0,1 1 0,0 0 0,1-1 0,-1 1 0,0-1 0,0 0 0,1 1 0,-1-1 0,1 0 0,-1 0 0,1 0 0,1 1 0,11 7-25,0-1-1,0 0 1,0-1-1,26 8 0,67 14 5,-95-26 32,80 15 47,1-3-1,1-5 0,0-4 1,0-4-1,130-14 0,464-102 124,-273 16-113,162-33 43,-545 125-168,1 2 0,54-1 0,-85 6-100,-11 6-57,-39 22-606,-89 40-1,-74 19-390,159-68 1022,-1031 355-1406,470-234 2430,585-136-1028,-51 2-1,75-7 77,8-3-8,69-26-351,150-39 0,-160 51 403,43-12 72,726-187 222,12 65 354,-782 145-349,88 3 0,-140 3-179,38 5 136,-46-5-156,1 1-1,0 0 0,-1-1 0,1 1 0,-1 0 1,1 1-1,-1-1 0,1 0 0,-1 1 1,0-1-1,0 1 0,0 0 0,4 4 1,-5-5-10,0 0 1,0 0 0,0 1-1,-1-1 1,1 0 0,-1 0 0,1 1-1,-1-1 1,1 1 0,-1-1 0,0 0-1,1 1 1,-1-1 0,0 1 0,0-1-1,0 1 1,0-1 0,0 0-1,-1 1 1,1-1 0,0 1 0,-1-1-1,1 0 1,-1 2 0,-2 2 12,0 0 0,0 0 0,0 0-1,-1-1 1,-4 6 0,-10 8 3,0 0-1,0-2 0,-2 0 0,-22 14 1,-93 48 34,127-74-60,-153 77 181,-2-7-1,-4-7 1,-2-8 0,-3-7-1,-284 48 1,384-90-50,-117 2-1,173-12-143,0 0-62,-32-3 1,44 3 47,0-1-1,1 0 1,-1 0 0,0 0-1,0-1 1,0 1 0,1-1-1,-1 0 1,1 0 0,-1 0-1,1-1 1,-4-3 0,5 5 12,1 0 0,0 0 1,0-1-1,0 1 0,0 0 1,0-1-1,0 1 1,1 0-1,-1-1 0,0 1 1,1-1-1,-1 1 0,1-1 1,-1 0-1,1 1 1,0-1-1,-1 1 0,1-1 1,0 0-1,0 1 1,1-1-1,-1 1 0,0-1 1,0 0-1,1 1 0,0-2 1,1-3-40,1 1-1,0 0 1,0 0 0,0 0 0,1 0 0,6-6-1,18-17-170,0 2-1,2 1 1,58-37-1,48-25-63,195-92 0,167-32-56,-122 91 600,-289 100-114,1 3 0,123-7 0,-191 22-47,0 1 0,0 1 1,0 1-1,0 0 0,0 2 1,0 0-1,0 2 0,30 10 1,-45-13-51,1 0 0,-1 1 0,1 0 0,-1 0 0,0 0 0,0 1 1,0 0-1,-1 0 0,0 0 0,1 0 0,-1 1 0,-1 0 1,1-1-1,-1 2 0,1-1 0,-2 0 0,1 0 0,0 1 1,-1 0-1,0-1 0,-1 1 0,1 0 0,-1 0 0,0 0 1,0 0-1,-1 0 0,0 0 0,0 0 0,0 0 0,-1 0 1,0 0-1,-2 7 0,-1 5 34,-2 0 1,0 1-1,-1-2 1,-1 1-1,-1-1 1,-18 27-1,-1-4 21,-52 56 0,17-32-118,-2-2-1,-4-3 0,-1-4 0,-3-2 1,-3-4-1,-1-3 0,-2-3 0,-3-4 0,-129 44 1,162-68-15,0-1 1,-1-3 0,-56 6-1,92-16-4,1 0-1,-1-1 1,1 0-1,-1-1 1,1-1 0,-21-5-1,29 6 17,1-1 0,-1 1-1,0-1 1,1-1 0,-1 1-1,1 0 1,0-1 0,0 0 0,0 0-1,0-1 1,0 1 0,1-1 0,0 1-1,-1-1 1,2 0 0,-1 0 0,0-1-1,1 1 1,-1-1 0,-1-6 0,1 3-11,1-1 0,1 0 1,-1 0-1,2 0 0,-1 0 1,1 0-1,0 0 1,1 0-1,0 0 0,1 0 1,-1 0-1,2 0 0,2-9 1,6-11-85,2 0 1,23-41-1,-5 19 98,3 0 0,2 3-1,3 1 1,1 2-1,2 1 1,2 2 0,2 3-1,1 1 1,2 3-1,93-51 1,-111 69 99,2 2 0,-1 2 0,2 1 0,0 1 0,65-11 0,-83 20-22,0 1 0,0 0 0,0 1-1,0 1 1,0 0 0,25 6 0,-31-4-18,-1 0 0,1 0 0,-1 1 1,1 1-1,-1-1 0,0 1 0,-1 1 0,0-1 0,1 2 0,-2-1 0,10 10 1,-9-7-3,-1-1 0,-1 1 0,1 0 0,-2 1 0,1 0 0,-1-1 0,-1 2 0,0-1 0,5 17 0,-6-11 3,0 0-1,-1 0 1,0 1 0,-1-1-1,-3 31 1,-2-16-18,-2-1-1,-1 0 1,-1 0 0,-1 0 0,-2-1 0,-19 38 0,5-20-20,-3-1 0,-1-2 0,-3-1 0,-72 77-1,57-74-6,-2-2-1,-2-2 0,-93 58 0,103-76-56,-71 32 0,93-49 4,-1 1 1,0-2-1,-1-1 1,1-1-1,-1 0 1,-22 0-1,38-3 22,-1-1 0,0 0 0,1 0-1,-1-1 1,1 0 0,-1 0 0,0 0-1,1 0 1,0-1 0,-1 0 0,1 0 0,0 0-1,0-1 1,-9-6 0,11 6 7,0 0 1,0-1-1,1 1 1,-1 0-1,1-1 1,0 0-1,-1 0 1,2 0-1,-1 0 1,0 0-1,1 0 1,0 0-1,0 0 1,0-1-1,0 1 1,1 0-1,0-1 1,0 1-1,1-8 1,0-6-46,2 0 0,0 1 0,1-1-1,1 1 1,1 0 0,0 1 0,1-1 0,9-15 0,7-7-62,1 1 0,32-36 0,-5 12 75,2 3 0,3 2 0,99-78-1,-100 94 143,1 3-1,2 2 0,1 2 1,97-38-1,-122 59 43,0 1-1,0 2 1,2 2 0,-1 1-1,57-3 1,-77 9-42,-1 1 0,1 1 0,-1 0 0,1 1 0,-1 0 0,25 8 1,-34-8-46,1 1 0,0-1 1,-1 1-1,0 0 1,1 0-1,-1 1 1,0-1-1,-1 1 1,1 0-1,-1 1 1,0-1-1,0 1 1,0 0-1,0 0 1,-1 0-1,0 0 1,0 1-1,2 5 1,-2-2 8,0 0 1,-1 0 0,0 1-1,-1-1 1,0 0 0,-1 1 0,1-1-1,-2 1 1,1-1 0,-1 1 0,-1-1-1,-5 18 1,-1-1 21,-2 0 1,-1-1-1,-19 33 0,1-8-24,-3-3-1,-2 0 1,-52 55-1,15-29 4,-81 65-1,-66 23-207,171-132 67,-1-2 0,-97 38 0,126-58-31,-29 7 0,43-13 86,-1 0 0,0 0 0,0-1 0,0 0 0,0 0 0,0 0 0,1 0 0,-1-1 0,-6-1 0,10 1 23,1 1 0,-1-1 1,0 0-1,1 1 1,-1-1-1,0 0 1,1 0-1,-1 0 0,1 0 1,0 0-1,-1-1 1,1 1-1,0 0 0,-1-1 1,1 1-1,0 0 1,0-1-1,0 0 0,1 1 1,-1-1-1,0 1 1,0-3-1,0 0-9,0 0 1,1 0-1,0 0 0,0 0 1,0 1-1,0-1 0,0 0 1,1 0-1,0 0 0,1-3 1,6-15-44,1 0 0,1 0 1,1 2-1,1-1 1,27-35-1,31-35 101,3 4 0,3 2-1,5 5 1,3 2 0,3 5 0,151-98 0,-237 170-31,143-84 261,-124 76-186,0 0 1,0 1 0,1 1-1,1 1 1,29-5 0,-46 10-51,1 1 0,0-1 0,-1 1 0,1 0-1,0 0 1,-1 1 0,1 0 0,0 0 0,-1 0 0,1 0 0,-1 1 0,8 3 0,-9-3-7,-1 1 1,0-1 0,0 0-1,0 1 1,0 0 0,0-1 0,0 1-1,-1 0 1,0 1 0,1-1-1,-1 0 1,0 1 0,-1-1-1,1 1 1,0-1 0,-1 1-1,0 0 1,0 0 0,0 4-1,1 5 18,0 0 0,-2 1 0,1-1-1,-2 1 1,0-1 0,-1 1 0,-4 19-1,-34 95 67,37-118-93,-31 79 31,-3-2 1,-5-1 0,-3-2-1,-3-3 1,-4-1 0,-3-3 0,-4-2-1,-75 73 1,120-133-120,-1-1 0,0 0 0,-2-1 1,-33 22-1,48-34 59,1 0 0,-1 0 0,0-1 1,0 1-1,0 0 0,0-1 0,0 1 1,0-1-1,0 0 0,0 0 1,1 0-1,-1 0 0,-3 0 0,4 0 6,0 0-1,0-1 0,0 1 1,0-1-1,0 1 1,0-1-1,1 1 0,-1-1 1,0 1-1,0-1 1,0 0-1,1 1 0,-1-1 1,0 0-1,1 0 1,-1 1-1,1-1 0,-1 0 1,0-1-1,0-3-15,0 1 0,0 0 0,0 0 0,0-1-1,1 1 1,0 0 0,0-1 0,0 1 0,0 0 0,1-1 0,1-3 0,10-44-150,3 1 1,34-77-1,-23 62 118,358-833 535,-358 844-459,-7 11-2,2 2 0,49-74 1,-70 116-17,0 0 1,0 0-1,0 0 1,0 0-1,0 0 1,0 0-1,1 1 1,-1-1-1,0 0 1,0 0-1,0 0 1,0 0 0,0 0-1,0 0 1,0 0-1,0 0 1,0 0-1,0 1 1,0-1-1,1 0 1,-1 0-1,0 0 1,0 0-1,0 0 1,0 0-1,0 0 1,0 0-1,0 0 1,1 0-1,-1 0 1,0 0-1,0 0 1,0 0-1,0 0 1,0 0-1,0 0 1,1 0-1,-1 0 1,0 0 0,0 0-1,0 0 1,0 0-1,0 0 1,0 0-1,0 0 1,1 0-1,-1 0 1,0 0-1,0-1 1,0 1-1,0 0 1,0 0-1,0 0 1,5 23-43,-2-1-1,0 1 1,-2 0 0,0 0 0,-3 26 0,1 33-86,23 316 162,-15-197 502,-8-199-490,-2-4-24,-4-7-23,1 0-1,0-1 1,1 1 0,-1-1 0,2 0 0,-1 0 0,2-1 0,-5-18 0,2 10-23,-32-118-214,-39-271 0,69 335 138,3-1 1,6-99-1,1 152 76,0 1-1,7-30 1,-7 42 25,0 1 0,1-1-1,0 1 1,0 0 0,1 0 0,0 0 0,0 1 0,0-1 0,7-7 0,-9 12-1,0 0 1,0 0-1,0 1 0,0-1 1,0 0-1,1 1 1,-1 0-1,0-1 1,1 1-1,-1 0 0,1 0 1,-1 0-1,1 0 1,0 1-1,-1-1 1,1 1-1,4-1 1,-3 2 10,0-1 1,0 1 0,1 0 0,-1 0 0,0 0 0,0 0 0,0 1 0,-1-1 0,1 1 0,5 3 0,1 3 30,1 0 0,-1 0 1,-1 1-1,1 0 0,-1 1 0,9 14 1,-2-1 18,-1 1 1,-1 1 0,17 44-1,20 86 55,-39-104-144,-2 1 0,-2 0-1,-2 0 1,-3 1 0,-5 88 0,1-131-40,-1-1 1,1 0-1,-2 1 1,1-1 0,-1 0-1,-8 16 1,10-24 43,1 0 0,-1 0 0,1 1 0,-1-1 1,0 0-1,0 0 0,1 0 0,-1 0 0,0 0 0,0 0 0,0-1 1,0 1-1,0 0 0,0 0 0,0-1 0,0 1 0,0 0 0,-1-1 1,1 1-1,0-1 0,0 1 0,0-1 0,-1 0 0,1 0 0,0 0 1,0 1-1,-1-1 0,1 0 0,0 0 0,-1-1 0,1 1 0,0 0 1,0 0-1,-1-1 0,1 1 0,0 0 0,0-1 0,0 1 0,-1-1 1,1 0-1,0 1 0,0-1 0,0 0 0,-1-1 0,-7-6-124,1 1 1,0-1-1,0 0 0,-8-12 0,10 12 56,-182-248-1232,72 92 1328,70 102 137,-95-123 550,104 140-35,-78-72-1,95 101-249,19 16-288,3 3-44,24 23-7,121 101-134,11 8-17,116 141 261,-239-236-129,-2 2 1,-1 2-1,-2 1 1,-3 1-1,27 60 1,-46-87 15,-1 0 0,0 1 0,-2 0 0,0 0 0,-2 0 0,0 0 0,-1 1 0,-1-1 0,0 1 0,-2-1 0,-1 1 0,0-1 0,-2 0 0,0 1 0,-1-2 0,-1 1 0,-1-1 0,-1 1 0,0-2 0,-15 24 0,-4 1-12,-2-2-1,-2 0 0,-71 70 1,32-46-77,-92 65 0,100-84-46,-3-4 0,-112 56-1,144-83-6,-1-1 0,0-1 0,-1-2 1,-1-2-1,0-1 0,0-1 0,-59 2 0,83-9 7,0 0 0,0-1 0,0-1 1,0 1-1,0-2 0,1 0 0,-1 0 0,-18-9 1,25 10 29,0-1 0,1 0 1,-1 1-1,1-2 1,0 1-1,0 0 1,0-1-1,1 0 1,-1 0-1,1 0 1,0 0-1,0 0 1,0-1-1,0 1 1,1-1-1,0 0 0,0 0 1,0 0-1,1 0 1,0 0-1,0 0 1,-1-7-1,2-2-27,0 0 0,1 0 0,1 1 0,0-1 0,1 0-1,1 0 1,0 1 0,1 0 0,0 0 0,1 0 0,0 0 0,14-18 0,8-11-84,2 1 1,43-43-1,-21 29 144,2 2-1,3 3 0,1 2 1,3 3-1,2 2 0,79-39 1,-107 64 130,0 2 0,62-18 1,-75 28-45,1 1 0,0 1 0,0 1-1,0 1 1,37 2 0,-49 1-32,1 0 0,-1 0-1,0 1 1,0 1-1,-1 0 1,1 0 0,0 1-1,10 5 1,-15-5-12,0 0 0,0 0-1,-1 0 1,1 0 0,-1 1 0,0 0 0,-1 0 0,1 0-1,-1 1 1,0-1 0,0 1 0,-1 0 0,1 0 0,2 8-1,-2-1 2,0 0 0,-1 0 0,-1 1 0,0 0 0,0-1 0,-2 1 0,1 0 0,-2 0 0,0 0-1,-1-1 1,0 1 0,-1 0 0,-7 20 0,-1 0 15,-2-1 0,-2 0-1,-1-1 1,-24 35 0,0-8 43,-3-2 1,-2-2 0,-2-2-1,-3-2 1,-81 65 0,61-63-10,-1-3 0,-3-3 0,-2-3 0,-88 36 1,102-54-60,-2-3 1,-124 29 0,154-45-60,1-2 1,-1-2-1,0 0 0,0-3 1,0-1-1,0-1 1,-56-11-1,79 10-16,1 0-1,0 0 1,0-1 0,0 0-1,0-1 1,1 0 0,-1 0-1,1-1 1,1 0-1,-16-15 1,20 17 20,0 0 0,1-1 0,-1 1 0,1-1 0,0 0 0,1 1 0,-1-1 0,1-1 0,0 1 0,0 0 0,0-1 0,1 1-1,0 0 1,0-1 0,1 0 0,-1 1 0,1-1 0,0 1 0,1-1 0,-1 0 0,1 1 0,2-8 0,2-4-51,1 1-1,1 0 1,0 0 0,1 0 0,0 1 0,2 0-1,14-18 1,5-2-174,56-52 0,-13 23 41,2 4 0,2 2 0,3 4 1,3 4-1,1 3 0,3 4 0,1 3 0,107-32 0,-48 35-206,-121 33 375,0 1 1,0 1-1,47 3 0,-66 0 67,1-1 0,0 1 0,-1 1 0,1-1-1,-1 1 1,0 0 0,12 5 0,-17-6-6,1 0-1,0 0 1,-1 1 0,0-1-1,1 0 1,-1 0 0,0 1 0,1-1-1,-1 0 1,0 1 0,0 0 0,0-1-1,0 1 1,0-1 0,-1 1 0,1 0-1,-1 0 1,1-1 0,-1 1-1,1 0 1,-1 0 0,0 0 0,0 0-1,0-1 1,0 1 0,0 0 0,0 0-1,0 0 1,-1 0 0,1-1 0,-2 5-1,-3 4 65,0 0-1,0 0 1,-1 0-1,-1 0 0,0-1 1,0 0-1,-1-1 1,0 1-1,-17 12 0,-25 23 276,-3-3-1,-77 46 0,-126 57 150,-256 91 251,365-180-537,-242 57 0,168-73-492,181-35 25,0-2-1,-1-2 1,-57-6 0,86 5 82,1-1-1,0 0 1,0-1-1,0 0 1,0 0-1,0-2 1,1 1-1,0-1 1,0-1-1,0 0 1,-15-12-1,23 17 121,1 0 1,-1-1-1,1 1 0,0-1 1,0 0-1,0 1 0,-1-1 1,1 0-1,1 1 0,-1-1 1,0 0-1,0 0 0,1 0 1,-1 0-1,1 0 0,0 0 1,-1 0-1,1 0 0,0 0 1,0 0-1,0 0 0,1 0 1,-1 0-1,0 0 0,1 0 1,-1 0-1,1 0 0,0 1 1,-1-1-1,1 0 0,0 0 1,0 0-1,2-2 0,3-3-67,1-1-1,0 1 1,0 0-1,0 1 0,15-11 1,20-10-231,82-41 0,57-12 164,-140 62 174,166-67 208,4 9 0,249-55 1,-340 109 452,-101 20-374,-1 1-1,1 1 0,-1 0 1,25 5-1,-41-5-234,-1 0-1,1 0 1,-1 1 0,1-1 0,-1 0 0,1 1-1,-1-1 1,0 1 0,1 0 0,-1-1 0,0 1-1,1 0 1,-1 0 0,0 0 0,0 0-1,1 1 1,-1-1-12,-1 0 0,0-1-1,1 1 1,-1 0-1,0 0 1,1 0 0,-1-1-1,0 1 1,0 0 0,0 0-1,0 0 1,0 0 0,0-1-1,0 1 1,0 0-1,0 0 1,-1 0 0,1-1-1,0 1 1,0 0 0,-1 1-1,-1 2 63,-1 0 0,0 0 0,0 0 0,0 0-1,0 0 1,0-1 0,-1 1 0,-7 5 0,-15 9 195,-1-1-1,-49 24 1,-67 20 44,133-57-321,-188 68 46,-3-8 0,-260 47 1,179-63 235,-327 12 0,177-53-673,365-7 50,53 0 77,-1 0 0,0-1 0,0-1 0,-21-5 0,29 5-500,16-2 11,37-9 280,1 1 1,0 3-1,54-4 0,11-2 233,806-191-153,-25-84 523,-665 197 772,-172 62-320,-43 20-310,-12 4-31,-3 6-229,1 1 1,-1-1-1,1 0 1,-1 1-1,0 0 0,0-1 1,1 1-1,-1 0 1,0 0-1,1 0 0,-1 0 1,0 0-1,1 0 1,-3 1-1,-106 15-83,-192 53 0,177-37 4,-657 152 326,-10-41 1777,598-119-1948,-2-9 1,-196-9 0,364-7-428,0-1 0,0-1 0,1-2 1,-47-12-1,71 16 253,0 0-1,1-1 1,-1 1 0,0 0 0,1-1 0,-1 1-1,1-1 1,-1 0 0,-3-3 0,6 4 40,-1 0 0,1 0-1,-1 1 1,1-1 0,-1 0 0,1 0 0,0 0 0,-1 0-1,1 1 1,0-1 0,-1 0 0,1 0 0,0 0-1,0 0 1,0 0 0,0 0 0,0 0 0,0 0 0,0 0-1,0 1 1,1-3 0,0 0-37,1 1 0,0-1 0,0 0 0,0 0 0,0 1 0,0-1 0,1 1 0,-1-1 0,1 1 0,-1 0 0,1 0 1,0 0-1,0 0 0,5-1 0,25-12-241,0 1 1,67-16-1,-89 27 290,677-144-59,-469 106 105,-10 2 76,334-68 83,-10-22 1523,-525 127-1636,17-5 454,0-1 0,44-19 1,-64 23-155,-9 0-28,1 2-266,-1 0-1,0 0 1,0 0 0,-1 0 0,1 1 0,0 0-1,-1 0 1,1 0 0,-6-1 0,-6 2 111,-30 1 1,-315 47 455,259-32-596,-636 115 286,-43 7 4,681-125-1100,-159 2 1,254-16 485,10-5 1,3-2 164,0 1 0,0 0 0,0 0 0,1 1 0,0 0 0,0 1 0,16-7 0,83-28-412,-76 29 400,653-181-312,12 47 1232,-342 81 1570,-379 62-1484,-211 21-317,155-10-520,-872 119 76,470-60 225,451-63-334,-363 39-588,321-43 102,70-1 426,0 0 0,0 0 1,1-1-1,-1 0 0,0 1 0,0-1 0,0 0 1,-4-2-1,6 2 39,1 1 1,0 0-1,0 0 1,-1 0-1,1-1 1,0 1-1,0 0 1,-1 0-1,1-1 1,0 1-1,0 0 1,0-1-1,0 1 1,0 0-1,-1 0 1,1-1-1,0 1 1,0 0-1,0-1 1,0 1-1,0 0 0,0-1 1,0 1-1,0 0 1,0-1-1,0 1 1,0 0-1,0-1 1,12-12-333,10 0 109,0 0 0,1 2 1,1 1-1,28-9 0,508-157-904,11 39 886,122 14 1036,-639 117 40,56 0-1,-120 11-514,-26 11-272,-1-1 0,-1-2 0,-71 14 0,42-11-62,-112 29-195,-492 120-104,-3-24 1132,569-122-804,1-4 1,-130 2-1,224-17-37,-45-3-145,52 3 156,1 0 0,-1-1 0,1 1 0,-1-1 0,1 0 0,0 0 0,-1 0 0,1 0 0,0 0 0,0 0 0,-1-1 0,1 1 0,0-1 0,1 1 0,-1-1 0,0 0 0,-2-2 0,4 3 8,-1 0 0,1 0 0,-1 0 0,1-1 0,0 1 0,-1 0 0,1 0-1,0 0 1,0-1 0,0 1 0,0 0 0,0 0 0,0 0 0,0-1 0,0 1 0,0 0 0,0 0 0,1 0 0,-1-1 0,1 1 0,-1 0 0,1 0 0,-1 0 0,1 0 0,-1 0 0,1 0 0,0 0 0,0 0 0,1-1 0,3-4-62,1 1 1,0-1-1,11-6 1,-9 6 5,54-36-233,1 3 1,110-50-1,147-42 123,72-1 43,-272 99 535,160-22 0,-204 47 562,-74 9-756,-7 3-15,-6 4-105,0-1 1,-1-1-1,1 0 0,-1-1 0,-13 4 1,-73 19 129,70-21-163,-278 65 361,-3-13 0,-328 20 0,295-68 45,287-13-503,1-3 0,1-2 1,-1-2-1,-65-20 1,100 23-42,0-2 1,0 0-1,0 0 0,1-2 1,-19-13-1,29 17 42,0 0 0,0 0-1,1-1 1,0 0 0,0-1 0,1 0-1,0 0 1,0 0 0,0 0 0,1-1-1,1 0 1,-5-13 0,1-3-9,-6-45 1,12 52 79,-2-1 1,0 1-1,-1 0 0,-1 0 0,-8-19 0,12 34-20,1 0-1,-1 0 0,0 0 1,0 0-1,0 1 0,0-1 0,0 1 1,-1-1-1,1 1 0,-1 0 1,1 0-1,-1 0 0,0 0 0,0 0 1,0 0-1,0 1 0,0 0 1,0 0-1,-1-1 0,1 2 0,-6-2 1,6 2-15,0 0 0,1 1 0,-1-1 0,0 1 0,1-1 0,-1 1 0,1 0 1,-1 0-1,1 0 0,0 1 0,-1-1 0,1 1 0,0-1 0,0 1 0,0-1 0,0 1 1,0 0-1,0 0 0,0 0 0,1 0 0,-1 1 0,1-1 0,0 0 0,-1 1 0,1-1 0,0 1 1,0-1-1,0 4 0,-3 6-20,1 0 0,1 1 1,0-1-1,0 1 0,2-1 1,-1 1-1,1-1 0,1 1 1,3 12-1,1 7 12,2 0-1,17 44 1,4-3 87,4-1-1,3-2 1,4-1-1,2-2 1,3-2 0,2-1-1,4-3 1,102 97-1,-96-107-13,2-2 0,70 44 0,-97-73-58,2-1 0,1-1 1,0-2-1,1-1 0,0-2 1,41 9-1,-64-19-4,1-1 0,-1 0 0,0-1 0,1-1 0,-1 0 0,24-3-1,-34 3 2,1 0 0,0-1-1,-1 1 1,1-1 0,0 0-1,-1 0 1,1 0 0,-1 0-1,0 0 1,1-1 0,-1 1-1,0-1 1,0 1-1,1-1 1,-1 0 0,-1 0-1,1 0 1,0 0 0,0 0-1,-1 0 1,1-1 0,-1 1-1,0 0 1,0-1 0,0 1-1,0-1 1,0 1-1,0-1 1,-1 0 0,1 1-1,-1-1 1,0 0 0,0 0-1,0 1 1,0-6 0,-2-2-16,1 1 1,-2-1-1,1 1 1,-1 0-1,-1 0 0,1 0 1,-2 0-1,1 1 1,-11-14-1,-6-6-16,-33-35 0,44 52 37,-60-60-11,-3 2 0,-131-95 0,101 93 294,-190-97 1,209 128 42,-120-41 1,157 67-203,0 1 0,-1 3 1,0 1-1,-64-2 0,98 10-130,0 1 0,0 0 0,0 2 0,0-1 1,1 2-1,-21 5 0,29-6-12,1-1 1,0 1-1,-1 0 0,1 0 1,0 1-1,0-1 0,0 1 1,1 0-1,-1 0 1,1 0-1,-1 1 0,1-1 1,0 1-1,0-1 1,1 1-1,-1 0 0,1 0 1,0 1-1,0-1 1,0 0-1,0 1 0,-1 6 1,2-3-15,0 1-1,0 0 1,1-1 0,0 1 0,1 0-1,0-1 1,0 1 0,1 0 0,0-1 0,5 13-1,5 9-99,23 42-1,-29-60 109,23 39-50,2-1 0,3-2 0,1-1 0,3-2 0,55 53 0,-23-34 91,3-3 0,122 79-1,-136-103 33,2-3 0,112 45 0,-128-63 22,0-1-1,1-3 1,0-1-1,89 7 1,-116-17-60,-1 0 1,1-2-1,-1 0 1,1-1-1,-1-1 1,0 0-1,31-11 1,-42 11-17,-1 1 0,0-1 0,1 0 0,-1-1 0,-1 1 0,1-1 0,0-1 0,-1 1 0,0-1 0,0 0 0,0 0 0,-1 0 0,0 0 0,0-1 0,0 0 0,0 0 0,-1 0 1,0 0-1,-1-1 0,1 1 0,-1-1 0,0 0 0,1-12 0,-2 7-26,0 0 0,-1 1 0,-1-1 0,0 0 0,-1 1 0,0-1 0,-1 1 0,0 0 0,-7-17 0,-5-6-146,-35-57 1,-1 10-24,-5 3 0,-112-125 1,68 101 215,-133-106 1,30 60 311,164 124-214,-1 2 0,0 2 1,-64-22-1,87 36-91,-1 1 0,0 1-1,0 0 1,-1 2 0,-21-1-1,33 3-24,1 0 1,-1 1-1,1-1 0,-1 2 0,1-1 0,0 1 0,-12 4 0,14-4 0,1 0 0,-1 0 1,1 0-1,0 1 0,0-1 0,0 1 0,1-1 1,-1 1-1,0 0 0,1 0 0,0 0 0,0 0 1,0 1-1,-3 4 0,2 0 8,1 1 1,-1 0-1,1 0 0,1-1 0,0 1 1,0 0-1,1 0 0,0 0 1,0 0-1,1 0 0,3 17 1,3 1 9,0-1 0,20 46 0,-4-22 17,2-2 0,40 58 1,78 84 171,-78-114-125,4-3-1,2-3 1,4-3-1,100 68 0,-65-60-70,4-5 1,203 90-1,-223-120-62,1-5-1,116 27 1,-142-47-76,0-3 1,2-3-1,134 1 0,-181-10 83,0-2-1,0 0 0,0-2 0,0 0 0,-1-2 0,41-15 0,-57 18 31,0 0 0,0 0 0,-1-1 0,1 0 0,-1 0-1,0-1 1,0 1 0,-1-1 0,1-1 0,-1 1 0,0-1-1,-1 0 1,1 0 0,-1 0 0,0-1 0,-1 0 0,1 1-1,-1-1 1,-1 0 0,1-1 0,-1 1 0,-1 0 0,1-1-1,-1 1 1,0-12 0,-1 2-32,-1 0-1,-1 0 1,-1 1 0,0-1-1,-1 1 1,0 0-1,-12-25 1,-6-8-236,-32-50 0,16 38-187,-2 1 0,-2 2-1,-4 1 1,-1 3 0,-107-93-1,110 112 361,-1 1 0,-2 2 0,-1 2 0,-2 2 1,0 3-1,-2 1 0,-1 3 0,-62-16 0,69 27 355,-2 2 1,1 2-1,-1 2 1,0 2-1,0 2 1,-54 7 0,69-2 58,0 1 0,0 2 0,-46 17 1,72-22-261,0 0-1,0 0 1,0 1 0,1-1-1,-1 2 1,1-1 0,0 1 0,-11 11-1,14-13-25,1 0 0,-1 1 0,1-1 0,0 1 0,0-1 0,0 1 0,0 0-1,0 0 1,1 0 0,0 0 0,0 0 0,0 0 0,1 1 0,-1-1 0,1 0-1,0 0 1,0 6 0,3 3-14,0-1 1,1 1-1,0-1 0,1 0 0,0-1 1,1 1-1,0-1 0,1 0 1,11 15-1,13 13-17,1-1 0,1-1 1,59 48-1,128 86-22,-105-91 151,3-4-1,220 102 0,-224-129 6,3-4-1,2-6 0,160 31 1,-171-51 178,220 10 0,-244-29-179,0-4 0,-1-3 0,100-22 0,-173 27-117,91-23 68,-90 21-76,0 0 0,0 0 0,0-1-1,-1-1 1,1 0 0,12-10 0,-21 15-17,0-1 1,-1 1 0,1 0 0,0-1 0,-1 1 0,0-1 0,1 1 0,-1-1 0,0 0-1,0 0 1,0 1 0,0-1 0,0 0 0,-1 0 0,1 0 0,0 0 0,-1 0-1,1 0 1,-1 0 0,0 0 0,0 0 0,0 0 0,0 0 0,0 0 0,0 0 0,0 0-1,-1 0 1,1 0 0,-1 0 0,1 0 0,-1 0 0,0 0 0,0 0 0,0 0-1,0 1 1,0-1 0,0 0 0,-1 1 0,-1-3 0,-5-4-141,0 0 1,0 1-1,0 0 1,-1 1-1,0 0 1,-10-5-1,-19-9-241,-1 3 0,0 1 0,-1 2 0,-65-15-1,14 12 166,-96-6-1,103 16 695,-95 5 1,144 4-102,1 1 0,0 2 0,0 1 0,1 2 0,-54 19 0,79-24-272,-1 1 0,1-1 0,0 2 0,0-1 0,-9 8-1,15-10-74,0-1 0,1 1 0,-1 0 0,1 0 0,-1-1 0,1 1 0,0 0-1,-1 0 1,1 1 0,0-1 0,0 0 0,0 0 0,1 0 0,-1 1 0,1-1-1,-1 0 1,1 1 0,0-1 0,-1 0 0,1 1 0,0-1 0,1 1-1,-1-1 1,1 3 0,1 2-18,1 0 0,-1-1-1,2 1 1,-1-1-1,1 0 1,0 1 0,0-2-1,0 1 1,1 0 0,0-1-1,0 0 1,0 0 0,1 0-1,0-1 1,6 4 0,13 8-42,0-2 0,40 17 1,-9-9 59,2-3-1,0-2 1,1-2 0,0-3 0,72 4-1,305-6 283,78-46 628,-506 35-820,0 0-1,0-1 0,0 0 0,8-4 0,-29-1-128,0 1-1,0 1 1,-1 0 0,0 1-1,0 0 1,-21-2-1,-101-8-231,106 12 228,-864-6 286,833 9-211,26-1-230,1 1 1,-1 1 0,0 2-1,-42 11 1,77-15 180,0 0 1,0 0 0,0 0-1,0 0 1,-1 0 0,1 0-1,0 0 1,0 0 0,0 0-1,0 0 1,0 0 0,-1 0-1,1 1 1,0-1 0,0 0-1,0 0 1,0 0 0,0 0-1,0 0 1,0 0-1,-1 0 1,1 1 0,0-1-1,0 0 1,0 0 0,0 0-1,0 0 1,0 0 0,0 1-1,0-1 1,0 0 0,0 0-1,0 0 1,0 0 0,0 0-1,0 1 1,0-1 0,0 0-1,0 0 1,0 0 0,0 0-1,0 1 1,0-1-1,0 0 1,0 0 0,0 0-1,0 0 1,0 0 0,0 0-1,1 1 1,-1-1 0,0 0-1,0 0 1,0 0 0,2 5-63,0 0 1,0-1-1,1 1 0,0-1 1,-1 0-1,2 0 1,-1 0-1,0 0 1,1 0-1,-1-1 1,1 1-1,8 4 0,11 8-105,29 14 0,-27-16 127,64 34 218,2-4 0,3-4 0,0-4 0,3-5 0,0-3-1,2-5 1,1-4 0,0-4 0,1-5 0,148-4 0,-81-20 245,-139 10-216,-1-1 0,0-2 0,48-18 0,-73 24-158,1-1 0,0 0 0,-1 0 0,0 0-1,1 0 1,-1 0 0,0-1 0,5-4-1,-8 6-29,1 0-1,-1 1 1,1-1-1,-1 0 1,1 1-1,-1-1 1,0 0-1,0 1 1,1-1-1,-1 0 1,0 0-1,0 1 1,0-1-1,0 0 1,0 0-1,0 0 1,0 1-1,0-1 1,0-1-1,-1 0 0,1 1 0,-1 0-1,0-1 1,0 1 0,1 0-1,-1 0 1,0 0 0,0-1-1,0 1 1,0 0 0,0 0-1,-1 1 1,1-1 0,-2-1-1,-13-7 0,-1 1-1,-1 1 0,1 0 1,-1 2-1,0 0 0,-28-4 0,14 2-47,-378-63-746,-6 27 323,-707-10 447,986 62-182,131-8 176,1-1-34,0 0 1,0 0 0,0 1 0,0 0 0,0 0-1,0 1 1,0-1 0,0 1 0,0 0 0,-4 3-1,9-5 39,-1 0 1,1 0-1,0 1 0,-1-1 0,1 0 0,0 0 0,0 1 0,-1-1 1,1 0-1,0 1 0,0-1 0,-1 0 0,1 1 0,0-1 0,0 0 0,0 1 1,0-1-1,-1 0 0,1 1 0,0-1 0,0 1 0,0-1 0,0 0 0,0 1 1,0 2-31,-1 0 1,1-1-1,0 1 1,0-1 0,0 1-1,1-1 1,-1 1-1,0-1 1,1 1 0,0-1-1,0 1 1,-1-1-1,1 0 1,1 1 0,0 1-1,2 1-43,-1 0 0,1 0 0,0-1 0,1 1 0,-1-1 1,10 7-1,8 3 7,0-1 0,1 0 0,1-2 0,-1 0 1,2-2-1,43 11 0,-16-9 145,0-2-1,71 3 1,15-9 234,1-5-1,170-27 1,273-71 447,-407 67-532,460-83 878,-606 109-987,-22 4-22,0 1 0,0 1 0,1-1 0,11 0 0,-19-2 22,0 3-100,0 0 0,0-1 0,0 1 0,-1 0 0,1-1 1,0 1-1,-1 0 0,1 0 0,-1-1 0,0 1 1,1 0-1,-1 0 0,0 0 0,1 0 0,-1 0 0,0 0 1,0 0-1,-2-2 0,0 1-6,0 0 1,-1 0-1,1 0 1,0 0-1,-1 1 1,-6-3-1,-9 0-34,0 0 0,-23-1 0,22 3 18,-576-24-391,-223 76 1026,746-43-568,-40 3-226,-151 33 0,250-40 40,1 1-1,-1 1 0,1 0 0,-15 8 0,28-13 125,-1 0-1,1 1 1,0-1-1,-1 0 1,1 0 0,-1 1-1,1-1 1,0 0-1,-1 0 1,1 1-1,0-1 1,0 0 0,-1 1-1,1-1 1,0 0-1,0 1 1,-1-1-1,1 1 1,0-1 0,0 0-1,0 1 1,0-1-1,0 1 1,0-1 0,-1 0-1,1 2 1,0 0-27,-1 0 18,1-1 0,-1 1 0,1 0 0,-1 0 0,1-1 0,0 1 0,0 0 0,0 0 0,0 0 0,0-1 0,0 1 0,1 0 0,-1 0 0,0-1 0,1 1 0,0 0 0,-1 0 0,1-1 1,0 1-1,0-1 0,0 1 0,0-1 0,0 1 0,0-1 0,0 0 0,0 1 0,1-1 0,-1 0 0,0 0 0,3 1 0,12 8-80,0-1 0,1-1 0,0-1 0,1 0 0,21 4 0,98 18-78,-21-11 258,0-6-1,2-5 1,179-12 0,-116-11 199,280-63 1,-341 51-141,-2-5-1,-1-6 1,-2-4-1,166-88 1,-239 107-108,0-1 1,-2-2-1,-1-2 1,-1-2 0,67-68-1,-99 92 1,-4 4-11,16-29 104,-9 13-291,-8 14 115,0 1-190,-1 4-81,0 0-101,0 0-149,0 0-161,12 4-576,-11-4 1237,-1 1 1,1 0-1,0-1 1,0 1-1,0-1 0,0 0 1,0 1-1,0-1 1,0 0-1,0 1 0,0-1 1,0 0-1,0 0 1,0 0-1,0 0 0,0 0 1,0 0-1,1 0 1,20 0-327,1 2 1,-1 0-1,0 2 1,28 7-1,-20 3 1737,-25-12-502,-5 2 32,0 0-641,0-1 1,-1 1 0,0 0 0,0 0 0,0-1 0,0 1 0,-2 3 0,-7-1 132,-87 24 244,-128 21-1,191-45-1309,-1-1 1,1-2-1,-1-1 0,-45-5 0,73 3 247,1-1 1,-1 0-1,0 0 0,1-1 1,0 0-1,-1 0 1,1-1-1,0 1 1,0-1-1,1 0 0,-1-1 1,0 0-1,-5-5 1,4 2-148,0 0 0,1 0 0,0-1 0,1 0 0,0 0 1,0-1-1,1 1 0,-1-1 0,-2-12 0,-25-85-3448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03T05:11:30.395"/>
    </inkml:context>
    <inkml:brush xml:id="br0">
      <inkml:brushProperty name="width" value="0.35" units="cm"/>
      <inkml:brushProperty name="height" value="0.35" units="cm"/>
      <inkml:brushProperty name="color" value="#E71224"/>
    </inkml:brush>
  </inkml:definitions>
  <inkml:trace contextRef="#ctx0" brushRef="#br0">1021 57 5221,'43'-40'7554,"-43"39"-7492,1 1-1,-1-1 1,0 0 0,1 1 0,-1-1 0,0 0-1,0 1 1,1-1 0,-1 0 0,0 0-1,0 1 1,0-1 0,0 0 0,0 0 0,0 1-1,0-1 1,0 0 0,0 0 0,0-1 4182,-15 13-3235,12-8-101,2 1-193,-5 13-170,4-13-145,0 0-85,-5 6-171,-1 0 1,-1-1-1,1 0 1,-1 0-1,-1-1 1,0 0-1,0-1 1,0 0-1,-21 10 1,-14 5 102,-56 17 0,46-19-99,-371 163 309,231-96-327,151-67-33,40-18-65,4-2 0,0 0 0,0 0 0,0 0 0,0 0 0,0 0 0,0 0 0,0 4-19,0-1 1,1 1 0,-1 0 0,1 0-1,0 0 1,3 7 0,-3-8 18,1 1 0,1 0-22,-1 1-3,0 26 8,-3 12 164,-5 48 0,-2 51 103,5-57-271,-12 98 41,-3 138-45,12-220 78,6-95-80,1-4-1,-1 1 0,0-1 0,0 0 0,0 0 0,0 1 0,0-1 0,0 0 0,-1 0 0,1 1-1,-2 2 1,-2 15 62,0 0-1,2 0 1,-1 23-1,3-42-63,1 0 1,-1-1-1,1 1 0,-1 0 0,1-1 1,-1 1-1,1-1 0,-1 1 0,1-1 1,0 1-1,-1-1 0,1 1 0,0-1 1,-1 1-1,1-1 0,0 0 0,0 0 1,0 1-1,-1-1 0,1 0 0,0 0 1,0 0-1,0 0 0,-1 0 0,3 0 1,14 1 13,3-1-29,1 2 1,-1 0 0,0 2 0,28 7-1,72 31-25,-19-4-33,56 5 78,86 31 125,-224-67-122,-15-5 17,0-1 10,10 6 17,-11-5-17,-3-2 1,3 4 10,10 10-32,-10-11 10,-3-3 6,4 0 0,10 0 0,-14 0-31,0 0 0,0 0-1,1 0 1,-1 0 0,0 0-1,0 0 1,0 0 0,1 0 0,-1 0-1,0 0 1,0 0 0,0 0-1,0 0 1,1 0 0,-1 0-1,0 0 1,0 0 0,0 0-1,0-1 1,1 1 0,-1 0-1,0 0 1,0 0 0,0 0-1,0 0 1,0 0 0,0-1 0,1 1-1,-1 0 1,0 0 0,0 0-1,0 0 1,0-1 0,0 1-1,0 0 1,0 0 0,0 0-1,0-1 1,3-4 10,2-7-17,0 1-1,1-1 1,1 2-1,7-12 1,-8 14 0,0 1 1,1-1-1,-1 1 1,12-9-1,-7 8-4,84-69-96,3 3-1,161-90 0,-163 111 112,-58 32 23,-32 21-24,-3-2 23,-3 2-6,4-1-42,13-3-6,-1 3 27,-15 1 1,0 0-1,0 0 1,-1 0-1,1 1 1,0-1-1,-1 0 1,1 0-1,0 0 1,-1 0-1,1-1 1,0 1-1,0 0 1,-1 0-1,1 0 0,0-1 1,-1 1-1,1 0 1,0 0-1,-1-1 1,1 1-1,0-1 1,1-1 1,0 0 1,1 1-1,-1-1 1,1 1-1,-1 0 1,1 0-1,-1-1 0,1 2 1,0-1-1,5-1 1,6-6 64,-4 4 21,-12 1-35,-30-22 81,1 2-70,-5-8-31,26 15-36,2 1 5,-7-10 4,2-1-1,-19-52 1,-10-61 6,28 86 23,-27-104-153,-30-242 1,65 353 152,-2 1 1,-18-61-1,22 99-8,-4-9-27,6 12-27,2 4-10,-3-3-11,-8-14 37,7-7 17,3 21-3,0 0 0,1 1 1,-1-1-1,0 0 0,-1 0 1,1 1-1,-2-4 0,1 3 1,0 0 0,-1 0 0,1 0 0,-1 1-1,1-1 1,-5-2 0,4 3-7,0 0 1,0 1-1,0-1 1,0 1-1,0 0 0,-1 0 1,1 1-1,0-1 0,-1 1 1,1-1-1,0 1 0,-5 0 1,6 0 4,2 0-3,-1 0 0,1 0-1,-1 0 1,1 0 0,-1 0-1,1 1 1,-1-1 0,1 0 0,-1 0-1,1 0 1,-1 0 0,1 1 0,-1-1-1,1 0 1,-1 0 0,1 1-1,-1-1 1,1 0 0,0 1 0,-1 0-1,-33 28-50,1 2-1,-50 63 0,30-33 30,-49 48 69,-5-6 0,-179 136 1,241-208-79,44-31 22,1 1 0,-1-1-1,1 1 1,-1-1 0,1 0 0,-1 0 0,0 1 0,1-1 0,-1 0 0,1 0 0,-1 1 0,0-1 0,1 0 0,-1 0 0,0 0 0,1 0-1,-1 0 1,1 0 0,-1 0 0,0 0 0,1 0 0,-2-1 0,2 1 1,-1-1 0,1 1 0,0 0 0,0-1 0,-1 1 1,1-1-1,0 1 0,0-1 0,0 1 0,-1-1 0,1 1 0,0-1 0,0 1 0,0-1 0,0 1 0,0-1 1,0 1-1,0-1 0,0 1 0,0-1 0,8-25-208,1 7 97,2 0-1,0 2 0,17-22 1,-7 9 37,55-69-190,144-146 1,-207 232 268,-8 6 4,0 2 0,1-1 0,-1 1 0,1 0 0,0 0-1,0 0 1,1 1 0,0 0 0,-1 0 0,1 0 0,15-4 0,-21 8 0,0-1 0,0 1 0,0 0 0,0 0 0,0 0 0,0 0 0,0 0 0,0 0 0,0 0 0,0 0 0,0 0 0,0 1 0,0-1 0,-1 0 0,1 1 0,0-1 0,0 0 0,0 1 0,0-1 0,0 1 0,-1-1 0,1 1 0,0 0 0,1 0 0,1 4-3,0-1 0,-1 1 0,1-1 0,-1 1 0,0 0 0,0 0 0,0 0 0,-1 0 0,0 0 0,0 1 0,0-1 0,-1 0 0,1 7 0,-1 15-21,-4 40-1,-4-5 22,-26 95 0,-31 59 7,54-180-2,-183 502 46,188-522-55,1-1 0,-7 29 0,31-61-63,22-50 6,35-82 0,-37 70 11,61-118 6,144-300 99,-241 491-63,-8 16 6,-315 602 96,233-464-82,-34 62-18,112-191-13,9-17 6,6-10 0,50-68 12,-3-2-1,-4-3 1,-3-2 0,-4-1-1,47-137 1,-87 214 5,9-24 46,11-65-1,-21 89-42,0 0-1,0 0 1,-1 0-1,1 0 0,-2 0 1,1 0-1,-1 0 1,0 0-1,0 0 1,-1 0-1,0 0 0,0 1 1,-1-1-1,0 1 1,-5-11-1,6 15-7,0 0 0,0 0-1,0-1 1,-1 1 0,1 0-1,0 1 1,-1-1 0,1 0-1,-1 1 1,0-1 0,1 1-1,-1 0 1,0 0 0,0 0-1,-3 0 1,0 0 2,0 0 0,1 1 0,-1 0 0,0 0 0,1 1 1,-1-1-1,-9 3 0,-1 2 14,0 1 1,0 0 0,1 1-1,-24 14 1,8-2-6,1 2-1,1 1 1,1 1 0,1 2-1,1 0 1,-37 48 0,47-51 6,0 0 1,2 1-1,0 1 1,1 0-1,2 1 1,1 0-1,0 1 0,2 0 1,-7 40-1,13-55-18,1 0-1,1 0 1,-1 0-1,2 0 1,-1 0-1,2-1 1,-1 1-1,1 0 1,1-1-1,0 1 1,1-1-1,7 17 1,-8-22 3,0 0-1,1 0 1,-1 0 0,1-1 0,0 1-1,0-1 1,0 0 0,1 0 0,0-1-1,-1 1 1,1-1 0,0 0-1,0 0 1,1-1 0,-1 0 0,1 0-1,-1 0 1,1 0 0,0-1 0,-1 0-1,1 0 1,0 0 0,0-1-1,10-1 1,-3 0 3,1-1 0,-1 0-1,1-2 1,-1 1-1,0-2 1,-1 1 0,1-2-1,-1 0 1,0 0 0,14-11-1,2-3 30,-1-1 0,46-47-1,-48 42 11,-2-1 0,-1-1-1,35-60 1,-46 69-16,-1-1-1,-2 0 1,0 0-1,-1-1 1,0 0-1,-2 0 1,4-36-1,-8 50-17,-1-1-1,0 1 0,-1-1 0,1 1 1,-1 0-1,-1 0 0,1-1 0,-1 1 1,-1 0-1,-3-8 0,5 14-9,0-1 0,0 0 0,0 0 0,0 0 0,0 1 0,-1-1-1,1 0 1,-1 1 0,1-1 0,-1 1 0,0 0 0,1 0 0,-1-1 0,0 1 0,0 0 0,0 1 0,0-1 0,0 0 0,0 0-1,0 1 1,0-1 0,0 1 0,0 0 0,-1 0 0,1 0 0,0 0 0,0 0 0,0 0 0,0 0 0,0 1 0,0-1-1,0 1 1,0-1 0,0 1 0,0 0 0,0 0 0,0 0 0,-3 2 0,-7 3-2,1 2-1,0-1 1,1 1 0,0 1 0,0 0-1,1 0 1,0 1 0,-10 13 0,-57 95-94,70-108 96,-19 33-8,2 1 0,2 2 0,2 0 0,2 1 0,2 0 0,2 1 0,-13 100 0,25-135 1,1 0 0,0 0 1,0 0-1,2 0 1,-1 0-1,2-1 0,-1 1 1,2 0-1,6 15 1,-8-23 4,0 0 1,1 0 0,0-1-1,0 1 1,0-1-1,1 0 1,-1 0 0,1 0-1,0 0 1,0 0 0,0-1-1,1 0 1,-1 0-1,1 0 1,-1 0 0,1-1-1,0 0 1,0 0 0,1 0-1,-1-1 1,0 1 0,0-1-1,1 0 1,10 0-1,-2-2 4,0 0 0,0 0 0,0-2-1,-1 0 1,1 0 0,0-1 0,-1-1-1,0 0 1,15-8 0,0-2 11,-1-1 1,0-2 0,24-21-1,-11 5 43,-1-2 0,-2-1 0,37-48-1,-51 55-1,-2-1 0,-1-1 1,-1-1-1,-1-1 0,13-39 0,-27 60-18,0 0 0,-1-1 0,0 0 0,-2 1 0,1-1 0,-2-25 0,0 38-34,0-1 0,0 1 1,0-1-1,0 1 1,0-1-1,0 1 0,-1 0 1,1-1-1,0 1 0,-1-1 1,1 1-1,-2-3 0,-15-8-78,17 12 79,-1 0-1,1 0 0,0 0 1,0-1-1,0 1 0,-1 0 1,1 0-1,0 0 0,0 0 1,-1 0-1,1 0 1,0 0-1,0 0 0,-1 0 1,1 0-1,0 0 0,0 0 1,-1 0-1,1 0 0,0 0 1,0 0-1,-1 0 0,1 0 1,0 0-1,0 0 0,-1 1 1,1-1-1,0 0 0,0 0 1,0 0-1,-1 0 0,1 0 1,0 1-1,0-1 1,0 0-1,-1 0 0,1 0 1,0 1-1,0-1 0,0 0 1,0 1-1,-9 8-28,1 1 1,1 0-1,0 1 0,0 0 1,1 0-1,0 0 1,1 1-1,0-1 0,1 1 1,0 1-1,1-1 0,-2 13 1,-1 17 10,1 0-1,2 58 1,4-78 89,2-37 75,1-40 62,-4 46-208,-1-15-38,2 0 1,0 0-1,10-47 1,-2 38-62,2 0 0,1 1-1,22-42 1,-33 73 95,-1 0-1,0 1 1,1-1-1,-1 0 0,1 1 1,0-1-1,-1 1 0,1-1 1,-1 1-1,1-1 1,0 1-1,-1-1 0,1 1 1,0 0-1,0-1 1,-1 1-1,1 0 0,0 0 1,0 0-1,-1-1 0,1 1 1,0 0-1,0 0 1,1 0-1,-2 0-8,3 0-22,-3 6 8,-1 10 8,-1 0 1,0-1 0,-1 1 0,-1-1 0,0 0-1,-2 0 1,-6 15 0,-6 7 66,-37 59 1,39-71 9,-2-1 0,-31 35 0,43-53-43,0 1 1,-1-2-1,1 1 1,-1-1-1,0 0 1,-1 0-1,0-1 1,1 1-1,-1-2 1,0 1-1,-1-1 1,1-1-1,-13 3 0,18-5-13,-1 0 0,1 0-1,-1 0 1,1 0 0,-1-1-1,1 1 1,-1-1-1,1 0 1,0 0 0,-1 0-1,1-1 1,0 1-1,0-1 1,0 0 0,0 0-1,0 0 1,0 0 0,0 0-1,1-1 1,-1 1-1,1-1 1,0 1 0,0-1-1,0 0 1,0 0-1,-2-4 1,0 0-24,0-1 0,1 0 0,0 0 0,0-1 0,1 1 0,0-1 0,1 1 0,-1-1 0,1-12 0,1 16-218,0-5 312,0-1-1,1 1 1,0-1-1,3-12 0,9-5-2001,-10 23 394,1 1-1,-1-1 0,1 1 1,8-6-1,5-4-3309,-17 14 4679,0-1 0,1 1 0,-1 0 1,0-1-1,1 1 0,-1 0 0,0 0 0,0-1 0,1 1 0,-1-1 0,0 1 0,0 0 1,0-1-1,1 1 0,-1-1 0,0 1 0,0 0 0,0-1 0,0 1 0,0-1 0,0 1 1,0-1-1,0 1 0,0 0 0,0-1 0,0 1 0,0-1 0,0 0 0,0-39-4802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03T05:11:38.227"/>
    </inkml:context>
    <inkml:brush xml:id="br0">
      <inkml:brushProperty name="width" value="0.35" units="cm"/>
      <inkml:brushProperty name="height" value="0.35" units="cm"/>
      <inkml:brushProperty name="color" value="#FFC114"/>
    </inkml:brush>
  </inkml:definitions>
  <inkml:trace contextRef="#ctx0" brushRef="#br0">947 509 2050,'0'-6'703,"1"1"0,0-1 0,0 1 1,0-1-1,1 1 0,3-7 0,-3 0-116,-2-24-24,-6-139 4981,3 129-4056,3 33-966,-1 0 1,0-1-1,-1 1 1,-7-24-1,6 30-319,1 0-1,-1 0 1,-1 0-1,1 1 1,-1-1 0,-1 1-1,1 0 1,-1 0-1,-9-9 1,11 12-124,-1 0 1,0 0-1,0 0 0,-1 0 0,1 1 0,0 0 1,-1 0-1,0 0 0,1 0 0,-1 1 1,0 0-1,0 0 0,0 0 0,0 0 1,-5 1-1,-3 0 1,0 1 0,1 1 0,-1 0 0,1 1 0,-1 0 0,1 1 0,0 1 1,0-1-1,1 2 0,-1 0 0,1 0 0,-14 11 0,-36 30 230,-74 71-1,-70 103 204,182-190-479,1 1 1,1 0-1,2 2 1,1 0-1,2 1 1,2 0-1,-11 39 1,3 9-35,3 2 1,-7 88-1,17-83 24,3 0 0,4 0 0,13 118 0,-7-180-43,1 1 0,1-1-1,1 0 1,2-1 0,1 0 0,1 0-1,1-1 1,22 36 0,-20-43 2,0 1-1,1-2 1,0 0 0,2 0 0,0-2-1,1 0 1,1-1 0,0-1 0,1 0 0,35 17-1,-32-20-2,1-1-1,1-2 0,0 0 0,45 8 0,-51-13 10,-1-1 0,1-1 0,0-1 0,0-1 0,0 0 0,0-1 0,24-7 0,-20 3 29,0-2 0,0 0 0,-2-1 1,1-2-1,-1 0 0,0-1 0,-1-1 0,18-16 0,-23 16 1,0 0 0,-2-1 0,0-1 1,0 0-1,-1-1 0,-1 0 0,-1 0 0,0-1 0,-2-1 1,10-24-1,-5-2 42,-3-1-1,-1-1 1,-3 0 0,1-59-1,3-17-59,68-327-230,-67 398 209,-3-1 1,-2 0 0,-3 0 0,-4-82-1,-2 103 20,0 1 0,-3 0 0,0 1 0,-2-1 0,-1 1 0,-1 0 0,-2 1 0,0 1 0,-21-32 0,27 50 5,0 0 0,-1 1-1,0 0 1,-1 0 0,1 1-1,-1 0 1,-1 0-1,0 1 1,0 0 0,0 0-1,0 1 1,-1 0-1,0 1 1,0 0 0,0 1-1,0 0 1,-1 1-1,1-1 1,-1 2 0,0 0-1,1 0 1,-1 1-1,0 0 1,0 1 0,1 0-1,-1 1 1,1 0-1,-21 7 1,10 0-29,1 0 1,0 1-1,0 1 1,1 1-1,1 0 0,0 2 1,1 0-1,0 1 1,1 1-1,0 0 1,-20 29-1,10-8 36,1 2 0,2 0-1,2 2 1,-28 73 0,24-43-34,4 0 1,2 2 0,4 0-1,2 1 1,4 0 0,1 90-1,9-72-37,12 96 0,-9-157 4,1 0 1,2 0-1,1-1 0,2 0 0,1 0 0,27 53 0,-32-73 25,0-1 0,0 0-1,1-1 1,0 0-1,0 0 1,1 0-1,0-1 1,1 0-1,-1 0 1,1-1 0,10 5-1,-13-8 16,-1 0 0,1-1 0,0 0 1,0 0-1,0-1 0,0 1 0,0-1 0,0 0 0,0-1 0,0 0 0,0 0 0,0 0 1,1 0-1,-1-1 0,0 0 0,0-1 0,0 1 0,-1-1 0,1 0 0,11-6 0,1-4-4,0 0 0,0-1 0,-1-1 0,-1 0 0,-1-1-1,0-1 1,16-22 0,4-10-19,40-73 0,-48 72 52,-3-2 1,-2 0-1,-2-1 0,-2-1 1,-3-1-1,-2-1 1,-2 0-1,-3 0 0,-2-1 1,-3 0-1,-2 0 0,-7-57 1,2 76 88,-3 0-1,-1 1 1,-19-55 0,19 70-60,0 1 1,-1-1-1,-2 2 0,0 0 1,-1 0-1,0 1 0,-19-20 1,27 33-40,-1 0 0,0 1 0,1 0 0,-2 0-1,1 0 1,0 1 0,-1 0 0,1 0 0,-1 0 0,0 0 0,0 1 0,0 0 0,0 1 0,-1-1 0,1 1 0,0 0 0,-1 1-1,1-1 1,-1 1 0,1 1 0,0-1 0,-1 1 0,1 0 0,0 0 0,0 1 0,-1 0 0,1 0 0,0 0 0,1 1 0,-1 0 0,0 0-1,1 1 1,-8 5 0,2 1-20,0 1 0,1 1 0,0-1 0,0 2 0,2-1 0,-1 1-1,2 1 1,-7 14 0,-42 119-129,54-140 136,-33 108-57,5 1 1,6 1-1,4 1 0,5 1 0,2 141 0,13-247 63,0 0-1,1 1 1,0-1-1,1 0 0,1 0 1,0 0-1,1 0 1,6 16-1,-10-29 3,1 1-1,-1-1 1,0 0-1,0 1 1,0-1-1,0 0 1,1 0-1,-1 1 1,0-1-1,0 0 0,1 1 1,-1-1-1,0 0 1,1 0-1,-1 0 1,0 1-1,0-1 1,1 0-1,-1 0 1,0 0-1,1 0 1,-1 1-1,1-1 1,-1 0-1,0 0 1,1 0-1,-1 0 1,3 0-3,0 0 1,0 1 0,-1-1 0,1 0-1,0-1 1,-1 1 0,1 0 0,0-1-1,-1 0 1,1 1 0,0-1 0,-1 0-1,1-1 1,-1 1 0,0 0 0,1-1-1,-1 1 1,0-1 0,0 1 0,0-1-1,0 0 1,0 0 0,0 0-1,-1 0 1,1-1 0,1-1 0,7-12 10,0 0-1,14-33 1,-20 39-4,107-278-35,-22-9 30,42-118 79,-118 377-50,-13 37-26,0 1 0,1-1 0,-1 1 0,0-1 0,0 1-1,0-1 1,0 1 0,1-1 0,-1 1 0,0-1 0,0 1 0,1 0 0,-1-1 0,0 1 0,1-1 0,-1 1 0,0 0 0,1-1 0,-1 1-1,1 0 1,-1 0 0,1-1 0,-1 1-1,1-1-1,-1 1 1,1-1-1,-1 1 0,1-1 1,-1 1-1,1 0 1,0-1-1,-1 1 1,1 0-1,-1 0 1,1-1-1,0 1 1,-1 0-1,1 0 0,0 0 1,-1 0-1,1 0 1,0 0-1,-1 0 1,1 0-1,0 0 1,-1 0-1,1 0 1,0 0-1,-1 0 0,1 1 1,-1-1-1,1 0 1,0 0-1,-1 1 1,1-1-1,-1 1 1,1-1-1,-1 0 0,1 1 1,0 0-1,0 2-4,0 0 0,1 1 0,-2-1-1,1 1 1,0-1 0,0 8-1,1 5-11,7 59 30,-2 0-1,-4 1 1,-3-1-1,-3 1 1,-4-1-1,-3 0 1,-3-1-1,-24 76 1,29-125 35,0-1 0,-1 0 0,-2-1 0,0 0 0,-2-1 0,0 0 0,-20 23 0,30-41-37,1-1-1,-2 0 1,1 0 0,0 0-1,-1-1 1,1 1 0,-1-1-1,0 0 1,0 0 0,1 0-1,-6 2 1,8-4-9,0 0 0,0 0 0,0 0 0,-1 1 0,1-1 0,0 0 0,0 0 0,0 0 0,0-1 0,-1 1 0,1 0 0,0 0 0,0-1 0,0 1 0,-2-1 0,1-1-3,-1 0 0,1 0-1,0 0 1,0 0 0,0 0 0,0-1 0,0 1-1,0-1 1,1 1 0,-1-1 0,1 0 0,-1 1-1,1-1 1,0 0 0,0 0 0,1 0-1,-1 0 1,1 0 0,-1 0 0,1 0 0,0-4-1,-1-10-44,2-1 0,3-26 0,56-240-207,-44 218 228,112-359 14,-121 405 22,16-29 0,-21 45-86,7 4-23,2 2-44,-7 15 29,-3-13 98,2 34-73,-1 1 1,-1 0-1,-8 60 0,-32 117-1013,27-167-2388,-32 79 0,42-125 3332,-3 10-1045,0 0 1,-11 17-1,13-26 781,1 0 1,-1-1-1,0 0 1,0 1-1,0-1 1,0 0-1,-1 0 1,1-1-1,-1 1 1,0-1-1,-7 4 1,-28 5-4139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03T05:12:17.529"/>
    </inkml:context>
    <inkml:brush xml:id="br0">
      <inkml:brushProperty name="width" value="0.1" units="cm"/>
      <inkml:brushProperty name="height" value="0.1" units="cm"/>
      <inkml:brushProperty name="color" value="#33CCFF"/>
    </inkml:brush>
  </inkml:definitions>
  <inkml:trace contextRef="#ctx0" brushRef="#br0">230 97 1730,'-12'1'568,"0"0"0,0 1 0,0 0 0,1 1 0,-1 0 0,0 1 0,1 0 0,0 1 0,0 0 1,0 1-1,-16 12 0,23-15 184,4-3-132,0 0-215,0 0-122,2-1-179,-1 1-1,1-1 0,0 1 0,-1 0 0,1 0 1,0 0-1,0 0 0,-1 0 0,1 0 0,0 1 1,2 0-1,-2-5 666,3-12 133,-3 13 37,-6-1 22,-12-8-91,12 9-106,-5 1 54,3 1-765,-12 9 176,-23 12-203,36-17-33,7-4-4,38-19-24,151-76-45,-151 76 55,-38 19 17,-8 4 3,-36 21 11,38-15 19,2-2 8,-32 13 53,34-20-75,-1 0 1,1 0 0,-1 0-1,1 1 1,-1-1-1,0 0 1,1 0 0,-1 0-1,1 1 1,-1-1-1,1 0 1,-1 1 0,1-1-1,0 0 1,-1 1-1,1-1 1,-1 1 0,1-1-1,0 1 1,-1-1-1,1 1 1,0-1 0,-1 1-1,1-1 1,0 1-1,0-1 1,0 1 0,-1 0-1,1-1 1,0 1-1,0-1 1,0 1-1,0-1 1,0 1 0,0 0-1,0-1 1,0 1-1,0-1 1,1 1 0,-1 0-1,0-1 1,0 1-1,0-1 1,1 1 0,-1-1-1,0 1 1,1-1-1,-1 1 1,1 0 0,14 9 161,-15-9-164,1 0 1,0 0-1,0-1 1,0 1 0,0 0-1,0-1 1,0 1 0,0-1-1,0 1 1,0-1-1,0 1 1,0-1 0,0 0-1,0 1 1,0-1 0,0 0-1,0 0 1,2 0-1,0 0 22,-1 1-21,-1-1 0,1 0 0,-1 0-1,1 1 1,-1-1 0,1 0 0,0 0 0,-1-1 0,1 1-1,-1 0 1,1 0 0,-1-1 0,1 1 0,-1-1 0,1 1 0,1-2-1,2 0 27,2 0 69,0-1 0,0 0 0,-1 0 0,10-7 0,-13 9-96,-1 0 16,-1 0 0,1 0 0,-1 0 1,1 0-1,-1 0 0,1 0 0,-1 0 1,0 0-1,1 0 0,-1-1 0,0 1 1,0-1-1,1-1 0,1-2 38,-2 5-46,-1-1-1,1 1 0,-1-1 1,1 0-1,-1 1 0,1-1 1,-1 0-1,0 0 0,1 1 1,-1-1-1,0 0 0,1 0 1,-1 0-1,0 1 0,0-1 1,0 0-1,0 0 0,0-1 1,0 1-23,0 1 1,0 0-1,0 0 1,0-1-1,0 1 1,0 0-1,0 0 0,0-1 1,0 1-1,0 0 1,0 0-1,0-1 1,1 1-1,-1 0 1,0 0-1,0-1 1,0 1-1,0 0 1,0 0-1,0 0 1,1-1-1,-1 1 0,0 0 1,0 0-1,0 0 1,1-1-1,-1 1 1,0 0-1,0 0 1,0 0-1,1 0 1,2 2-91,11 8 31,-11-7 45,-9 3 8,-22 20 18,22-20 17,11-7 13,1 1-7,-4 0-14,0 0 0,0-1 0,0 1 0,0 0 0,0-1 0,0 0 0,0 1 0,0-1 0,0 0 0,0 0 0,0 0 0,2-2 0,16-8 134,-15 8-21,-2 0-16,10-11 27,-10 10-37,-3 4-49,0 0-69,0 0-21,0 0-22,2-3-10,1 0 31,0 0 1,1-1-1,-1 1 1,1 1 0,0-1-1,0 1 1,-1-1 0,2 1-1,-1 0 1,0 0-1,0 1 1,8-2 0,2-2-406,-11 4-780,-3 1-1644,0 0-1222,0 0-267,-4 0 224,-17 0 721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03T05:12:23.394"/>
    </inkml:context>
    <inkml:brush xml:id="br0">
      <inkml:brushProperty name="width" value="0.1" units="cm"/>
      <inkml:brushProperty name="height" value="0.1" units="cm"/>
      <inkml:brushProperty name="color" value="#33CCFF"/>
    </inkml:brush>
  </inkml:definitions>
  <inkml:trace contextRef="#ctx0" brushRef="#br0">84 304 865,'0'0'2108,"0"0"-1056,4 1-780,16 6 167,0-5 7103,-18-6-6207,5-11-193,-5 11-229,-4 0-192,-5-11-198,5 11-69,-2 0-107,2 2-308,-2-2 67,0 1 0,0-1 0,0 1-1,-1 0 1,1 0 0,-1 1 0,-9-5 0,-12-2-56,20 10-74,3 0 9,-4 1-60,-15 12-113,19-7 154,2-4 0,0-1 19,0-1 1,0 1-1,0 0 1,0-1-1,0 1 1,1 0-1,-1 0 1,1-1-1,-1 1 1,1 0-1,-1 0 1,1 0-1,0 3 1,0 2-29,-1-2 14,1 0 1,0 0-1,1 0 0,-1-1 1,1 1-1,0 0 0,0 0 1,1 0-1,-1-1 0,1 1 1,0-1-1,0 1 0,0-1 1,6 8-1,-6-10 16,6 7-88,-5-6 103,1 1 0,-1-2 0,1 1 0,0 0 0,0-1 0,0 1 0,0-1 1,0 0-1,0-1 0,1 1 0,-1-1 0,0 1 0,1-1 0,-1-1 1,1 1-1,0-1 0,-1 0 0,1 0 0,-1 0 0,1 0 0,-1-1 1,1 0-1,0 0 0,3-1 0,-1-1 45,0-1-1,-1 0 1,0 0 0,0 0-1,0 0 1,0-1 0,-1 0 0,1-1-1,-1 1 1,-1-1 0,1 0-1,-1 0 1,0 0 0,0 0 0,-1-1-1,0 0 1,0 0 0,0 0-1,2-12 1,0-6 120,0-1-1,-2 0 1,-1 0-1,-1-31 1,-1 49-134,-1 0 1,1 0-1,-2 0 1,1-1 0,-1 1-1,-6-14 1,7 18-37,-1 0 0,0 1 1,0-1-1,0 1 0,0 0 1,0-1-1,-1 1 0,1 0 1,-1 0-1,0 1 0,0-1 1,0 0-1,0 1 0,-1 0 1,-3-2-1,-3 5-93,6 0 70,-1 2 1,1-1-1,0 0 0,-1 1 1,1 0-1,0 0 0,1 0 1,-1 0-1,1 1 0,-1-1 0,1 1 1,0 0-1,0 0 0,1 0 1,-5 8-1,4-5 14,1-1 0,0 0 0,-1 1 0,2-1 0,-1 1 0,1 0-1,0-1 1,1 1 0,0 0 0,0 0 0,0 0 0,1-1 0,-1 1 0,2 0 0,-1-1 0,1 1 0,0-1 0,0 1 0,1-1-1,0 0 1,0 0 0,1 0 0,-1 0 0,1-1 0,0 1 0,1-1 0,-1 0 0,1 0 0,0-1 0,0 1 0,1-1 0,-1 0-1,1-1 1,0 1 0,0-1 0,0 0 0,1-1 0,-1 0 0,1 0 0,-1 0 0,12 1 0,-13-2 37,-1-1 0,1 0 0,-1 0 0,1 0 0,-1 0-1,1-1 1,-1 0 0,0 0 0,1 0 0,-1 0 0,0-1 0,0 0 0,1 0 0,-1 0 0,-1 0 0,1-1 0,0 1 0,-1-1 0,1 0 0,-1 0 0,0 0 0,0-1 0,0 1-1,0-1 1,3-6 0,-3 6 25,-1-1-1,0 0 0,0 0 1,0 0-1,0 1 0,-1-2 1,0 1-1,0 0 0,0 0 1,-1 0-1,0 0 0,0-1 1,0 1-1,-1 0 0,1 0 1,-1 0-1,-1 0 0,1 0 1,-1 0-1,1 0 0,-1 0 1,-4-6-1,2 5-36,0 0 0,-1 0 0,0 0 0,0 1-1,-1 0 1,1 0 0,-1 0 0,0 0 0,0 1 0,-12-6 0,16 9-132,0 0 0,0 0-1,-1 0 1,1 0 0,0 0 0,-1 0-1,1 1 1,-1-1 0,0 1 0,1-1 0,-1 1-1,1 0 1,-1 0 0,1 0 0,-1 1-1,1-1 1,-1 1 0,1-1 0,-1 1 0,1 0-1,-1 0 1,1 0 0,0 0 0,-1 0 0,1 1-1,0-1 1,0 1 0,0-1 0,0 1-1,0 0 1,0 0 0,1-1 0,-1 1 0,-1 3-1,-3 4-1301,0 1-1,1 0 1,0 0-1,0 0 1,1 0 0,1 1-1,0 0 1,0 0-1,1-1 1,-1 16-1,8 12 819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03T05:12:24.224"/>
    </inkml:context>
    <inkml:brush xml:id="br0">
      <inkml:brushProperty name="width" value="0.1" units="cm"/>
      <inkml:brushProperty name="height" value="0.1" units="cm"/>
      <inkml:brushProperty name="color" value="#33CCFF"/>
    </inkml:brush>
  </inkml:definitions>
  <inkml:trace contextRef="#ctx0" brushRef="#br0">58 170 6694,'0'0'3449,"2"-5"-732,6-22-2528,-6 0-5108,-6 27 4215,3 1 685,-1-1 0,0 0 1,0 0-1,1 1 0,-1-1 0,0 1 1,1-1-1,-1 1 0,0 0 1,1 0-1,-1 0 0,1 0 0,-1 0 1,1 0-1,-1 0 0,-1 3 1,0-1 132,0 1 0,0 0 0,0 0 0,1 0 1,0 1-1,-3 5 0,2-1 232,0-1-1,0 1 1,1 0-1,1 0 1,-1 0-1,2 0 1,-1 11-1,1-18-266,1 0-1,0 0 1,0 0-1,-1-1 0,1 1 1,0 0-1,0 0 0,1 0 1,-1-1-1,0 1 1,1-1-1,-1 1 0,1-1 1,-1 1-1,1-1 0,-1 0 1,1 0-1,2 2 0,-2-2-99,9 1 411,-7-2-307,1-1 0,0 0 1,-1 0-1,1 0 0,0-1 0,-1 0 0,0 0 0,1 0 0,-1 0 0,0-1 1,0 1-1,0-1 0,0 0 0,-1 0 0,1-1 0,-1 1 0,0-1 0,0 0 1,0 1-1,4-8 0,-2 0 30,1 0 0,-1 0 0,-1-1 0,0 1 0,-1-1 0,0 0 0,-1 0 0,0 0 0,-1 0 0,0 0 0,-2-22 0,1 31-167,-2 3 31,1-1 1,-1 1-1,0 0 0,0-1 0,0 1 0,1-1 0,-1 0 0,0 0 0,1 1 0,-1-1 0,0 0 0,-1-2 0,-1 0-42,4 3 60,0 0 0,-1 0-1,1 0 1,0 0 0,0 0-1,0-1 1,-1 1 0,1 0-1,0 0 1,0 0 0,-1 0-1,1 0 1,0 0 0,0 0-1,-1 0 1,1 0 0,0 0-1,0 0 1,-1 0 0,1 0-1,0 0 1,0 0 0,-1 0-1,1 0 1,0 0 0,0 0-1,-1 1 1,1-1 0,0 0-1,0 0 1,-1 0 0,1 0-1,0 0 1,0 1 0,0-1-1,-1 0 1,1 0 0,0 0-1,0 1 1,0-1 0,0 0-1,0 0 1,0 0-1,-1 1 1,1-1 0,0 1-1,-5 6-109,0 2-1,0-1 0,0 0 1,1 1-1,1 0 0,-1 0 1,1 0-1,1 0 1,0 0-1,0 1 0,0 14 1,2-14 44,0 1 0,0-1 0,1 0 0,1 1 0,3 12 0,-4-21 95,-1 0-1,1 1 0,0-1 0,0 0 1,1 0-1,-1 0 0,0 0 0,1 0 1,-1 0-1,1 0 0,-1-1 0,1 1 1,0 0-1,0-1 0,0 1 0,0-1 1,0 0-1,0 0 0,0 1 0,0-2 1,1 1-1,-1 0 0,0 0 0,0-1 1,1 1-1,-1-1 0,1 1 0,-1-1 1,4 0-1,-3 0 49,1 0 0,0 0 1,0 0-1,0 0 0,0-1 0,-1 0 0,1 1 1,0-1-1,-1-1 0,1 1 0,-1 0 1,1-1-1,-1 0 0,1 0 0,-1 0 1,0 0-1,0 0 0,0-1 0,0 1 1,-1-1-1,1 0 0,-1 0 0,1 0 1,-1 0-1,0 0 0,0 0 0,0-1 1,-1 1-1,2-5 0,1-2-24,-1 1 0,0 0-1,-1-1 1,0 0 0,-1 0 0,0 0 0,0 1-1,-1-1 1,-1 0 0,1 0 0,-2 0-1,1 0 1,-1 1 0,-1-1 0,0 0 0,0 1-1,-1 0 1,0 0 0,-6-10 0,3 13-182,-14-5-53,21 11 181,-1 0 0,1-1 0,0 1 0,0 0 0,-1 0 0,1 0 0,0 0-1,0-1 1,-1 1 0,1 0 0,0 0 0,-1 0 0,1 0 0,0 0 0,-1 0-1,1 0 1,0 0 0,-1 0 0,1 0 0,0 0 0,0 0 0,-1 0 0,1 0-1,0 0 1,-1 0 0,1 0 0,0 1 0,-1-1 0,1 0 0,0 0 0,0 0-1,-1 0 1,1 1 0,-20 10-181,11-1-31,4-2 43,0 1 1,1 0 0,0 0 0,0 0 0,1 0 0,0 1 0,1 0 0,0-1-1,0 1 1,1 0 0,1 0 0,0 17 0,1-20-1596,1 0 1,0 1-1,1-1 0,-1 0 1,6 8-1,-2-8-878,11 5 2141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03T05:12:26.408"/>
    </inkml:context>
    <inkml:brush xml:id="br0">
      <inkml:brushProperty name="width" value="0.1" units="cm"/>
      <inkml:brushProperty name="height" value="0.1" units="cm"/>
      <inkml:brushProperty name="color" value="#33CCFF"/>
    </inkml:brush>
  </inkml:definitions>
  <inkml:trace contextRef="#ctx0" brushRef="#br0">1 181 9353,'5'6'919,"0"-1"1,1 1 0,0-1-1,0 0 1,13 7 0,-16-10-829,0-1 1,0 0-1,0 0 1,1 0-1,-1 0 1,0-1-1,1 1 1,-1-1-1,0 0 1,1 0-1,-1 0 1,0 0-1,1 0 1,-1-1-1,0 0 1,6-1-1,0-2-18,0 0 0,0 0 0,0-1 0,0 0 0,-1 0 0,1-1-1,-2 0 1,1-1 0,-1 1 0,0-2 0,0 1 0,-1-1 0,1 0 0,-2 0 0,1 0-1,-2-1 1,1 0 0,-1 0 0,0 0 0,-1-1 0,0 1 0,0-1 0,-1 0 0,-1 0-1,2-16 1,-3 26-72,0 0-1,0 0 0,0-1 0,0 1 1,0 0-1,0 0 0,0 0 1,0-1-1,0 1 0,0 0 1,0 0-1,-1 0 0,1-1 0,0 1 1,0 0-1,0 0 0,0 0 1,0-1-1,0 1 0,-1 0 0,1 0 1,0 0-1,0 0 0,0-1 1,0 1-1,-1 0 0,1 0 0,0 0 1,0 0-1,0 0 0,-1 0 1,1 0-1,0 0 0,0 0 0,0-1 1,-1 1-1,-2-1-53,2 0-9,-1 0 1,1 0-1,-1 1 1,1-1-1,-1 1 0,1-1 1,-1 1-1,1-1 1,-1 1-1,0 0 0,1-1 1,-1 1-1,1 0 0,-1 0 1,0 1-1,1-1 1,-1 0-1,0 0 0,1 1 1,-1-1-1,1 1 1,-1-1-1,1 1 0,-1 0 1,-2 1-1,-5 5-1305,0 0 1,0 0-1,1 1 1,0 0-1,0 1 0,1 0 1,0 0-1,0 0 0,1 1 1,-6 14-1,3 12-277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03T05:12:26.841"/>
    </inkml:context>
    <inkml:brush xml:id="br0">
      <inkml:brushProperty name="width" value="0.1" units="cm"/>
      <inkml:brushProperty name="height" value="0.1" units="cm"/>
      <inkml:brushProperty name="color" value="#33CCFF"/>
    </inkml:brush>
  </inkml:definitions>
  <inkml:trace contextRef="#ctx0" brushRef="#br0">26 87 8680,'-5'12'1366,"0"0"0,2 1 0,-1-1 0,-2 26 0,3 50 874,3-76-2299,0-12 61,0 1 0,0-1 0,0 0 0,0 1-1,0-1 1,0 0 0,0 1 0,0-1-1,0 0 1,1 0 0,-1 1 0,0-1 0,0 0-1,0 0 1,0 1 0,0-1 0,0 0-1,1 0 1,-1 1 0,0-1 0,0 0 0,0 0-1,1 0 1,-1 1 0,0-1 0,0 0-1,1 0 1,-1 0 0,1 1 0,17 13 40,-18-14-39,0 0 0,1 0-1,-1 0 1,0 1-1,0-1 1,1 0-1,-1 0 1,0 0-1,1 1 1,-1-1-1,0 0 1,0 0-1,1 0 1,-1 0-1,0 0 1,1 0-1,-1 0 1,0 0-1,1 0 1,-1 0-1,0 0 1,1 0-1,-1 0 1,0 0 0,0 0-1,1 0 1,-1 0-1,0 0 1,1 0-1,-1 0 1,0 0-1,1-1 1,-1 1-1,0 0 1,1 0-1,5-4 62,0 0 0,0 0-1,0 0 1,-1-1 0,1 0-1,-1 0 1,0 0 0,0 0-1,-1-1 1,0 0 0,0 0-1,0 0 1,5-13 0,-5 8 164,0 0 0,0 0 0,-1 0 0,2-22 0,-4 26-606,-1 1 0,0-1-1,0 1 1,-2-11-1,1 13-593,0 0 1,0 1-1,-1-1 0,1 0 1,-1 0-1,0 1 0,0-1 0,-3-4 1,1 5-391,-3-6-343,0-5-3268,-3-14 3740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EA130B-CD14-4964-A023-92821B170531}" type="datetimeFigureOut">
              <a:rPr lang="en-US" smtClean="0"/>
              <a:t>10/2/2020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AF5C245-0F75-46E2-BAB1-B3535B6567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24962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AF5C245-0F75-46E2-BAB1-B3535B65671C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73846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81DDDB-F9CC-4251-9905-52DFFC1109D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068FDF9-B4A4-4006-AA29-5708303B61C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5CD80A-C7DF-424F-BAFF-68B74E49F7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F96AE-89B7-4EB3-99E0-557DF1ADE583}" type="datetimeFigureOut">
              <a:rPr lang="en-US" smtClean="0"/>
              <a:t>10/2/2020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B7E194-FA36-487D-9881-280137F4E5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6056C8-E1BC-4F22-A4E9-C08EFB4296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7D11A-7B9B-48D4-AFE1-D2EA59F009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36707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3F4913-94FB-4BF6-97B1-63A39FE189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F09FDD8-5D22-4E59-8BFB-FECAB0D8A23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645CF7-27CA-4C25-A978-31C93FF00A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F96AE-89B7-4EB3-99E0-557DF1ADE583}" type="datetimeFigureOut">
              <a:rPr lang="en-US" smtClean="0"/>
              <a:t>10/2/2020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3CF3FE-FDEA-4BFA-90AB-69B19D32CB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26EB75-408D-40B0-B4C9-73B4A1BFD0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7D11A-7B9B-48D4-AFE1-D2EA59F009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80884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2A35E84-D172-4958-96F4-2C8F876C9FD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99D0B4C-54FC-4443-BDF9-4942F9CA3AA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6E7E31-665E-4ECE-B1C2-DB65DC8849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F96AE-89B7-4EB3-99E0-557DF1ADE583}" type="datetimeFigureOut">
              <a:rPr lang="en-US" smtClean="0"/>
              <a:t>10/2/2020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1D6E65-B92D-4EAB-A3F7-4021B8D413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A35EB9-AADC-4461-B6A9-39012CD890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7D11A-7B9B-48D4-AFE1-D2EA59F009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64019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757530-222B-48FD-8561-01DD0680E8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9EA934-BB25-4B00-BDF9-38ED2EE1FB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41591C-C5CC-46F6-99CE-D2A98F09F4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F96AE-89B7-4EB3-99E0-557DF1ADE583}" type="datetimeFigureOut">
              <a:rPr lang="en-US" smtClean="0"/>
              <a:t>10/2/2020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C9DCBD-0FA1-4B3D-9858-15980DC746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AC9A1C-DE92-45D2-BDF7-75995625B9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7D11A-7B9B-48D4-AFE1-D2EA59F009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6586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0178ED-1B1A-466A-A8EE-6B414588A4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F51E00A-38CE-4BC5-BF47-315C96D1A99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8F0C18-D4C6-4A98-B0A5-7862AA4010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F96AE-89B7-4EB3-99E0-557DF1ADE583}" type="datetimeFigureOut">
              <a:rPr lang="en-US" smtClean="0"/>
              <a:t>10/2/2020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DD7D2F0-7DCD-43D7-8EAF-6B46655108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FE571C-5BAC-4DDB-A5A8-90A32F4B6E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7D11A-7B9B-48D4-AFE1-D2EA59F009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32209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596BAA-1C4A-4BD9-8E3A-84A23DE2E8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B8330D-9B03-477D-923F-BFCE6C393D4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65E325F-2502-4CB2-A34E-637D9A9B70C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522F3E2-A09A-4D44-805B-2128125E18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F96AE-89B7-4EB3-99E0-557DF1ADE583}" type="datetimeFigureOut">
              <a:rPr lang="en-US" smtClean="0"/>
              <a:t>10/2/2020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CF5695C-7203-4076-8C95-A33DE198BC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909D363-8765-41F3-8952-BE0A5D1FF6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7D11A-7B9B-48D4-AFE1-D2EA59F009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37621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3CB27E-6FD6-446A-B671-89356BACCD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FBA03E0-CDEA-47E6-A30D-B9B39AC7DB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783FA97-69BC-45AA-BB22-D3F54D4C8F1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6C055F0-0C7A-44BA-AB03-478EFA44DB3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AD14B01-21E9-4728-AA66-D2853E1A01F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A2141F2-B119-49FA-8EDD-00F57A600F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F96AE-89B7-4EB3-99E0-557DF1ADE583}" type="datetimeFigureOut">
              <a:rPr lang="en-US" smtClean="0"/>
              <a:t>10/2/2020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4BAFE82-23E5-4165-95C1-68EFA021D7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DC51B98-48FB-4DC7-B682-E765DEB0AF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7D11A-7B9B-48D4-AFE1-D2EA59F009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98157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712B83-C9AF-4C85-B71A-019B4C5D6B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1222907-943F-48CD-812F-EED9D671DB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F96AE-89B7-4EB3-99E0-557DF1ADE583}" type="datetimeFigureOut">
              <a:rPr lang="en-US" smtClean="0"/>
              <a:t>10/2/2020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29BE3F8-306D-42E8-9F4C-0B5E5A4FF2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F05CDEF-A739-4EAB-9488-BEE7FD62F9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7D11A-7B9B-48D4-AFE1-D2EA59F009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29691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5F0195A-C743-4449-938D-FA71E99433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F96AE-89B7-4EB3-99E0-557DF1ADE583}" type="datetimeFigureOut">
              <a:rPr lang="en-US" smtClean="0"/>
              <a:t>10/2/2020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0F888A4-A694-4DA0-A0A6-E8C80EB9ED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6B0F7CE-6CA3-4036-A671-A4C39327D5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7D11A-7B9B-48D4-AFE1-D2EA59F009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51819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8CE2DB-9464-43B5-B183-E78709EE05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F80EEC-8455-43C8-A50F-3A06BBFFB4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B8A7EA1-62A4-449E-85E7-7EFE408A997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3453EEB-970D-4589-99F3-FD6CF0784C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F96AE-89B7-4EB3-99E0-557DF1ADE583}" type="datetimeFigureOut">
              <a:rPr lang="en-US" smtClean="0"/>
              <a:t>10/2/2020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62084C3-67A1-4D8C-A36B-7312C10A96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D0DB90D-6091-426C-B1C4-D576ADA3D8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7D11A-7B9B-48D4-AFE1-D2EA59F009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98924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E558EF-7B10-4669-A629-CD90ACD46E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A59AFF0-3425-4B5C-878B-EED54E22354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70DF954-341C-466B-9BA6-7697277DF13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8915981-ADBA-42B7-8297-D54E89E14B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F96AE-89B7-4EB3-99E0-557DF1ADE583}" type="datetimeFigureOut">
              <a:rPr lang="en-US" smtClean="0"/>
              <a:t>10/2/2020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1C9D4F8-1943-4365-89C0-65E870DE97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C789422-D05A-4813-9586-19D325A693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7D11A-7B9B-48D4-AFE1-D2EA59F009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20811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7ECCC43-9AF4-4384-B6C2-4999036E32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13CE3D5-6B1F-4EB6-866B-49A11F4D66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557AAF5-EB36-43C9-A25B-ED6C2E8F8FC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6F96AE-89B7-4EB3-99E0-557DF1ADE583}" type="datetimeFigureOut">
              <a:rPr lang="en-US" smtClean="0"/>
              <a:t>10/2/2020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FE08D3-AEEA-4881-83DE-E11AE953E5B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171D82-F845-4161-BD86-D3BAA392CB3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D7D11A-7B9B-48D4-AFE1-D2EA59F009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00338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gif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ciencedirect.com/topics/medicine-and-dentistry/metalloproteinase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4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jpeg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3" Type="http://schemas.openxmlformats.org/officeDocument/2006/relationships/image" Target="../media/image6.png"/><Relationship Id="rId18" Type="http://schemas.openxmlformats.org/officeDocument/2006/relationships/customXml" Target="../ink/ink9.xml"/><Relationship Id="rId26" Type="http://schemas.openxmlformats.org/officeDocument/2006/relationships/customXml" Target="../ink/ink13.xml"/><Relationship Id="rId3" Type="http://schemas.openxmlformats.org/officeDocument/2006/relationships/image" Target="../media/image1.png"/><Relationship Id="rId21" Type="http://schemas.openxmlformats.org/officeDocument/2006/relationships/image" Target="../media/image10.png"/><Relationship Id="rId34" Type="http://schemas.openxmlformats.org/officeDocument/2006/relationships/customXml" Target="../ink/ink17.xml"/><Relationship Id="rId7" Type="http://schemas.openxmlformats.org/officeDocument/2006/relationships/image" Target="../media/image3.png"/><Relationship Id="rId12" Type="http://schemas.openxmlformats.org/officeDocument/2006/relationships/customXml" Target="../ink/ink6.xml"/><Relationship Id="rId17" Type="http://schemas.openxmlformats.org/officeDocument/2006/relationships/image" Target="../media/image8.png"/><Relationship Id="rId25" Type="http://schemas.openxmlformats.org/officeDocument/2006/relationships/image" Target="../media/image12.png"/><Relationship Id="rId33" Type="http://schemas.openxmlformats.org/officeDocument/2006/relationships/image" Target="../media/image16.png"/><Relationship Id="rId2" Type="http://schemas.openxmlformats.org/officeDocument/2006/relationships/customXml" Target="../ink/ink1.xml"/><Relationship Id="rId16" Type="http://schemas.openxmlformats.org/officeDocument/2006/relationships/customXml" Target="../ink/ink8.xml"/><Relationship Id="rId20" Type="http://schemas.openxmlformats.org/officeDocument/2006/relationships/customXml" Target="../ink/ink10.xml"/><Relationship Id="rId29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3.xml"/><Relationship Id="rId11" Type="http://schemas.openxmlformats.org/officeDocument/2006/relationships/image" Target="../media/image5.png"/><Relationship Id="rId24" Type="http://schemas.openxmlformats.org/officeDocument/2006/relationships/customXml" Target="../ink/ink12.xml"/><Relationship Id="rId32" Type="http://schemas.openxmlformats.org/officeDocument/2006/relationships/customXml" Target="../ink/ink16.xml"/><Relationship Id="rId5" Type="http://schemas.openxmlformats.org/officeDocument/2006/relationships/image" Target="../media/image2.png"/><Relationship Id="rId15" Type="http://schemas.openxmlformats.org/officeDocument/2006/relationships/image" Target="../media/image7.png"/><Relationship Id="rId23" Type="http://schemas.openxmlformats.org/officeDocument/2006/relationships/image" Target="../media/image11.png"/><Relationship Id="rId28" Type="http://schemas.openxmlformats.org/officeDocument/2006/relationships/customXml" Target="../ink/ink14.xml"/><Relationship Id="rId10" Type="http://schemas.openxmlformats.org/officeDocument/2006/relationships/customXml" Target="../ink/ink5.xml"/><Relationship Id="rId19" Type="http://schemas.openxmlformats.org/officeDocument/2006/relationships/image" Target="../media/image9.png"/><Relationship Id="rId31" Type="http://schemas.openxmlformats.org/officeDocument/2006/relationships/image" Target="../media/image15.png"/><Relationship Id="rId4" Type="http://schemas.openxmlformats.org/officeDocument/2006/relationships/customXml" Target="../ink/ink2.xml"/><Relationship Id="rId9" Type="http://schemas.openxmlformats.org/officeDocument/2006/relationships/image" Target="../media/image4.png"/><Relationship Id="rId14" Type="http://schemas.openxmlformats.org/officeDocument/2006/relationships/customXml" Target="../ink/ink7.xml"/><Relationship Id="rId22" Type="http://schemas.openxmlformats.org/officeDocument/2006/relationships/customXml" Target="../ink/ink11.xml"/><Relationship Id="rId27" Type="http://schemas.openxmlformats.org/officeDocument/2006/relationships/image" Target="../media/image13.png"/><Relationship Id="rId30" Type="http://schemas.openxmlformats.org/officeDocument/2006/relationships/customXml" Target="../ink/ink15.xml"/><Relationship Id="rId35" Type="http://schemas.openxmlformats.org/officeDocument/2006/relationships/image" Target="../media/image17.png"/><Relationship Id="rId8" Type="http://schemas.openxmlformats.org/officeDocument/2006/relationships/customXml" Target="../ink/ink4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gif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gif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gif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britannica.com/science/catalysis" TargetMode="External"/><Relationship Id="rId2" Type="http://schemas.openxmlformats.org/officeDocument/2006/relationships/hyperlink" Target="https://www.britannica.com/science/base-chemical-compound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britannica.com/science/hydrogen-cyanide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britannica.com/science/catalyst" TargetMode="External"/><Relationship Id="rId2" Type="http://schemas.openxmlformats.org/officeDocument/2006/relationships/hyperlink" Target="https://www.britannica.com/science/Bronsted-Lowry-theory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britannica.com/science/Lewis-theory" TargetMode="External"/><Relationship Id="rId4" Type="http://schemas.openxmlformats.org/officeDocument/2006/relationships/hyperlink" Target="https://www.merriam-webster.com/dictionary/catalyst" TargetMode="Externa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010744-5B98-437D-B120-24AB6699289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Enzyme Catalysis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6C39BE4-81B3-4769-8340-02BBC389EAA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315803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B0B7F3-4AEA-42D5-8DAB-6BB25EC300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Aspartate Protease- Acid/Base Catalysis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FEFBF8-E302-41F0-A9A4-C8E459908F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l"/>
            <a:r>
              <a:rPr lang="en-US" dirty="0">
                <a:solidFill>
                  <a:srgbClr val="000000"/>
                </a:solidFill>
                <a:latin typeface="Roboto" panose="02000000000000000000" pitchFamily="2" charset="0"/>
              </a:rPr>
              <a:t>T</a:t>
            </a:r>
            <a:r>
              <a:rPr lang="en-US" b="0" i="0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hey use two aspartic acid residues in their active site </a:t>
            </a:r>
          </a:p>
          <a:p>
            <a:pPr algn="l"/>
            <a:r>
              <a:rPr lang="en-US" b="0" i="0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Water plays a very important role, these two hold that water in position</a:t>
            </a:r>
          </a:p>
          <a:p>
            <a:pPr algn="l"/>
            <a:r>
              <a:rPr lang="en-US" b="0" i="0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As the substrate bound into the pocket of the enzyme and this has caused a conformational change that has changed the geometry of the water molecule with the two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carboxyls</a:t>
            </a:r>
            <a:r>
              <a:rPr lang="en-US" b="0" i="0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 </a:t>
            </a:r>
          </a:p>
          <a:p>
            <a:pPr algn="l"/>
            <a:r>
              <a:rPr lang="en-US" b="0" i="0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 The peptide chain the movement of this from water causes this carboxyl group to abstract this proton and create a reactive hydroxyl group </a:t>
            </a:r>
          </a:p>
          <a:p>
            <a:pPr algn="l"/>
            <a:r>
              <a:rPr lang="en-US" b="0" i="0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so the proton is removed the oxygen that's left behind is negatively charged,  it's a nucleophile and that oxygen attacks the peptide bond </a:t>
            </a:r>
          </a:p>
          <a:p>
            <a:pPr algn="l"/>
            <a:r>
              <a:rPr lang="en-US" b="0" i="0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oxygen is not attached to anything, the nucleophilic attack causes the  abstraction of the proton these are</a:t>
            </a:r>
          </a:p>
          <a:p>
            <a:pPr algn="l"/>
            <a:endParaRPr lang="en-US" b="0" i="0" dirty="0">
              <a:solidFill>
                <a:srgbClr val="000000"/>
              </a:solidFill>
              <a:effectLst/>
              <a:latin typeface="Roboto" panose="02000000000000000000" pitchFamily="2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66485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Aspartate Protease - an overview | ScienceDirect Topics">
            <a:extLst>
              <a:ext uri="{FF2B5EF4-FFF2-40B4-BE49-F238E27FC236}">
                <a16:creationId xmlns:a16="http://schemas.microsoft.com/office/drawing/2014/main" id="{C758C64A-EB58-4248-8EA5-1D1CBD630C7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21960" y="957618"/>
            <a:ext cx="6623300" cy="4713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5697458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A8BEDC-3027-48F1-B8EF-6E04F7D98F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Metalloenzymes- metal Catalysis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877BAF-E106-48AE-ADC6-2D771366C4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0797" y="1435207"/>
            <a:ext cx="11275031" cy="4852577"/>
          </a:xfrm>
        </p:spPr>
        <p:txBody>
          <a:bodyPr>
            <a:normAutofit fontScale="85000" lnSpcReduction="20000"/>
          </a:bodyPr>
          <a:lstStyle/>
          <a:p>
            <a:pPr algn="just"/>
            <a:endParaRPr lang="en-US" sz="2000" b="0" i="0" dirty="0">
              <a:solidFill>
                <a:srgbClr val="000000"/>
              </a:solidFill>
              <a:effectLst/>
              <a:latin typeface="Tahoma" panose="020B0604030504040204" pitchFamily="34" charset="0"/>
            </a:endParaRPr>
          </a:p>
          <a:p>
            <a:pPr algn="just"/>
            <a:r>
              <a:rPr lang="en-US" sz="2000" b="0" i="0" u="none" strike="noStrike" dirty="0">
                <a:solidFill>
                  <a:srgbClr val="0C7DBB"/>
                </a:solidFill>
                <a:effectLst/>
                <a:latin typeface="NexusSans"/>
                <a:hlinkClick r:id="rId3" tooltip="Learn more about Metalloproteinase from ScienceDirect's AI-generated Topic Pages"/>
              </a:rPr>
              <a:t>Metalloproteinases</a:t>
            </a:r>
            <a:r>
              <a:rPr lang="en-US" sz="2000" b="0" i="0" dirty="0">
                <a:solidFill>
                  <a:srgbClr val="2E2E2E"/>
                </a:solidFill>
                <a:effectLst/>
                <a:latin typeface="NexusSans"/>
              </a:rPr>
              <a:t> are secreted as inactive </a:t>
            </a:r>
            <a:r>
              <a:rPr lang="en-US" sz="2000" b="0" i="0" dirty="0" err="1">
                <a:solidFill>
                  <a:srgbClr val="2E2E2E"/>
                </a:solidFill>
                <a:effectLst/>
                <a:latin typeface="NexusSans"/>
              </a:rPr>
              <a:t>zymogens</a:t>
            </a:r>
            <a:r>
              <a:rPr lang="en-US" sz="2000" b="0" i="0" dirty="0" err="1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A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 metal such as Cu</a:t>
            </a:r>
            <a:r>
              <a:rPr lang="en-US" sz="2000" b="0" i="0" baseline="3000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2+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 or Zn</a:t>
            </a:r>
            <a:r>
              <a:rPr lang="en-US" sz="2000" b="0" i="0" baseline="3000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2+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 can also stabilize the TS. </a:t>
            </a:r>
          </a:p>
          <a:p>
            <a:pPr algn="just"/>
            <a:r>
              <a:rPr lang="en-US" sz="2000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The metal must be able to be bound to the charged intermediate and hence the TS. </a:t>
            </a:r>
          </a:p>
          <a:p>
            <a:pPr algn="just"/>
            <a:endParaRPr lang="en-US" sz="2000" b="0" i="0" dirty="0">
              <a:solidFill>
                <a:srgbClr val="000000"/>
              </a:solidFill>
              <a:effectLst/>
              <a:latin typeface="Tahoma" panose="020B0604030504040204" pitchFamily="34" charset="0"/>
            </a:endParaRPr>
          </a:p>
          <a:p>
            <a:pPr algn="just"/>
            <a:endParaRPr lang="en-US" sz="2000" b="0" i="0" dirty="0">
              <a:solidFill>
                <a:srgbClr val="000000"/>
              </a:solidFill>
              <a:effectLst/>
              <a:latin typeface="Tahoma" panose="020B0604030504040204" pitchFamily="34" charset="0"/>
            </a:endParaRPr>
          </a:p>
          <a:p>
            <a:pPr algn="just"/>
            <a:endParaRPr lang="en-US" sz="2000" b="0" i="0" dirty="0">
              <a:solidFill>
                <a:srgbClr val="000000"/>
              </a:solidFill>
              <a:effectLst/>
              <a:latin typeface="Tahoma" panose="020B0604030504040204" pitchFamily="34" charset="0"/>
            </a:endParaRPr>
          </a:p>
          <a:p>
            <a:pPr algn="just"/>
            <a:endParaRPr lang="en-US" sz="2000" b="0" i="0" dirty="0">
              <a:solidFill>
                <a:srgbClr val="000000"/>
              </a:solidFill>
              <a:effectLst/>
              <a:latin typeface="Tahoma" panose="020B0604030504040204" pitchFamily="34" charset="0"/>
            </a:endParaRPr>
          </a:p>
          <a:p>
            <a:pPr algn="just"/>
            <a:endParaRPr lang="en-US" sz="2000" b="0" i="0" dirty="0">
              <a:solidFill>
                <a:srgbClr val="000000"/>
              </a:solidFill>
              <a:effectLst/>
              <a:latin typeface="Tahoma" panose="020B0604030504040204" pitchFamily="34" charset="0"/>
            </a:endParaRPr>
          </a:p>
          <a:p>
            <a:pPr algn="just"/>
            <a:endParaRPr lang="en-US" sz="2000" b="0" i="0" dirty="0">
              <a:solidFill>
                <a:srgbClr val="000000"/>
              </a:solidFill>
              <a:effectLst/>
              <a:latin typeface="Tahoma" panose="020B0604030504040204" pitchFamily="34" charset="0"/>
            </a:endParaRPr>
          </a:p>
          <a:p>
            <a:pPr algn="just"/>
            <a:r>
              <a:rPr lang="en-US" sz="2000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The tetrahedral oxyanion intermediate of the reaction of an electrophilic carbonyl C can interact with a metal if there is an O on an adjacent atom which can help coordinate the metal ion. </a:t>
            </a:r>
          </a:p>
          <a:p>
            <a:pPr algn="just"/>
            <a:r>
              <a:rPr lang="en-US" sz="2000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This charge stabilization of the developing negative in the TS and the full negative in the intermediate is often called electrostatic catalysis. </a:t>
            </a:r>
          </a:p>
          <a:p>
            <a:pPr algn="just"/>
            <a:r>
              <a:rPr lang="en-US" sz="2000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This method is likely to be found in many enzymes since nearly 1/3 of all enzymes require metal ions.</a:t>
            </a:r>
          </a:p>
          <a:p>
            <a:pPr marL="0" indent="0">
              <a:buNone/>
            </a:pPr>
            <a:br>
              <a:rPr lang="en-US" sz="2000" dirty="0"/>
            </a:br>
            <a:endParaRPr lang="en-US" sz="20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E985DD1-1C58-4487-AD84-20FF2DA4AFB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71973" y="2440918"/>
            <a:ext cx="5557462" cy="15483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966966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>
            <a:extLst>
              <a:ext uri="{FF2B5EF4-FFF2-40B4-BE49-F238E27FC236}">
                <a16:creationId xmlns:a16="http://schemas.microsoft.com/office/drawing/2014/main" id="{9C7CD59E-7ED0-4293-99BE-182D7F1C315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7712" y="3781318"/>
            <a:ext cx="10696575" cy="190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69340127-CD12-44D7-80E7-1CF8B59484CC}"/>
              </a:ext>
            </a:extLst>
          </p:cNvPr>
          <p:cNvSpPr txBox="1"/>
          <p:nvPr/>
        </p:nvSpPr>
        <p:spPr>
          <a:xfrm>
            <a:off x="747712" y="699718"/>
            <a:ext cx="10368926" cy="264687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Biologically, </a:t>
            </a:r>
            <a:r>
              <a:rPr lang="en-US" sz="2200" b="1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Carboxypeptidase-A (CPA) </a:t>
            </a:r>
            <a:r>
              <a:rPr lang="en-US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facilitates the breakdown of proteins during metabolism, (commercial applications include its use the hydrolysis of cheese whey protein and the production of phenylalanine-free protein hydrolysates for use by individuals with phenylketonuria).</a:t>
            </a:r>
          </a:p>
          <a:p>
            <a:endParaRPr lang="en-US" dirty="0">
              <a:solidFill>
                <a:srgbClr val="000000"/>
              </a:solidFill>
              <a:latin typeface="Tahoma" panose="020B0604030504040204" pitchFamily="34" charset="0"/>
            </a:endParaRPr>
          </a:p>
          <a:p>
            <a:r>
              <a:rPr lang="en-US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CPA consists of a single Zn</a:t>
            </a:r>
            <a:r>
              <a:rPr lang="en-US" b="0" i="0" baseline="3000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2+ </a:t>
            </a:r>
            <a:r>
              <a:rPr lang="en-US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ion in its active site. Zn</a:t>
            </a:r>
            <a:r>
              <a:rPr lang="en-US" b="0" i="0" baseline="3000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2+</a:t>
            </a:r>
            <a:r>
              <a:rPr lang="en-US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 is stabilized within the active site through interactions with His, Glu, and His and is additionally bound by a catalytic water molecule that has </a:t>
            </a:r>
            <a:r>
              <a:rPr lang="en-US" b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that interact </a:t>
            </a:r>
            <a:r>
              <a:rPr lang="en-US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with Glu.</a:t>
            </a:r>
          </a:p>
          <a:p>
            <a:endParaRPr lang="en-US" dirty="0">
              <a:solidFill>
                <a:srgbClr val="000000"/>
              </a:solidFill>
              <a:latin typeface="Tahoma" panose="020B0604030504040204" pitchFamily="34" charset="0"/>
            </a:endParaRPr>
          </a:p>
          <a:p>
            <a:r>
              <a:rPr lang="en-US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Glu plays an important role, either acting as a general base-general acid or as a nucleophile.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415380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>
            <a:extLst>
              <a:ext uri="{FF2B5EF4-FFF2-40B4-BE49-F238E27FC236}">
                <a16:creationId xmlns:a16="http://schemas.microsoft.com/office/drawing/2014/main" id="{4821037A-8843-40EA-B31C-79E24FE1377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3786" y="2568540"/>
            <a:ext cx="10259039" cy="17034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1598881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Mechanisms of catalysis - ppt download">
            <a:extLst>
              <a:ext uri="{FF2B5EF4-FFF2-40B4-BE49-F238E27FC236}">
                <a16:creationId xmlns:a16="http://schemas.microsoft.com/office/drawing/2014/main" id="{DBFA02DA-936F-49D8-9072-D53079F8C26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333" b="7266"/>
          <a:stretch/>
        </p:blipFill>
        <p:spPr bwMode="auto">
          <a:xfrm>
            <a:off x="1524000" y="914400"/>
            <a:ext cx="9144000" cy="54453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008959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B44356-201A-42E7-B48C-BD4D599952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Covalent Catalysis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3539B3-D079-44D1-8FC6-B9C0B2B2BF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The activation energy of the reaction can also be lowered by introduction of new steps. </a:t>
            </a:r>
          </a:p>
          <a:p>
            <a:r>
              <a:rPr lang="en-US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A typical way is to add a nucleophilic catalyst which forms a covalent intermediate with the reactant. </a:t>
            </a:r>
          </a:p>
          <a:p>
            <a:r>
              <a:rPr lang="en-US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The original nucleophile can then interact with the intermediate in a nucleophilic substitution reaction. </a:t>
            </a:r>
          </a:p>
          <a:p>
            <a:r>
              <a:rPr lang="en-US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If the nucleophilic catalyst is a better nucleophile than the original nucleophile (usually water) then the reaction is catalyzed. </a:t>
            </a:r>
          </a:p>
          <a:p>
            <a:r>
              <a:rPr lang="en-US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The nucleophilic catalyst and the original nucleophile usually interact with a carbonyl C in a substitution reaction, initially forming the tetrahedral oxyanion intermediate.</a:t>
            </a:r>
          </a:p>
          <a:p>
            <a:r>
              <a:rPr lang="en-US" dirty="0">
                <a:solidFill>
                  <a:srgbClr val="000000"/>
                </a:solidFill>
                <a:latin typeface="Tahoma" panose="020B0604030504040204" pitchFamily="34" charset="0"/>
              </a:rPr>
              <a:t>E.g. Cysteine Protease – they have SH group, when the substrate come in the active site, the substrate induces the pulling of hydroxyl from the SH making the S a nucleophile. This nucleophile attacks the peptide bond of the protein and bring about its cleavage.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264175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4" name="Picture 6" descr="Mechanism of Enzyme Action BCH 321 Professor A. S. Alhomida Disclaimer The  texts, tables and images contained in this course presentation are not my  own, - ppt download">
            <a:extLst>
              <a:ext uri="{FF2B5EF4-FFF2-40B4-BE49-F238E27FC236}">
                <a16:creationId xmlns:a16="http://schemas.microsoft.com/office/drawing/2014/main" id="{A2E83382-E829-4596-8F9D-89AE5AF8524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6325177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EA7223-D685-40F5-B553-5ED0E28828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Superoxide Dismutase - Electrostatic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C40160A-B5B4-4B75-A06B-74AD62A184BE}"/>
              </a:ext>
            </a:extLst>
          </p:cNvPr>
          <p:cNvSpPr txBox="1"/>
          <p:nvPr/>
        </p:nvSpPr>
        <p:spPr>
          <a:xfrm>
            <a:off x="688370" y="1914487"/>
            <a:ext cx="10880332" cy="480131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b="0" i="0" dirty="0">
                <a:effectLst/>
                <a:latin typeface="arial" panose="020B0604020202020204" pitchFamily="34" charset="0"/>
              </a:rPr>
              <a:t>Superoxide dismutase (SOD) represents a group of enzymes that use metal cofactor (nickel, iron, manganese, or copper/zinc ions). </a:t>
            </a:r>
          </a:p>
          <a:p>
            <a:pPr algn="just"/>
            <a:endParaRPr lang="en-US" b="0" i="0" dirty="0">
              <a:effectLst/>
              <a:latin typeface="arial" panose="020B0604020202020204" pitchFamily="34" charset="0"/>
            </a:endParaRPr>
          </a:p>
          <a:p>
            <a:pPr algn="just"/>
            <a:r>
              <a:rPr lang="en-US" b="0" i="0" dirty="0">
                <a:effectLst/>
                <a:latin typeface="arial" panose="020B0604020202020204" pitchFamily="34" charset="0"/>
              </a:rPr>
              <a:t>Superoxide dismutase detoxify </a:t>
            </a:r>
            <a:r>
              <a:rPr lang="en-US" b="0" i="0" dirty="0" err="1">
                <a:effectLst/>
                <a:latin typeface="arial" panose="020B0604020202020204" pitchFamily="34" charset="0"/>
              </a:rPr>
              <a:t>superoxyde</a:t>
            </a:r>
            <a:r>
              <a:rPr lang="en-US" b="0" i="0" dirty="0">
                <a:effectLst/>
                <a:latin typeface="arial" panose="020B0604020202020204" pitchFamily="34" charset="0"/>
              </a:rPr>
              <a:t> by catalyzing its dismutation. One superoxide molecule is being oxidized to O2 and another is reduced to H</a:t>
            </a:r>
            <a:r>
              <a:rPr lang="en-US" b="0" i="0" baseline="-25000" dirty="0">
                <a:effectLst/>
                <a:latin typeface="arial" panose="020B0604020202020204" pitchFamily="34" charset="0"/>
              </a:rPr>
              <a:t>2</a:t>
            </a:r>
            <a:r>
              <a:rPr lang="en-US" b="0" i="0" dirty="0">
                <a:effectLst/>
                <a:latin typeface="arial" panose="020B0604020202020204" pitchFamily="34" charset="0"/>
              </a:rPr>
              <a:t>O</a:t>
            </a:r>
            <a:r>
              <a:rPr lang="en-US" b="0" i="0" baseline="-25000" dirty="0">
                <a:effectLst/>
                <a:latin typeface="arial" panose="020B0604020202020204" pitchFamily="34" charset="0"/>
              </a:rPr>
              <a:t>2</a:t>
            </a:r>
            <a:r>
              <a:rPr lang="en-US" b="0" i="0" dirty="0">
                <a:effectLst/>
                <a:latin typeface="arial" panose="020B0604020202020204" pitchFamily="34" charset="0"/>
              </a:rPr>
              <a:t>. </a:t>
            </a:r>
          </a:p>
          <a:p>
            <a:pPr algn="just"/>
            <a:endParaRPr lang="en-US" dirty="0">
              <a:latin typeface="arial" panose="020B0604020202020204" pitchFamily="34" charset="0"/>
            </a:endParaRPr>
          </a:p>
          <a:p>
            <a:pPr algn="just"/>
            <a:r>
              <a:rPr lang="en-US" b="0" i="0" dirty="0">
                <a:effectLst/>
                <a:latin typeface="arial" panose="020B0604020202020204" pitchFamily="34" charset="0"/>
              </a:rPr>
              <a:t>In the first step of reaction the ion metal is reduced by superoxide which loses its electron and is converted to molecular oxygen. </a:t>
            </a:r>
          </a:p>
          <a:p>
            <a:pPr algn="just"/>
            <a:endParaRPr lang="en-US" dirty="0">
              <a:latin typeface="arial" panose="020B0604020202020204" pitchFamily="34" charset="0"/>
            </a:endParaRPr>
          </a:p>
          <a:p>
            <a:pPr algn="just"/>
            <a:r>
              <a:rPr lang="en-US" b="0" i="0" dirty="0">
                <a:effectLst/>
                <a:latin typeface="arial" panose="020B0604020202020204" pitchFamily="34" charset="0"/>
              </a:rPr>
              <a:t>As result, metal cofactor changes oxidation state (Ni</a:t>
            </a:r>
            <a:r>
              <a:rPr lang="en-US" b="0" i="0" baseline="30000" dirty="0">
                <a:effectLst/>
                <a:latin typeface="arial" panose="020B0604020202020204" pitchFamily="34" charset="0"/>
              </a:rPr>
              <a:t>3+</a:t>
            </a:r>
            <a:r>
              <a:rPr lang="en-US" b="0" i="0" dirty="0">
                <a:effectLst/>
                <a:latin typeface="arial" panose="020B0604020202020204" pitchFamily="34" charset="0"/>
              </a:rPr>
              <a:t> → Ni</a:t>
            </a:r>
            <a:r>
              <a:rPr lang="en-US" b="0" i="0" baseline="30000" dirty="0">
                <a:effectLst/>
                <a:latin typeface="arial" panose="020B0604020202020204" pitchFamily="34" charset="0"/>
              </a:rPr>
              <a:t>2+</a:t>
            </a:r>
            <a:r>
              <a:rPr lang="en-US" b="0" i="0" dirty="0">
                <a:effectLst/>
                <a:latin typeface="arial" panose="020B0604020202020204" pitchFamily="34" charset="0"/>
              </a:rPr>
              <a:t>, Fe</a:t>
            </a:r>
            <a:r>
              <a:rPr lang="en-US" b="0" i="0" baseline="30000" dirty="0">
                <a:effectLst/>
                <a:latin typeface="arial" panose="020B0604020202020204" pitchFamily="34" charset="0"/>
              </a:rPr>
              <a:t>3+</a:t>
            </a:r>
            <a:r>
              <a:rPr lang="en-US" b="0" i="0" dirty="0">
                <a:effectLst/>
                <a:latin typeface="arial" panose="020B0604020202020204" pitchFamily="34" charset="0"/>
              </a:rPr>
              <a:t> → Fe</a:t>
            </a:r>
            <a:r>
              <a:rPr lang="en-US" b="0" i="0" baseline="30000" dirty="0">
                <a:effectLst/>
                <a:latin typeface="arial" panose="020B0604020202020204" pitchFamily="34" charset="0"/>
              </a:rPr>
              <a:t>2+</a:t>
            </a:r>
            <a:r>
              <a:rPr lang="en-US" b="0" i="0" dirty="0">
                <a:effectLst/>
                <a:latin typeface="arial" panose="020B0604020202020204" pitchFamily="34" charset="0"/>
              </a:rPr>
              <a:t>, Mn</a:t>
            </a:r>
            <a:r>
              <a:rPr lang="en-US" b="0" i="0" baseline="30000" dirty="0">
                <a:effectLst/>
                <a:latin typeface="arial" panose="020B0604020202020204" pitchFamily="34" charset="0"/>
              </a:rPr>
              <a:t>3+</a:t>
            </a:r>
            <a:r>
              <a:rPr lang="en-US" b="0" i="0" dirty="0">
                <a:effectLst/>
                <a:latin typeface="arial" panose="020B0604020202020204" pitchFamily="34" charset="0"/>
              </a:rPr>
              <a:t> → Mn</a:t>
            </a:r>
            <a:r>
              <a:rPr lang="en-US" b="0" i="0" baseline="30000" dirty="0">
                <a:effectLst/>
                <a:latin typeface="arial" panose="020B0604020202020204" pitchFamily="34" charset="0"/>
              </a:rPr>
              <a:t>2+</a:t>
            </a:r>
            <a:r>
              <a:rPr lang="en-US" b="0" i="0" dirty="0">
                <a:effectLst/>
                <a:latin typeface="arial" panose="020B0604020202020204" pitchFamily="34" charset="0"/>
              </a:rPr>
              <a:t> and Cu</a:t>
            </a:r>
            <a:r>
              <a:rPr lang="en-US" b="0" i="0" baseline="30000" dirty="0">
                <a:effectLst/>
                <a:latin typeface="arial" panose="020B0604020202020204" pitchFamily="34" charset="0"/>
              </a:rPr>
              <a:t>2+</a:t>
            </a:r>
            <a:r>
              <a:rPr lang="en-US" b="0" i="0" dirty="0">
                <a:effectLst/>
                <a:latin typeface="arial" panose="020B0604020202020204" pitchFamily="34" charset="0"/>
              </a:rPr>
              <a:t> → Cu</a:t>
            </a:r>
            <a:r>
              <a:rPr lang="en-US" b="0" i="0" baseline="30000" dirty="0">
                <a:effectLst/>
                <a:latin typeface="arial" panose="020B0604020202020204" pitchFamily="34" charset="0"/>
              </a:rPr>
              <a:t>1+</a:t>
            </a:r>
            <a:r>
              <a:rPr lang="en-US" b="0" i="0" dirty="0">
                <a:effectLst/>
                <a:latin typeface="arial" panose="020B0604020202020204" pitchFamily="34" charset="0"/>
              </a:rPr>
              <a:t>). </a:t>
            </a:r>
          </a:p>
          <a:p>
            <a:pPr algn="just"/>
            <a:endParaRPr lang="en-US" dirty="0">
              <a:latin typeface="arial" panose="020B0604020202020204" pitchFamily="34" charset="0"/>
            </a:endParaRPr>
          </a:p>
          <a:p>
            <a:pPr algn="just"/>
            <a:r>
              <a:rPr lang="en-US" b="0" i="0" dirty="0">
                <a:effectLst/>
                <a:latin typeface="arial" panose="020B0604020202020204" pitchFamily="34" charset="0"/>
              </a:rPr>
              <a:t>In second step of reaction the ion metal is oxidized by superoxide which accept electron from </a:t>
            </a:r>
            <a:r>
              <a:rPr lang="en-US" b="0" i="0" dirty="0" err="1">
                <a:effectLst/>
                <a:latin typeface="arial" panose="020B0604020202020204" pitchFamily="34" charset="0"/>
              </a:rPr>
              <a:t>tetal</a:t>
            </a:r>
            <a:r>
              <a:rPr lang="en-US" b="0" i="0" dirty="0">
                <a:effectLst/>
                <a:latin typeface="arial" panose="020B0604020202020204" pitchFamily="34" charset="0"/>
              </a:rPr>
              <a:t> and is converted to hydrogen </a:t>
            </a:r>
            <a:r>
              <a:rPr lang="en-US" b="0" i="0" dirty="0" err="1">
                <a:effectLst/>
                <a:latin typeface="arial" panose="020B0604020202020204" pitchFamily="34" charset="0"/>
              </a:rPr>
              <a:t>peroxyde</a:t>
            </a:r>
            <a:r>
              <a:rPr lang="en-US" b="0" i="0" dirty="0">
                <a:effectLst/>
                <a:latin typeface="arial" panose="020B0604020202020204" pitchFamily="34" charset="0"/>
              </a:rPr>
              <a:t> (Ni</a:t>
            </a:r>
            <a:r>
              <a:rPr lang="en-US" b="0" i="0" baseline="30000" dirty="0">
                <a:effectLst/>
                <a:latin typeface="arial" panose="020B0604020202020204" pitchFamily="34" charset="0"/>
              </a:rPr>
              <a:t>2+</a:t>
            </a:r>
            <a:r>
              <a:rPr lang="en-US" b="0" i="0" dirty="0">
                <a:effectLst/>
                <a:latin typeface="arial" panose="020B0604020202020204" pitchFamily="34" charset="0"/>
              </a:rPr>
              <a:t> → Ni</a:t>
            </a:r>
            <a:r>
              <a:rPr lang="en-US" b="0" i="0" baseline="30000" dirty="0">
                <a:effectLst/>
                <a:latin typeface="arial" panose="020B0604020202020204" pitchFamily="34" charset="0"/>
              </a:rPr>
              <a:t>3+</a:t>
            </a:r>
            <a:r>
              <a:rPr lang="en-US" b="0" i="0" dirty="0">
                <a:effectLst/>
                <a:latin typeface="arial" panose="020B0604020202020204" pitchFamily="34" charset="0"/>
              </a:rPr>
              <a:t>, Fe</a:t>
            </a:r>
            <a:r>
              <a:rPr lang="en-US" b="0" i="0" baseline="30000" dirty="0">
                <a:effectLst/>
                <a:latin typeface="arial" panose="020B0604020202020204" pitchFamily="34" charset="0"/>
              </a:rPr>
              <a:t>2+</a:t>
            </a:r>
            <a:r>
              <a:rPr lang="en-US" b="0" i="0" dirty="0">
                <a:effectLst/>
                <a:latin typeface="arial" panose="020B0604020202020204" pitchFamily="34" charset="0"/>
              </a:rPr>
              <a:t> → Fe</a:t>
            </a:r>
            <a:r>
              <a:rPr lang="en-US" b="0" i="0" baseline="30000" dirty="0">
                <a:effectLst/>
                <a:latin typeface="arial" panose="020B0604020202020204" pitchFamily="34" charset="0"/>
              </a:rPr>
              <a:t>3+</a:t>
            </a:r>
            <a:r>
              <a:rPr lang="en-US" b="0" i="0" dirty="0">
                <a:effectLst/>
                <a:latin typeface="arial" panose="020B0604020202020204" pitchFamily="34" charset="0"/>
              </a:rPr>
              <a:t>, Mn</a:t>
            </a:r>
            <a:r>
              <a:rPr lang="en-US" b="0" i="0" baseline="30000" dirty="0">
                <a:effectLst/>
                <a:latin typeface="arial" panose="020B0604020202020204" pitchFamily="34" charset="0"/>
              </a:rPr>
              <a:t>2+</a:t>
            </a:r>
            <a:r>
              <a:rPr lang="en-US" b="0" i="0" dirty="0">
                <a:effectLst/>
                <a:latin typeface="arial" panose="020B0604020202020204" pitchFamily="34" charset="0"/>
              </a:rPr>
              <a:t> → Mn</a:t>
            </a:r>
            <a:r>
              <a:rPr lang="en-US" b="0" i="0" baseline="30000" dirty="0">
                <a:effectLst/>
                <a:latin typeface="arial" panose="020B0604020202020204" pitchFamily="34" charset="0"/>
              </a:rPr>
              <a:t>3+</a:t>
            </a:r>
            <a:r>
              <a:rPr lang="en-US" b="0" i="0" dirty="0">
                <a:effectLst/>
                <a:latin typeface="arial" panose="020B0604020202020204" pitchFamily="34" charset="0"/>
              </a:rPr>
              <a:t> and Cu</a:t>
            </a:r>
            <a:r>
              <a:rPr lang="en-US" b="0" i="0" baseline="30000" dirty="0">
                <a:effectLst/>
                <a:latin typeface="arial" panose="020B0604020202020204" pitchFamily="34" charset="0"/>
              </a:rPr>
              <a:t>1+</a:t>
            </a:r>
            <a:r>
              <a:rPr lang="en-US" b="0" i="0" dirty="0">
                <a:effectLst/>
                <a:latin typeface="arial" panose="020B0604020202020204" pitchFamily="34" charset="0"/>
              </a:rPr>
              <a:t> → Cu</a:t>
            </a:r>
            <a:r>
              <a:rPr lang="en-US" b="0" i="0" baseline="30000" dirty="0">
                <a:effectLst/>
                <a:latin typeface="arial" panose="020B0604020202020204" pitchFamily="34" charset="0"/>
              </a:rPr>
              <a:t>2+</a:t>
            </a:r>
            <a:r>
              <a:rPr lang="en-US" b="0" i="0" dirty="0">
                <a:effectLst/>
                <a:latin typeface="arial" panose="020B0604020202020204" pitchFamily="34" charset="0"/>
              </a:rPr>
              <a:t>). As result, the enzyme is returned to its initial reactive state.</a:t>
            </a:r>
            <a:endParaRPr lang="en-US" b="0" i="0" dirty="0">
              <a:effectLst/>
              <a:latin typeface="Times New Roman" panose="02020603050405020304" pitchFamily="18" charset="0"/>
            </a:endParaRPr>
          </a:p>
          <a:p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699575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752710-8B71-47B8-957E-656FB73706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9F8E6E74-E9A8-42B9-9AF1-C20D7EA3E5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66962" y="2300287"/>
            <a:ext cx="7458075" cy="2257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93077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29D6B9-2820-4A20-909F-C58FBF748A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Role of Active Site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3BFA7D-BBD5-450B-90F4-940C3A0C51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It is called the magic Pocket</a:t>
            </a:r>
          </a:p>
          <a:p>
            <a:r>
              <a:rPr lang="en-US" dirty="0"/>
              <a:t>It stabilizes the transition state</a:t>
            </a:r>
          </a:p>
          <a:p>
            <a:r>
              <a:rPr lang="en-US" dirty="0"/>
              <a:t>It expels water</a:t>
            </a:r>
          </a:p>
          <a:p>
            <a:r>
              <a:rPr lang="en-US" dirty="0"/>
              <a:t>It has got reactive groups</a:t>
            </a:r>
          </a:p>
          <a:p>
            <a:r>
              <a:rPr lang="en-US" dirty="0"/>
              <a:t>Coenzyme interact at active site</a:t>
            </a:r>
          </a:p>
          <a:p>
            <a:endParaRPr lang="en-US" dirty="0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5" name="Ink 4">
                <a:extLst>
                  <a:ext uri="{FF2B5EF4-FFF2-40B4-BE49-F238E27FC236}">
                    <a16:creationId xmlns:a16="http://schemas.microsoft.com/office/drawing/2014/main" id="{AAAA939B-7AF7-4888-8382-D4DC6BFFE6D0}"/>
                  </a:ext>
                </a:extLst>
              </p14:cNvPr>
              <p14:cNvContentPartPr/>
              <p14:nvPr/>
            </p14:nvContentPartPr>
            <p14:xfrm>
              <a:off x="13428214" y="6400351"/>
              <a:ext cx="360" cy="360"/>
            </p14:xfrm>
          </p:contentPart>
        </mc:Choice>
        <mc:Fallback>
          <p:pic>
            <p:nvPicPr>
              <p:cNvPr id="5" name="Ink 4">
                <a:extLst>
                  <a:ext uri="{FF2B5EF4-FFF2-40B4-BE49-F238E27FC236}">
                    <a16:creationId xmlns:a16="http://schemas.microsoft.com/office/drawing/2014/main" id="{AAAA939B-7AF7-4888-8382-D4DC6BFFE6D0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3365574" y="6337351"/>
                <a:ext cx="126000" cy="126000"/>
              </a:xfrm>
              <a:prstGeom prst="rect">
                <a:avLst/>
              </a:prstGeom>
            </p:spPr>
          </p:pic>
        </mc:Fallback>
      </mc:AlternateContent>
      <p:grpSp>
        <p:nvGrpSpPr>
          <p:cNvPr id="24" name="Group 23">
            <a:extLst>
              <a:ext uri="{FF2B5EF4-FFF2-40B4-BE49-F238E27FC236}">
                <a16:creationId xmlns:a16="http://schemas.microsoft.com/office/drawing/2014/main" id="{0C00C6F5-025E-4081-B8CF-825F475D2AAB}"/>
              </a:ext>
            </a:extLst>
          </p:cNvPr>
          <p:cNvGrpSpPr/>
          <p:nvPr/>
        </p:nvGrpSpPr>
        <p:grpSpPr>
          <a:xfrm>
            <a:off x="7098548" y="1823056"/>
            <a:ext cx="3582720" cy="3030120"/>
            <a:chOff x="7334854" y="2583162"/>
            <a:chExt cx="3582720" cy="303012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4">
              <p14:nvContentPartPr>
                <p14:cNvPr id="6" name="Ink 5">
                  <a:extLst>
                    <a:ext uri="{FF2B5EF4-FFF2-40B4-BE49-F238E27FC236}">
                      <a16:creationId xmlns:a16="http://schemas.microsoft.com/office/drawing/2014/main" id="{3BB94F27-4736-4799-BBE1-14C0200BC0B5}"/>
                    </a:ext>
                  </a:extLst>
                </p14:cNvPr>
                <p14:cNvContentPartPr/>
                <p14:nvPr/>
              </p14:nvContentPartPr>
              <p14:xfrm>
                <a:off x="7404913" y="2647962"/>
                <a:ext cx="2718000" cy="2876760"/>
              </p14:xfrm>
            </p:contentPart>
          </mc:Choice>
          <mc:Fallback>
            <p:pic>
              <p:nvPicPr>
                <p:cNvPr id="6" name="Ink 5">
                  <a:extLst>
                    <a:ext uri="{FF2B5EF4-FFF2-40B4-BE49-F238E27FC236}">
                      <a16:creationId xmlns:a16="http://schemas.microsoft.com/office/drawing/2014/main" id="{3BB94F27-4736-4799-BBE1-14C0200BC0B5}"/>
                    </a:ext>
                  </a:extLst>
                </p:cNvPr>
                <p:cNvPicPr/>
                <p:nvPr/>
              </p:nvPicPr>
              <p:blipFill>
                <a:blip r:embed="rId5"/>
                <a:stretch>
                  <a:fillRect/>
                </a:stretch>
              </p:blipFill>
              <p:spPr>
                <a:xfrm>
                  <a:off x="7341913" y="2584962"/>
                  <a:ext cx="2843640" cy="3002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">
              <p14:nvContentPartPr>
                <p14:cNvPr id="7" name="Ink 6">
                  <a:extLst>
                    <a:ext uri="{FF2B5EF4-FFF2-40B4-BE49-F238E27FC236}">
                      <a16:creationId xmlns:a16="http://schemas.microsoft.com/office/drawing/2014/main" id="{C402591F-3E7B-4596-B822-753CCDB15E99}"/>
                    </a:ext>
                  </a:extLst>
                </p14:cNvPr>
                <p14:cNvContentPartPr/>
                <p14:nvPr/>
              </p14:nvContentPartPr>
              <p14:xfrm>
                <a:off x="8608393" y="3609522"/>
                <a:ext cx="602280" cy="706320"/>
              </p14:xfrm>
            </p:contentPart>
          </mc:Choice>
          <mc:Fallback>
            <p:pic>
              <p:nvPicPr>
                <p:cNvPr id="7" name="Ink 6">
                  <a:extLst>
                    <a:ext uri="{FF2B5EF4-FFF2-40B4-BE49-F238E27FC236}">
                      <a16:creationId xmlns:a16="http://schemas.microsoft.com/office/drawing/2014/main" id="{C402591F-3E7B-4596-B822-753CCDB15E99}"/>
                    </a:ext>
                  </a:extLst>
                </p:cNvPr>
                <p:cNvPicPr/>
                <p:nvPr/>
              </p:nvPicPr>
              <p:blipFill>
                <a:blip r:embed="rId7"/>
                <a:stretch>
                  <a:fillRect/>
                </a:stretch>
              </p:blipFill>
              <p:spPr>
                <a:xfrm>
                  <a:off x="8545753" y="3546882"/>
                  <a:ext cx="727920" cy="831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">
              <p14:nvContentPartPr>
                <p14:cNvPr id="8" name="Ink 7">
                  <a:extLst>
                    <a:ext uri="{FF2B5EF4-FFF2-40B4-BE49-F238E27FC236}">
                      <a16:creationId xmlns:a16="http://schemas.microsoft.com/office/drawing/2014/main" id="{E3832E74-D11A-46EC-BE6E-DB5BF046348A}"/>
                    </a:ext>
                  </a:extLst>
                </p14:cNvPr>
                <p14:cNvContentPartPr/>
                <p14:nvPr/>
              </p14:nvContentPartPr>
              <p14:xfrm>
                <a:off x="7826473" y="3726522"/>
                <a:ext cx="426960" cy="760320"/>
              </p14:xfrm>
            </p:contentPart>
          </mc:Choice>
          <mc:Fallback>
            <p:pic>
              <p:nvPicPr>
                <p:cNvPr id="8" name="Ink 7">
                  <a:extLst>
                    <a:ext uri="{FF2B5EF4-FFF2-40B4-BE49-F238E27FC236}">
                      <a16:creationId xmlns:a16="http://schemas.microsoft.com/office/drawing/2014/main" id="{E3832E74-D11A-46EC-BE6E-DB5BF046348A}"/>
                    </a:ext>
                  </a:extLst>
                </p:cNvPr>
                <p:cNvPicPr/>
                <p:nvPr/>
              </p:nvPicPr>
              <p:blipFill>
                <a:blip r:embed="rId9"/>
                <a:stretch>
                  <a:fillRect/>
                </a:stretch>
              </p:blipFill>
              <p:spPr>
                <a:xfrm>
                  <a:off x="7763473" y="3663882"/>
                  <a:ext cx="552600" cy="885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0">
              <p14:nvContentPartPr>
                <p14:cNvPr id="9" name="Ink 8">
                  <a:extLst>
                    <a:ext uri="{FF2B5EF4-FFF2-40B4-BE49-F238E27FC236}">
                      <a16:creationId xmlns:a16="http://schemas.microsoft.com/office/drawing/2014/main" id="{3F058D27-2C18-45BA-8CF1-1020E2404B5A}"/>
                    </a:ext>
                  </a:extLst>
                </p14:cNvPr>
                <p14:cNvContentPartPr/>
                <p14:nvPr/>
              </p14:nvContentPartPr>
              <p14:xfrm>
                <a:off x="10376713" y="2791962"/>
                <a:ext cx="168840" cy="55440"/>
              </p14:xfrm>
            </p:contentPart>
          </mc:Choice>
          <mc:Fallback>
            <p:pic>
              <p:nvPicPr>
                <p:cNvPr id="9" name="Ink 8">
                  <a:extLst>
                    <a:ext uri="{FF2B5EF4-FFF2-40B4-BE49-F238E27FC236}">
                      <a16:creationId xmlns:a16="http://schemas.microsoft.com/office/drawing/2014/main" id="{3F058D27-2C18-45BA-8CF1-1020E2404B5A}"/>
                    </a:ext>
                  </a:extLst>
                </p:cNvPr>
                <p:cNvPicPr/>
                <p:nvPr/>
              </p:nvPicPr>
              <p:blipFill>
                <a:blip r:embed="rId11"/>
                <a:stretch>
                  <a:fillRect/>
                </a:stretch>
              </p:blipFill>
              <p:spPr>
                <a:xfrm>
                  <a:off x="10359073" y="2773962"/>
                  <a:ext cx="204480" cy="91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2">
              <p14:nvContentPartPr>
                <p14:cNvPr id="10" name="Ink 9">
                  <a:extLst>
                    <a:ext uri="{FF2B5EF4-FFF2-40B4-BE49-F238E27FC236}">
                      <a16:creationId xmlns:a16="http://schemas.microsoft.com/office/drawing/2014/main" id="{A59B43A5-58C3-47CE-BE94-574FACFDED2E}"/>
                    </a:ext>
                  </a:extLst>
                </p14:cNvPr>
                <p14:cNvContentPartPr/>
                <p14:nvPr/>
              </p14:nvContentPartPr>
              <p14:xfrm>
                <a:off x="10380094" y="2768202"/>
                <a:ext cx="133920" cy="147240"/>
              </p14:xfrm>
            </p:contentPart>
          </mc:Choice>
          <mc:Fallback>
            <p:pic>
              <p:nvPicPr>
                <p:cNvPr id="10" name="Ink 9">
                  <a:extLst>
                    <a:ext uri="{FF2B5EF4-FFF2-40B4-BE49-F238E27FC236}">
                      <a16:creationId xmlns:a16="http://schemas.microsoft.com/office/drawing/2014/main" id="{A59B43A5-58C3-47CE-BE94-574FACFDED2E}"/>
                    </a:ext>
                  </a:extLst>
                </p:cNvPr>
                <p:cNvPicPr/>
                <p:nvPr/>
              </p:nvPicPr>
              <p:blipFill>
                <a:blip r:embed="rId13"/>
                <a:stretch>
                  <a:fillRect/>
                </a:stretch>
              </p:blipFill>
              <p:spPr>
                <a:xfrm>
                  <a:off x="10362094" y="2750562"/>
                  <a:ext cx="169560" cy="182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4">
              <p14:nvContentPartPr>
                <p14:cNvPr id="11" name="Ink 10">
                  <a:extLst>
                    <a:ext uri="{FF2B5EF4-FFF2-40B4-BE49-F238E27FC236}">
                      <a16:creationId xmlns:a16="http://schemas.microsoft.com/office/drawing/2014/main" id="{5A4B6048-3CA3-4859-A44B-07D981B31231}"/>
                    </a:ext>
                  </a:extLst>
                </p14:cNvPr>
                <p14:cNvContentPartPr/>
                <p14:nvPr/>
              </p14:nvContentPartPr>
              <p14:xfrm>
                <a:off x="10421494" y="3166362"/>
                <a:ext cx="91800" cy="101520"/>
              </p14:xfrm>
            </p:contentPart>
          </mc:Choice>
          <mc:Fallback>
            <p:pic>
              <p:nvPicPr>
                <p:cNvPr id="11" name="Ink 10">
                  <a:extLst>
                    <a:ext uri="{FF2B5EF4-FFF2-40B4-BE49-F238E27FC236}">
                      <a16:creationId xmlns:a16="http://schemas.microsoft.com/office/drawing/2014/main" id="{5A4B6048-3CA3-4859-A44B-07D981B31231}"/>
                    </a:ext>
                  </a:extLst>
                </p:cNvPr>
                <p:cNvPicPr/>
                <p:nvPr/>
              </p:nvPicPr>
              <p:blipFill>
                <a:blip r:embed="rId15"/>
                <a:stretch>
                  <a:fillRect/>
                </a:stretch>
              </p:blipFill>
              <p:spPr>
                <a:xfrm>
                  <a:off x="10403854" y="3148722"/>
                  <a:ext cx="127440" cy="137160"/>
                </a:xfrm>
                <a:prstGeom prst="rect">
                  <a:avLst/>
                </a:prstGeom>
              </p:spPr>
            </p:pic>
          </mc:Fallback>
        </mc:AlternateContent>
        <p:grpSp>
          <p:nvGrpSpPr>
            <p:cNvPr id="22" name="Group 21">
              <a:extLst>
                <a:ext uri="{FF2B5EF4-FFF2-40B4-BE49-F238E27FC236}">
                  <a16:creationId xmlns:a16="http://schemas.microsoft.com/office/drawing/2014/main" id="{D073784E-D68B-4A40-8122-FBF8E3810416}"/>
                </a:ext>
              </a:extLst>
            </p:cNvPr>
            <p:cNvGrpSpPr/>
            <p:nvPr/>
          </p:nvGrpSpPr>
          <p:grpSpPr>
            <a:xfrm>
              <a:off x="10395574" y="4783842"/>
              <a:ext cx="439920" cy="177840"/>
              <a:chOff x="10395574" y="4783842"/>
              <a:chExt cx="439920" cy="177840"/>
            </a:xfrm>
          </p:grpSpPr>
          <mc:AlternateContent xmlns:mc="http://schemas.openxmlformats.org/markup-compatibility/2006">
            <mc:Choice xmlns:p14="http://schemas.microsoft.com/office/powerpoint/2010/main" Requires="p14">
              <p:contentPart p14:bwMode="auto" r:id="rId16">
                <p14:nvContentPartPr>
                  <p14:cNvPr id="16" name="Ink 15">
                    <a:extLst>
                      <a:ext uri="{FF2B5EF4-FFF2-40B4-BE49-F238E27FC236}">
                        <a16:creationId xmlns:a16="http://schemas.microsoft.com/office/drawing/2014/main" id="{7CAD0043-9FB5-47C8-AC3F-FC0F7DC3BA8D}"/>
                      </a:ext>
                    </a:extLst>
                  </p14:cNvPr>
                  <p14:cNvContentPartPr/>
                  <p14:nvPr/>
                </p14:nvContentPartPr>
                <p14:xfrm>
                  <a:off x="10395574" y="4783842"/>
                  <a:ext cx="94680" cy="82440"/>
                </p14:xfrm>
              </p:contentPart>
            </mc:Choice>
            <mc:Fallback>
              <p:pic>
                <p:nvPicPr>
                  <p:cNvPr id="16" name="Ink 15">
                    <a:extLst>
                      <a:ext uri="{FF2B5EF4-FFF2-40B4-BE49-F238E27FC236}">
                        <a16:creationId xmlns:a16="http://schemas.microsoft.com/office/drawing/2014/main" id="{7CAD0043-9FB5-47C8-AC3F-FC0F7DC3BA8D}"/>
                      </a:ext>
                    </a:extLst>
                  </p:cNvPr>
                  <p:cNvPicPr/>
                  <p:nvPr/>
                </p:nvPicPr>
                <p:blipFill>
                  <a:blip r:embed="rId17"/>
                  <a:stretch>
                    <a:fillRect/>
                  </a:stretch>
                </p:blipFill>
                <p:spPr>
                  <a:xfrm>
                    <a:off x="10377934" y="4765842"/>
                    <a:ext cx="130320" cy="11808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>
            <mc:Choice xmlns:p14="http://schemas.microsoft.com/office/powerpoint/2010/main" Requires="p14">
              <p:contentPart p14:bwMode="auto" r:id="rId18">
                <p14:nvContentPartPr>
                  <p14:cNvPr id="17" name="Ink 16">
                    <a:extLst>
                      <a:ext uri="{FF2B5EF4-FFF2-40B4-BE49-F238E27FC236}">
                        <a16:creationId xmlns:a16="http://schemas.microsoft.com/office/drawing/2014/main" id="{4D4308F1-449D-47CD-9A96-36C031F530EA}"/>
                      </a:ext>
                    </a:extLst>
                  </p14:cNvPr>
                  <p14:cNvContentPartPr/>
                  <p14:nvPr/>
                </p14:nvContentPartPr>
                <p14:xfrm>
                  <a:off x="10788334" y="4854042"/>
                  <a:ext cx="47160" cy="107640"/>
                </p14:xfrm>
              </p:contentPart>
            </mc:Choice>
            <mc:Fallback>
              <p:pic>
                <p:nvPicPr>
                  <p:cNvPr id="17" name="Ink 16">
                    <a:extLst>
                      <a:ext uri="{FF2B5EF4-FFF2-40B4-BE49-F238E27FC236}">
                        <a16:creationId xmlns:a16="http://schemas.microsoft.com/office/drawing/2014/main" id="{4D4308F1-449D-47CD-9A96-36C031F530EA}"/>
                      </a:ext>
                    </a:extLst>
                  </p:cNvPr>
                  <p:cNvPicPr/>
                  <p:nvPr/>
                </p:nvPicPr>
                <p:blipFill>
                  <a:blip r:embed="rId19"/>
                  <a:stretch>
                    <a:fillRect/>
                  </a:stretch>
                </p:blipFill>
                <p:spPr>
                  <a:xfrm>
                    <a:off x="10770334" y="4836402"/>
                    <a:ext cx="82800" cy="143280"/>
                  </a:xfrm>
                  <a:prstGeom prst="rect">
                    <a:avLst/>
                  </a:prstGeom>
                </p:spPr>
              </p:pic>
            </mc:Fallback>
          </mc:AlternateContent>
        </p:grpSp>
        <p:grpSp>
          <p:nvGrpSpPr>
            <p:cNvPr id="21" name="Group 20">
              <a:extLst>
                <a:ext uri="{FF2B5EF4-FFF2-40B4-BE49-F238E27FC236}">
                  <a16:creationId xmlns:a16="http://schemas.microsoft.com/office/drawing/2014/main" id="{04288758-3B4F-44C9-9F9E-9D2B747688A2}"/>
                </a:ext>
              </a:extLst>
            </p:cNvPr>
            <p:cNvGrpSpPr/>
            <p:nvPr/>
          </p:nvGrpSpPr>
          <p:grpSpPr>
            <a:xfrm>
              <a:off x="10184974" y="3681162"/>
              <a:ext cx="732600" cy="883080"/>
              <a:chOff x="10184974" y="3681162"/>
              <a:chExt cx="732600" cy="883080"/>
            </a:xfrm>
          </p:grpSpPr>
          <mc:AlternateContent xmlns:mc="http://schemas.openxmlformats.org/markup-compatibility/2006">
            <mc:Choice xmlns:p14="http://schemas.microsoft.com/office/powerpoint/2010/main" Requires="p14">
              <p:contentPart p14:bwMode="auto" r:id="rId20">
                <p14:nvContentPartPr>
                  <p14:cNvPr id="12" name="Ink 11">
                    <a:extLst>
                      <a:ext uri="{FF2B5EF4-FFF2-40B4-BE49-F238E27FC236}">
                        <a16:creationId xmlns:a16="http://schemas.microsoft.com/office/drawing/2014/main" id="{95033E47-EBA2-4F29-A51A-783C16C0A214}"/>
                      </a:ext>
                    </a:extLst>
                  </p14:cNvPr>
                  <p14:cNvContentPartPr/>
                  <p14:nvPr/>
                </p14:nvContentPartPr>
                <p14:xfrm>
                  <a:off x="10590334" y="3681162"/>
                  <a:ext cx="33120" cy="54720"/>
                </p14:xfrm>
              </p:contentPart>
            </mc:Choice>
            <mc:Fallback>
              <p:pic>
                <p:nvPicPr>
                  <p:cNvPr id="12" name="Ink 11">
                    <a:extLst>
                      <a:ext uri="{FF2B5EF4-FFF2-40B4-BE49-F238E27FC236}">
                        <a16:creationId xmlns:a16="http://schemas.microsoft.com/office/drawing/2014/main" id="{95033E47-EBA2-4F29-A51A-783C16C0A214}"/>
                      </a:ext>
                    </a:extLst>
                  </p:cNvPr>
                  <p:cNvPicPr/>
                  <p:nvPr/>
                </p:nvPicPr>
                <p:blipFill>
                  <a:blip r:embed="rId21"/>
                  <a:stretch>
                    <a:fillRect/>
                  </a:stretch>
                </p:blipFill>
                <p:spPr>
                  <a:xfrm>
                    <a:off x="10572694" y="3663522"/>
                    <a:ext cx="68760" cy="9036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>
            <mc:Choice xmlns:p14="http://schemas.microsoft.com/office/powerpoint/2010/main" Requires="p14">
              <p:contentPart p14:bwMode="auto" r:id="rId22">
                <p14:nvContentPartPr>
                  <p14:cNvPr id="13" name="Ink 12">
                    <a:extLst>
                      <a:ext uri="{FF2B5EF4-FFF2-40B4-BE49-F238E27FC236}">
                        <a16:creationId xmlns:a16="http://schemas.microsoft.com/office/drawing/2014/main" id="{9E353795-5280-4BFE-9AB1-D537A2ABE2DD}"/>
                      </a:ext>
                    </a:extLst>
                  </p14:cNvPr>
                  <p14:cNvContentPartPr/>
                  <p14:nvPr/>
                </p14:nvContentPartPr>
                <p14:xfrm>
                  <a:off x="10380454" y="3824802"/>
                  <a:ext cx="63360" cy="62640"/>
                </p14:xfrm>
              </p:contentPart>
            </mc:Choice>
            <mc:Fallback>
              <p:pic>
                <p:nvPicPr>
                  <p:cNvPr id="13" name="Ink 12">
                    <a:extLst>
                      <a:ext uri="{FF2B5EF4-FFF2-40B4-BE49-F238E27FC236}">
                        <a16:creationId xmlns:a16="http://schemas.microsoft.com/office/drawing/2014/main" id="{9E353795-5280-4BFE-9AB1-D537A2ABE2DD}"/>
                      </a:ext>
                    </a:extLst>
                  </p:cNvPr>
                  <p:cNvPicPr/>
                  <p:nvPr/>
                </p:nvPicPr>
                <p:blipFill>
                  <a:blip r:embed="rId23"/>
                  <a:stretch>
                    <a:fillRect/>
                  </a:stretch>
                </p:blipFill>
                <p:spPr>
                  <a:xfrm>
                    <a:off x="10362454" y="3806802"/>
                    <a:ext cx="99000" cy="9828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>
            <mc:Choice xmlns:p14="http://schemas.microsoft.com/office/powerpoint/2010/main" Requires="p14">
              <p:contentPart p14:bwMode="auto" r:id="rId24">
                <p14:nvContentPartPr>
                  <p14:cNvPr id="14" name="Ink 13">
                    <a:extLst>
                      <a:ext uri="{FF2B5EF4-FFF2-40B4-BE49-F238E27FC236}">
                        <a16:creationId xmlns:a16="http://schemas.microsoft.com/office/drawing/2014/main" id="{471FBCD3-BB16-4E93-B33D-0A877E42D50B}"/>
                      </a:ext>
                    </a:extLst>
                  </p14:cNvPr>
                  <p14:cNvContentPartPr/>
                  <p14:nvPr/>
                </p14:nvContentPartPr>
                <p14:xfrm>
                  <a:off x="10184974" y="4002642"/>
                  <a:ext cx="21600" cy="91800"/>
                </p14:xfrm>
              </p:contentPart>
            </mc:Choice>
            <mc:Fallback>
              <p:pic>
                <p:nvPicPr>
                  <p:cNvPr id="14" name="Ink 13">
                    <a:extLst>
                      <a:ext uri="{FF2B5EF4-FFF2-40B4-BE49-F238E27FC236}">
                        <a16:creationId xmlns:a16="http://schemas.microsoft.com/office/drawing/2014/main" id="{471FBCD3-BB16-4E93-B33D-0A877E42D50B}"/>
                      </a:ext>
                    </a:extLst>
                  </p:cNvPr>
                  <p:cNvPicPr/>
                  <p:nvPr/>
                </p:nvPicPr>
                <p:blipFill>
                  <a:blip r:embed="rId25"/>
                  <a:stretch>
                    <a:fillRect/>
                  </a:stretch>
                </p:blipFill>
                <p:spPr>
                  <a:xfrm>
                    <a:off x="10166974" y="3984642"/>
                    <a:ext cx="57240" cy="12744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>
            <mc:Choice xmlns:p14="http://schemas.microsoft.com/office/powerpoint/2010/main" Requires="p14">
              <p:contentPart p14:bwMode="auto" r:id="rId26">
                <p14:nvContentPartPr>
                  <p14:cNvPr id="15" name="Ink 14">
                    <a:extLst>
                      <a:ext uri="{FF2B5EF4-FFF2-40B4-BE49-F238E27FC236}">
                        <a16:creationId xmlns:a16="http://schemas.microsoft.com/office/drawing/2014/main" id="{C6F1B5C8-6806-49AE-BDC2-B29882F417CA}"/>
                      </a:ext>
                    </a:extLst>
                  </p14:cNvPr>
                  <p14:cNvContentPartPr/>
                  <p14:nvPr/>
                </p14:nvContentPartPr>
                <p14:xfrm>
                  <a:off x="10458214" y="4370562"/>
                  <a:ext cx="57240" cy="110880"/>
                </p14:xfrm>
              </p:contentPart>
            </mc:Choice>
            <mc:Fallback>
              <p:pic>
                <p:nvPicPr>
                  <p:cNvPr id="15" name="Ink 14">
                    <a:extLst>
                      <a:ext uri="{FF2B5EF4-FFF2-40B4-BE49-F238E27FC236}">
                        <a16:creationId xmlns:a16="http://schemas.microsoft.com/office/drawing/2014/main" id="{C6F1B5C8-6806-49AE-BDC2-B29882F417CA}"/>
                      </a:ext>
                    </a:extLst>
                  </p:cNvPr>
                  <p:cNvPicPr/>
                  <p:nvPr/>
                </p:nvPicPr>
                <p:blipFill>
                  <a:blip r:embed="rId27"/>
                  <a:stretch>
                    <a:fillRect/>
                  </a:stretch>
                </p:blipFill>
                <p:spPr>
                  <a:xfrm>
                    <a:off x="10440214" y="4352562"/>
                    <a:ext cx="92880" cy="14652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>
            <mc:Choice xmlns:p14="http://schemas.microsoft.com/office/powerpoint/2010/main" Requires="p14">
              <p:contentPart p14:bwMode="auto" r:id="rId28">
                <p14:nvContentPartPr>
                  <p14:cNvPr id="18" name="Ink 17">
                    <a:extLst>
                      <a:ext uri="{FF2B5EF4-FFF2-40B4-BE49-F238E27FC236}">
                        <a16:creationId xmlns:a16="http://schemas.microsoft.com/office/drawing/2014/main" id="{A8A006F7-6724-4870-91DA-D06C6F0D3994}"/>
                      </a:ext>
                    </a:extLst>
                  </p14:cNvPr>
                  <p14:cNvContentPartPr/>
                  <p14:nvPr/>
                </p14:nvContentPartPr>
                <p14:xfrm>
                  <a:off x="10856014" y="4455522"/>
                  <a:ext cx="53640" cy="108720"/>
                </p14:xfrm>
              </p:contentPart>
            </mc:Choice>
            <mc:Fallback>
              <p:pic>
                <p:nvPicPr>
                  <p:cNvPr id="18" name="Ink 17">
                    <a:extLst>
                      <a:ext uri="{FF2B5EF4-FFF2-40B4-BE49-F238E27FC236}">
                        <a16:creationId xmlns:a16="http://schemas.microsoft.com/office/drawing/2014/main" id="{A8A006F7-6724-4870-91DA-D06C6F0D3994}"/>
                      </a:ext>
                    </a:extLst>
                  </p:cNvPr>
                  <p:cNvPicPr/>
                  <p:nvPr/>
                </p:nvPicPr>
                <p:blipFill>
                  <a:blip r:embed="rId29"/>
                  <a:stretch>
                    <a:fillRect/>
                  </a:stretch>
                </p:blipFill>
                <p:spPr>
                  <a:xfrm>
                    <a:off x="10838014" y="4437882"/>
                    <a:ext cx="89280" cy="14436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>
            <mc:Choice xmlns:p14="http://schemas.microsoft.com/office/powerpoint/2010/main" Requires="p14">
              <p:contentPart p14:bwMode="auto" r:id="rId30">
                <p14:nvContentPartPr>
                  <p14:cNvPr id="19" name="Ink 18">
                    <a:extLst>
                      <a:ext uri="{FF2B5EF4-FFF2-40B4-BE49-F238E27FC236}">
                        <a16:creationId xmlns:a16="http://schemas.microsoft.com/office/drawing/2014/main" id="{7C34B78B-BB4B-4A82-AF90-FB6F9C703F1D}"/>
                      </a:ext>
                    </a:extLst>
                  </p14:cNvPr>
                  <p14:cNvContentPartPr/>
                  <p14:nvPr/>
                </p14:nvContentPartPr>
                <p14:xfrm>
                  <a:off x="10861414" y="4140162"/>
                  <a:ext cx="56160" cy="117360"/>
                </p14:xfrm>
              </p:contentPart>
            </mc:Choice>
            <mc:Fallback>
              <p:pic>
                <p:nvPicPr>
                  <p:cNvPr id="19" name="Ink 18">
                    <a:extLst>
                      <a:ext uri="{FF2B5EF4-FFF2-40B4-BE49-F238E27FC236}">
                        <a16:creationId xmlns:a16="http://schemas.microsoft.com/office/drawing/2014/main" id="{7C34B78B-BB4B-4A82-AF90-FB6F9C703F1D}"/>
                      </a:ext>
                    </a:extLst>
                  </p:cNvPr>
                  <p:cNvPicPr/>
                  <p:nvPr/>
                </p:nvPicPr>
                <p:blipFill>
                  <a:blip r:embed="rId31"/>
                  <a:stretch>
                    <a:fillRect/>
                  </a:stretch>
                </p:blipFill>
                <p:spPr>
                  <a:xfrm>
                    <a:off x="10843414" y="4122522"/>
                    <a:ext cx="91800" cy="15300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>
            <mc:Choice xmlns:p14="http://schemas.microsoft.com/office/powerpoint/2010/main" Requires="p14">
              <p:contentPart p14:bwMode="auto" r:id="rId32">
                <p14:nvContentPartPr>
                  <p14:cNvPr id="20" name="Ink 19">
                    <a:extLst>
                      <a:ext uri="{FF2B5EF4-FFF2-40B4-BE49-F238E27FC236}">
                        <a16:creationId xmlns:a16="http://schemas.microsoft.com/office/drawing/2014/main" id="{F72D0046-E9B4-4EB7-9B42-B933262663CE}"/>
                      </a:ext>
                    </a:extLst>
                  </p14:cNvPr>
                  <p14:cNvContentPartPr/>
                  <p14:nvPr/>
                </p14:nvContentPartPr>
                <p14:xfrm>
                  <a:off x="10841974" y="3854322"/>
                  <a:ext cx="64080" cy="155160"/>
                </p14:xfrm>
              </p:contentPart>
            </mc:Choice>
            <mc:Fallback>
              <p:pic>
                <p:nvPicPr>
                  <p:cNvPr id="20" name="Ink 19">
                    <a:extLst>
                      <a:ext uri="{FF2B5EF4-FFF2-40B4-BE49-F238E27FC236}">
                        <a16:creationId xmlns:a16="http://schemas.microsoft.com/office/drawing/2014/main" id="{F72D0046-E9B4-4EB7-9B42-B933262663CE}"/>
                      </a:ext>
                    </a:extLst>
                  </p:cNvPr>
                  <p:cNvPicPr/>
                  <p:nvPr/>
                </p:nvPicPr>
                <p:blipFill>
                  <a:blip r:embed="rId33"/>
                  <a:stretch>
                    <a:fillRect/>
                  </a:stretch>
                </p:blipFill>
                <p:spPr>
                  <a:xfrm>
                    <a:off x="10823974" y="3836682"/>
                    <a:ext cx="99720" cy="190800"/>
                  </a:xfrm>
                  <a:prstGeom prst="rect">
                    <a:avLst/>
                  </a:prstGeom>
                </p:spPr>
              </p:pic>
            </mc:Fallback>
          </mc:AlternateContent>
        </p:grpSp>
        <mc:AlternateContent xmlns:mc="http://schemas.openxmlformats.org/markup-compatibility/2006">
          <mc:Choice xmlns:p14="http://schemas.microsoft.com/office/powerpoint/2010/main" Requires="p14">
            <p:contentPart p14:bwMode="auto" r:id="rId34">
              <p14:nvContentPartPr>
                <p14:cNvPr id="23" name="Ink 22">
                  <a:extLst>
                    <a:ext uri="{FF2B5EF4-FFF2-40B4-BE49-F238E27FC236}">
                      <a16:creationId xmlns:a16="http://schemas.microsoft.com/office/drawing/2014/main" id="{75340C20-01F7-42A8-B5C7-C2241C249066}"/>
                    </a:ext>
                  </a:extLst>
                </p14:cNvPr>
                <p14:cNvContentPartPr/>
                <p14:nvPr/>
              </p14:nvContentPartPr>
              <p14:xfrm>
                <a:off x="7334854" y="2583162"/>
                <a:ext cx="2894400" cy="3030120"/>
              </p14:xfrm>
            </p:contentPart>
          </mc:Choice>
          <mc:Fallback>
            <p:pic>
              <p:nvPicPr>
                <p:cNvPr id="23" name="Ink 22">
                  <a:extLst>
                    <a:ext uri="{FF2B5EF4-FFF2-40B4-BE49-F238E27FC236}">
                      <a16:creationId xmlns:a16="http://schemas.microsoft.com/office/drawing/2014/main" id="{75340C20-01F7-42A8-B5C7-C2241C249066}"/>
                    </a:ext>
                  </a:extLst>
                </p:cNvPr>
                <p:cNvPicPr/>
                <p:nvPr/>
              </p:nvPicPr>
              <p:blipFill>
                <a:blip r:embed="rId35"/>
                <a:stretch>
                  <a:fillRect/>
                </a:stretch>
              </p:blipFill>
              <p:spPr>
                <a:xfrm>
                  <a:off x="7317214" y="2565162"/>
                  <a:ext cx="2930040" cy="3065760"/>
                </a:xfrm>
                <a:prstGeom prst="rect">
                  <a:avLst/>
                </a:prstGeom>
              </p:spPr>
            </p:pic>
          </mc:Fallback>
        </mc:AlternateContent>
      </p:grpSp>
    </p:spTree>
    <p:extLst>
      <p:ext uri="{BB962C8B-B14F-4D97-AF65-F5344CB8AC3E}">
        <p14:creationId xmlns:p14="http://schemas.microsoft.com/office/powerpoint/2010/main" val="81556997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8093B7-1274-47E0-AB72-28A12C76BB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Penicillin as competitive irreversible inhibitor</a:t>
            </a:r>
          </a:p>
        </p:txBody>
      </p:sp>
      <p:pic>
        <p:nvPicPr>
          <p:cNvPr id="12290" name="Picture 2">
            <a:extLst>
              <a:ext uri="{FF2B5EF4-FFF2-40B4-BE49-F238E27FC236}">
                <a16:creationId xmlns:a16="http://schemas.microsoft.com/office/drawing/2014/main" id="{3B5EFBEA-FC28-40E0-A798-299D9E28969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8277" y="1349447"/>
            <a:ext cx="5362575" cy="4857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1044642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DB881E-3095-4712-9C66-F441CEEB51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3314" name="Picture 2">
            <a:extLst>
              <a:ext uri="{FF2B5EF4-FFF2-40B4-BE49-F238E27FC236}">
                <a16:creationId xmlns:a16="http://schemas.microsoft.com/office/drawing/2014/main" id="{4DB1465F-1377-44DF-8CAB-BFE0FA7CD24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13735" y="917611"/>
            <a:ext cx="7964612" cy="53674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918924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9102168A-6794-4B94-80F4-686245FB954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52145" y="2083012"/>
            <a:ext cx="6637106" cy="2119118"/>
          </a:xfrm>
          <a:prstGeom prst="rect">
            <a:avLst/>
          </a:prstGeom>
        </p:spPr>
      </p:pic>
      <p:sp>
        <p:nvSpPr>
          <p:cNvPr id="5" name="Title 4">
            <a:extLst>
              <a:ext uri="{FF2B5EF4-FFF2-40B4-BE49-F238E27FC236}">
                <a16:creationId xmlns:a16="http://schemas.microsoft.com/office/drawing/2014/main" id="{2174B665-F59A-44E2-A57E-3D1A2FB089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Catalysis &amp; Nucleophiles</a:t>
            </a:r>
          </a:p>
        </p:txBody>
      </p:sp>
      <p:pic>
        <p:nvPicPr>
          <p:cNvPr id="14338" name="Picture 2" descr="Ch 8: Nucleophiles">
            <a:extLst>
              <a:ext uri="{FF2B5EF4-FFF2-40B4-BE49-F238E27FC236}">
                <a16:creationId xmlns:a16="http://schemas.microsoft.com/office/drawing/2014/main" id="{66F08D5A-0D79-4CD0-B1D0-FA75DBE9042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8372" y="2083012"/>
            <a:ext cx="4105159" cy="29722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137915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086C9A9B-9191-4809-A284-1A5A7F76DB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15DD8E4-DD88-4446-B69A-A0A5B6BB90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Enzymes, employ different ways to stabilize transition states: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solidFill>
                  <a:srgbClr val="000000"/>
                </a:solidFill>
                <a:latin typeface="Tahoma" panose="020B0604030504040204" pitchFamily="34" charset="0"/>
              </a:rPr>
              <a:t>Acid-Base</a:t>
            </a:r>
          </a:p>
          <a:p>
            <a:pPr marL="514350" indent="-514350">
              <a:buFont typeface="+mj-lt"/>
              <a:buAutoNum type="arabicPeriod"/>
            </a:pPr>
            <a:r>
              <a:rPr lang="en-US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Covalent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solidFill>
                  <a:srgbClr val="000000"/>
                </a:solidFill>
                <a:latin typeface="Tahoma" panose="020B0604030504040204" pitchFamily="34" charset="0"/>
              </a:rPr>
              <a:t>Metal</a:t>
            </a:r>
          </a:p>
          <a:p>
            <a:pPr marL="514350" indent="-514350">
              <a:buFont typeface="+mj-lt"/>
              <a:buAutoNum type="arabicPeriod"/>
            </a:pPr>
            <a:r>
              <a:rPr lang="en-US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Electrostatic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46749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7A392A-F193-409B-987F-E04D9D19CC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7C0588-A968-4FC1-9A01-635D264576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8194" name="Picture 2" descr="4.3: Mechanisms of Catalysis - Biology LibreTexts">
            <a:extLst>
              <a:ext uri="{FF2B5EF4-FFF2-40B4-BE49-F238E27FC236}">
                <a16:creationId xmlns:a16="http://schemas.microsoft.com/office/drawing/2014/main" id="{4CC83FEA-DF48-4D7F-8DD9-F58A3AEC7DB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2412" y="515047"/>
            <a:ext cx="10441549" cy="53514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315056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BFAEE9-CD5C-45CC-BD7B-4E50B001BF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Acid-Base Catalysis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C9E2855-07B4-44CF-A6F3-9C3E4BEFB3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i="0" dirty="0">
                <a:effectLst/>
                <a:latin typeface="Georgia" panose="02040502050405020303" pitchFamily="18" charset="0"/>
              </a:rPr>
              <a:t>Acid–base catalysis</a:t>
            </a:r>
            <a:r>
              <a:rPr lang="en-US" b="0" i="0" dirty="0">
                <a:effectLst/>
                <a:latin typeface="Georgia" panose="02040502050405020303" pitchFamily="18" charset="0"/>
              </a:rPr>
              <a:t>, acceleration of a </a:t>
            </a:r>
            <a:r>
              <a:rPr lang="en-US" b="0" i="0" u="none" strike="noStrike" dirty="0">
                <a:effectLst/>
                <a:latin typeface="Georgia" panose="02040502050405020303" pitchFamily="18" charset="0"/>
              </a:rPr>
              <a:t>chemical reaction</a:t>
            </a:r>
            <a:r>
              <a:rPr lang="en-US" b="0" i="0" dirty="0">
                <a:effectLst/>
                <a:latin typeface="Georgia" panose="02040502050405020303" pitchFamily="18" charset="0"/>
              </a:rPr>
              <a:t> by the addition of an </a:t>
            </a:r>
            <a:r>
              <a:rPr lang="en-US" b="0" i="0" u="none" strike="noStrike" dirty="0">
                <a:effectLst/>
                <a:latin typeface="Georgia" panose="02040502050405020303" pitchFamily="18" charset="0"/>
              </a:rPr>
              <a:t>acid</a:t>
            </a:r>
            <a:r>
              <a:rPr lang="en-US" b="0" i="0" dirty="0">
                <a:effectLst/>
                <a:latin typeface="Georgia" panose="02040502050405020303" pitchFamily="18" charset="0"/>
              </a:rPr>
              <a:t> or a </a:t>
            </a:r>
            <a:r>
              <a:rPr lang="en-US" b="0" i="0" u="none" strike="noStrike" dirty="0">
                <a:effectLst/>
                <a:latin typeface="Georgia" panose="02040502050405020303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base</a:t>
            </a:r>
            <a:r>
              <a:rPr lang="en-US" b="0" i="0" dirty="0">
                <a:effectLst/>
                <a:latin typeface="Georgia" panose="02040502050405020303" pitchFamily="18" charset="0"/>
              </a:rPr>
              <a:t>, the acid or base itself not being consumed in the reaction. </a:t>
            </a:r>
          </a:p>
          <a:p>
            <a:r>
              <a:rPr lang="en-US" b="0" i="0" dirty="0">
                <a:effectLst/>
                <a:latin typeface="Georgia" panose="02040502050405020303" pitchFamily="18" charset="0"/>
              </a:rPr>
              <a:t>The catalytic reaction may be acid-specific (acid </a:t>
            </a:r>
            <a:r>
              <a:rPr lang="en-US" b="0" i="0" u="none" strike="noStrike" dirty="0">
                <a:effectLst/>
                <a:latin typeface="Georgia" panose="02040502050405020303" pitchFamily="18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catalysis</a:t>
            </a:r>
            <a:r>
              <a:rPr lang="en-US" b="0" i="0" dirty="0">
                <a:effectLst/>
                <a:latin typeface="Georgia" panose="02040502050405020303" pitchFamily="18" charset="0"/>
              </a:rPr>
              <a:t>).</a:t>
            </a:r>
          </a:p>
          <a:p>
            <a:pPr lvl="1"/>
            <a:r>
              <a:rPr lang="en-US" dirty="0">
                <a:latin typeface="Georgia" panose="02040502050405020303" pitchFamily="18" charset="0"/>
              </a:rPr>
              <a:t>Example: D</a:t>
            </a:r>
            <a:r>
              <a:rPr lang="en-US" b="0" i="0" dirty="0">
                <a:effectLst/>
                <a:latin typeface="Georgia" panose="02040502050405020303" pitchFamily="18" charset="0"/>
              </a:rPr>
              <a:t>ecomposition of the sugar sucrose into glucose and fructose in sulfuric acid.</a:t>
            </a:r>
          </a:p>
          <a:p>
            <a:r>
              <a:rPr lang="en-US" b="0" i="0" dirty="0">
                <a:effectLst/>
                <a:latin typeface="Georgia" panose="02040502050405020303" pitchFamily="18" charset="0"/>
              </a:rPr>
              <a:t> The catalytic reaction may be base-specific (base catalysis)</a:t>
            </a:r>
          </a:p>
          <a:p>
            <a:pPr lvl="1"/>
            <a:r>
              <a:rPr lang="en-US" b="0" i="0" dirty="0">
                <a:effectLst/>
                <a:latin typeface="Georgia" panose="02040502050405020303" pitchFamily="18" charset="0"/>
              </a:rPr>
              <a:t>Example: The addition of </a:t>
            </a:r>
            <a:r>
              <a:rPr lang="en-US" b="0" i="0" u="none" strike="noStrike" dirty="0">
                <a:effectLst/>
                <a:latin typeface="Georgia" panose="02040502050405020303" pitchFamily="18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hydrogen cyanide</a:t>
            </a:r>
            <a:r>
              <a:rPr lang="en-US" b="0" i="0" dirty="0">
                <a:effectLst/>
                <a:latin typeface="Georgia" panose="02040502050405020303" pitchFamily="18" charset="0"/>
              </a:rPr>
              <a:t> to aldehydes and ketones in the presence of sodium hydroxide.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14390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EE1B7E-CFAE-415E-BF5D-2B008CD917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910607-2C97-420B-9D78-5A8B9C9CA6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0" i="0" dirty="0">
                <a:solidFill>
                  <a:srgbClr val="1A1A1A"/>
                </a:solidFill>
                <a:effectLst/>
                <a:latin typeface="Georgia" panose="02040502050405020303" pitchFamily="18" charset="0"/>
              </a:rPr>
              <a:t>The </a:t>
            </a:r>
            <a:r>
              <a:rPr lang="en-US" b="0" i="0" u="none" strike="noStrike" dirty="0" err="1">
                <a:solidFill>
                  <a:srgbClr val="14599D"/>
                </a:solidFill>
                <a:effectLst/>
                <a:latin typeface="Georgia" panose="02040502050405020303" pitchFamily="18" charset="0"/>
                <a:hlinkClick r:id="rId2"/>
              </a:rPr>
              <a:t>Brønsted</a:t>
            </a:r>
            <a:r>
              <a:rPr lang="en-US" b="0" i="0" u="none" strike="noStrike" dirty="0">
                <a:solidFill>
                  <a:srgbClr val="14599D"/>
                </a:solidFill>
                <a:effectLst/>
                <a:latin typeface="Georgia" panose="02040502050405020303" pitchFamily="18" charset="0"/>
                <a:hlinkClick r:id="rId2"/>
              </a:rPr>
              <a:t>–Lowry</a:t>
            </a:r>
            <a:r>
              <a:rPr lang="en-US" b="0" i="0" dirty="0">
                <a:solidFill>
                  <a:srgbClr val="1A1A1A"/>
                </a:solidFill>
                <a:effectLst/>
                <a:latin typeface="Georgia" panose="02040502050405020303" pitchFamily="18" charset="0"/>
              </a:rPr>
              <a:t> concept of acids and bases as one in which there is an initial transfer of protons from an acidic </a:t>
            </a:r>
            <a:r>
              <a:rPr lang="en-US" b="0" i="0" u="none" strike="noStrike" dirty="0">
                <a:solidFill>
                  <a:srgbClr val="14599D"/>
                </a:solidFill>
                <a:effectLst/>
                <a:latin typeface="Georgia" panose="02040502050405020303" pitchFamily="18" charset="0"/>
                <a:hlinkClick r:id="rId3"/>
              </a:rPr>
              <a:t>catalyst</a:t>
            </a:r>
            <a:r>
              <a:rPr lang="en-US" b="0" i="0" dirty="0">
                <a:solidFill>
                  <a:srgbClr val="1A1A1A"/>
                </a:solidFill>
                <a:effectLst/>
                <a:latin typeface="Georgia" panose="02040502050405020303" pitchFamily="18" charset="0"/>
              </a:rPr>
              <a:t> to the reactant or from the reactant to a basic 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Georgia" panose="02040502050405020303" pitchFamily="18" charset="0"/>
                <a:hlinkClick r:id="rId4"/>
              </a:rPr>
              <a:t>catalyst</a:t>
            </a:r>
            <a:r>
              <a:rPr lang="en-US" b="0" i="0" dirty="0">
                <a:solidFill>
                  <a:srgbClr val="1A1A1A"/>
                </a:solidFill>
                <a:effectLst/>
                <a:latin typeface="Georgia" panose="02040502050405020303" pitchFamily="18" charset="0"/>
              </a:rPr>
              <a:t>. </a:t>
            </a:r>
          </a:p>
          <a:p>
            <a:r>
              <a:rPr lang="en-US" b="0" i="0" dirty="0">
                <a:solidFill>
                  <a:srgbClr val="1A1A1A"/>
                </a:solidFill>
                <a:effectLst/>
                <a:latin typeface="Georgia" panose="02040502050405020303" pitchFamily="18" charset="0"/>
              </a:rPr>
              <a:t>In terms of the </a:t>
            </a:r>
            <a:r>
              <a:rPr lang="en-US" b="0" i="0" u="none" strike="noStrike" dirty="0">
                <a:solidFill>
                  <a:srgbClr val="14599D"/>
                </a:solidFill>
                <a:effectLst/>
                <a:latin typeface="Georgia" panose="02040502050405020303" pitchFamily="18" charset="0"/>
                <a:hlinkClick r:id="rId5"/>
              </a:rPr>
              <a:t>Lewis theory</a:t>
            </a:r>
            <a:r>
              <a:rPr lang="en-US" b="0" i="0" dirty="0">
                <a:solidFill>
                  <a:srgbClr val="1A1A1A"/>
                </a:solidFill>
                <a:effectLst/>
                <a:latin typeface="Georgia" panose="02040502050405020303" pitchFamily="18" charset="0"/>
              </a:rPr>
              <a:t> of acids and bases, the reaction entails sharing of an electron pair donated by a base catalyst or accepted by an acid catalyst.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64745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FA5DE44A-E9C8-4737-8B92-273847FB900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9712" y="1466850"/>
            <a:ext cx="9172575" cy="3924300"/>
          </a:xfrm>
          <a:prstGeom prst="rect">
            <a:avLst/>
          </a:prstGeom>
        </p:spPr>
      </p:pic>
      <p:sp>
        <p:nvSpPr>
          <p:cNvPr id="3" name="Title 2">
            <a:extLst>
              <a:ext uri="{FF2B5EF4-FFF2-40B4-BE49-F238E27FC236}">
                <a16:creationId xmlns:a16="http://schemas.microsoft.com/office/drawing/2014/main" id="{3E50D9E3-90D6-468B-B269-4DE5D2F066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Acid Catalysis</a:t>
            </a:r>
          </a:p>
        </p:txBody>
      </p:sp>
    </p:spTree>
    <p:extLst>
      <p:ext uri="{BB962C8B-B14F-4D97-AF65-F5344CB8AC3E}">
        <p14:creationId xmlns:p14="http://schemas.microsoft.com/office/powerpoint/2010/main" val="42435569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370130-5129-43C5-9F51-5F97DD3B15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Base catalysis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28B1AD90-3499-48ED-A57E-6B194C040C5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7262" y="1600200"/>
            <a:ext cx="10277475" cy="365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13785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1254</TotalTime>
  <Words>878</Words>
  <Application>Microsoft Office PowerPoint</Application>
  <PresentationFormat>Widescreen</PresentationFormat>
  <Paragraphs>69</Paragraphs>
  <Slides>21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31" baseType="lpstr">
      <vt:lpstr>Arial</vt:lpstr>
      <vt:lpstr>Arial</vt:lpstr>
      <vt:lpstr>Calibri</vt:lpstr>
      <vt:lpstr>Calibri Light</vt:lpstr>
      <vt:lpstr>Georgia</vt:lpstr>
      <vt:lpstr>NexusSans</vt:lpstr>
      <vt:lpstr>Roboto</vt:lpstr>
      <vt:lpstr>Tahoma</vt:lpstr>
      <vt:lpstr>Times New Roman</vt:lpstr>
      <vt:lpstr>Office Theme</vt:lpstr>
      <vt:lpstr>Enzyme Catalysis</vt:lpstr>
      <vt:lpstr>Role of Active Site</vt:lpstr>
      <vt:lpstr>Catalysis &amp; Nucleophiles</vt:lpstr>
      <vt:lpstr>PowerPoint Presentation</vt:lpstr>
      <vt:lpstr>PowerPoint Presentation</vt:lpstr>
      <vt:lpstr>Acid-Base Catalysis</vt:lpstr>
      <vt:lpstr>PowerPoint Presentation</vt:lpstr>
      <vt:lpstr>Acid Catalysis</vt:lpstr>
      <vt:lpstr>Base catalysis</vt:lpstr>
      <vt:lpstr>Aspartate Protease- Acid/Base Catalysis</vt:lpstr>
      <vt:lpstr>PowerPoint Presentation</vt:lpstr>
      <vt:lpstr>Metalloenzymes- metal Catalysis</vt:lpstr>
      <vt:lpstr>PowerPoint Presentation</vt:lpstr>
      <vt:lpstr>PowerPoint Presentation</vt:lpstr>
      <vt:lpstr>PowerPoint Presentation</vt:lpstr>
      <vt:lpstr>Covalent Catalysis</vt:lpstr>
      <vt:lpstr>PowerPoint Presentation</vt:lpstr>
      <vt:lpstr>Superoxide Dismutase - Electrostatic</vt:lpstr>
      <vt:lpstr>PowerPoint Presentation</vt:lpstr>
      <vt:lpstr>Penicillin as competitive irreversible inhibitor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Ritu Singh</dc:creator>
  <cp:lastModifiedBy>Ritu Singh</cp:lastModifiedBy>
  <cp:revision>22</cp:revision>
  <dcterms:created xsi:type="dcterms:W3CDTF">2020-10-02T10:37:31Z</dcterms:created>
  <dcterms:modified xsi:type="dcterms:W3CDTF">2020-10-03T07:32:24Z</dcterms:modified>
</cp:coreProperties>
</file>