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7F73-3212-433F-B14E-2FE63BA8C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D7166-552D-4A2B-A4BC-F2C8F8A35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5150C-F766-4CFC-AF7B-4748D2B3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AE102-C0E8-4394-82D4-4E905F51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DB5AE-315E-400E-BD63-D8565144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8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AFB9-26E2-4313-A041-1CC0028E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6FB43-8B4E-48F5-BD22-2E2D4D83F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3A1DB-31E7-48E3-98C1-1745A692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AD59E-C360-4E90-BDBD-12425228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8FD8-1346-454B-A378-8C2F1C6A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8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5AEFC-8A42-478C-8888-43DFF3144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57B49-4AF8-4178-81BD-532058B95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09718-B347-49FA-ADAB-23253C9C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06EA3-C6BF-4A4A-9056-AFA2AA40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758BE-3DB2-430B-B6FD-3A3C6C00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EA25-7DF2-4058-B522-11BE7E39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DE8B-D05A-4F22-90F3-AD93FAEE2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048D-2594-410D-B22F-EF500B17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26AA5-56EA-48C6-A435-E98A6A2B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90B3A-814A-4C11-9D0A-B182F6F5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4C54-497B-47DD-AEC3-ED4334A0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EAD5C-122D-4307-9747-093E5ED6A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C56FE-EA27-4E13-BC08-B06D2B28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A717-A260-4C02-A871-B183550C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B401-7F03-41AD-B1F4-C4BF99A2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4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9BEE-2BB5-40C9-B325-37D4ACF7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C8753-F2A8-4CE1-8345-279B152F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41D9-8504-49E1-A0E1-478981789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565CD-5814-49BF-A635-9202E60C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F59FF-FCBB-4E2F-A775-4C86C79E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E3B2D-8600-45D2-A896-91362E35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4608-4263-4416-A8DE-F7D14E17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C62D1-C407-4C1E-AD50-E7469C664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AB76C-2811-459C-9D41-59B75EFCF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608CDE-495F-4C1B-B9D1-D5BADECF1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00A6E-8F08-459A-A106-43F6751DA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EF3BB8-95AE-4CC0-B5E3-6B47CF44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DC765-1977-44A8-83C9-56DB4AA5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923F0-B5E6-42FA-A19B-2022D112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1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E0F6-7E0B-49D2-B2CA-8AD88F81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7C05B-5B1B-47F1-B917-FD645C37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D0C50-2716-4A05-A2DC-B12D02ED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1AC38-898E-414A-8F13-66EA1FDF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E8394-4789-4300-92AE-18B7070F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C1EBB-C08E-4DBD-9FD9-950D5EF8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C5C2F-41B1-4E38-BF28-D7FA47EE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5A3B-D16A-49B3-AE23-F4EFADAA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0509-15F0-4D5E-9493-67D84361D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C7D30-C129-4215-B8CA-3E7AE3B03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C68D1-89C7-4B8E-A941-4EB0DD58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29987-5A36-4B1A-81F0-C50C9EB36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72753-833D-4B8B-A71C-57DB66B6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B386-0EAB-4538-9311-9E3D1646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ACEE2-83BD-45CE-A791-62079E8ED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7B8BC-2CD8-4B06-8CB9-CADF60729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A76E8-3502-463D-AE16-D3067BBD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A979A-7819-4574-830D-88BF07AF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395-B7D4-4A58-9F76-55212D2F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9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0553F-FB02-4675-ADC2-A9737109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67452-E819-4856-BCA5-1337707E9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3BA78-CE50-42B3-9C86-1E12E7EED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E49F-C697-4ADB-9007-456E49EADBA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77C0D-AE54-402B-B1A7-4C6842432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F9DE4-B31B-40FD-99B7-2FE8E1F78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B6B5-97B1-4EB6-9E76-AA2A200A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HMzFUo0NL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BFD6-7449-4079-B733-FFFEBFD4B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X Ray Diffraction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477B4-2706-4C1E-ABFD-6CDBD67C6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4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2FE2-6C22-4F0B-895F-1A3ADB25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 Ray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2498-015F-4432-B0DF-EA5293FB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2D5E"/>
                </a:solidFill>
                <a:effectLst/>
                <a:latin typeface="Open Sans" panose="020B0606030504020204" pitchFamily="34" charset="0"/>
              </a:rPr>
              <a:t>X-ray diffraction analysis (XRD) is a technique used in materials science to determine the crystallographic structure of a material. </a:t>
            </a:r>
          </a:p>
          <a:p>
            <a:r>
              <a:rPr lang="en-US" b="1" i="0" dirty="0">
                <a:solidFill>
                  <a:srgbClr val="002D5E"/>
                </a:solidFill>
                <a:effectLst/>
                <a:latin typeface="Open Sans" panose="020B0606030504020204" pitchFamily="34" charset="0"/>
              </a:rPr>
              <a:t>XRD works by irradiating a material with incident X-rays and then measuring the intensities and scattering angles of the X-rays that leave the material.</a:t>
            </a:r>
          </a:p>
          <a:p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A primary use of XRD analysis is the identification of materials based on their diffraction 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1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0478-08B7-4F16-AE4D-E10A6F90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11F48-040E-4AB9-B335-EC2E89AF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Crystal atoms scatter incident X-rays, primarily through interaction with the atoms’ electrons. This phenomenon is known as elastic scattering; the electron is known as the scatterer. </a:t>
            </a:r>
          </a:p>
          <a:p>
            <a:pPr algn="l"/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A regular array of scatterers produces a regular array of spherical waves. </a:t>
            </a:r>
          </a:p>
          <a:p>
            <a:pPr algn="l"/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In the majority of directions, these waves cancel each other out through destructive interference, however, they add constructively in a few specific directions, as determined by Bragg’s law:</a:t>
            </a:r>
          </a:p>
          <a:p>
            <a:pPr algn="ctr"/>
            <a:r>
              <a:rPr lang="en-US" b="0" i="1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2dsinθ = </a:t>
            </a:r>
            <a:r>
              <a:rPr lang="en-US" b="0" i="1" dirty="0" err="1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nλ</a:t>
            </a:r>
            <a:endParaRPr lang="en-US" b="0" i="0" dirty="0">
              <a:solidFill>
                <a:srgbClr val="363636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Where </a:t>
            </a:r>
            <a:r>
              <a:rPr lang="en-US" b="0" i="1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d</a:t>
            </a:r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 is the spacing between diffracting planes, </a:t>
            </a:r>
          </a:p>
          <a:p>
            <a:pPr lvl="1"/>
            <a:r>
              <a:rPr lang="el-GR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Θ</a:t>
            </a:r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 is the incident angle, </a:t>
            </a:r>
          </a:p>
          <a:p>
            <a:pPr lvl="1"/>
            <a:r>
              <a:rPr lang="en-US" b="0" i="1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n</a:t>
            </a:r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 is an integer, </a:t>
            </a:r>
            <a:endParaRPr lang="en-US" dirty="0">
              <a:solidFill>
                <a:srgbClr val="363636"/>
              </a:solidFill>
              <a:latin typeface="Open Sans" panose="020B0606030504020204" pitchFamily="34" charset="0"/>
            </a:endParaRPr>
          </a:p>
          <a:p>
            <a:pPr lvl="1"/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λ is the beam wavelength. </a:t>
            </a:r>
          </a:p>
          <a:p>
            <a:r>
              <a:rPr lang="en-US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The specific directions appear as spots on the diffraction pattern called reflections.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0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10CC-F551-457E-9245-5992EFA2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B1E0-C599-40BA-B2B5-5581F5795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X-ray diffraction is based on constructive interference of monochromatic X-rays and a crystalline sample.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These X-rays are generated by a cathode ray tube, filtered to produce monochromatic radiation, collimated to concentrate, and directed toward the sample. 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These diffracted X-rays are then detected, processed and counted. </a:t>
            </a:r>
          </a:p>
          <a:p>
            <a:r>
              <a:rPr lang="en-US" dirty="0">
                <a:hlinkClick r:id="rId2"/>
              </a:rPr>
              <a:t>https://www.youtube.com/watch?v=QHMzFUo0NL8</a:t>
            </a:r>
            <a:endParaRPr lang="en-US" dirty="0">
              <a:solidFill>
                <a:srgbClr val="333333"/>
              </a:solidFill>
              <a:latin typeface="Lucida Sans Unicode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1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DB93-B317-4393-A696-32B9055D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7693A2"/>
                </a:solidFill>
                <a:effectLst/>
                <a:latin typeface="Lucida Sans Unicode" panose="020B0602030504020204" pitchFamily="34" charset="0"/>
              </a:rPr>
              <a:t>Strengths and Limitations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577A6-1E7B-4BD2-82C9-D531CF657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3E0E76"/>
                </a:solidFill>
                <a:effectLst/>
                <a:latin typeface="Lucida Sans Unicode" panose="020B0602030504020204" pitchFamily="34" charset="0"/>
              </a:rPr>
              <a:t>Strengths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Powerful and rapid (&lt; 20 min) technique for identification of an unknown mineral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In most cases, it provides an unambiguous mineral determination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Minimal sample preparation is required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XRD units are widely available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Data interpretation is relatively straight forward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3E0E76"/>
                </a:solidFill>
                <a:effectLst/>
                <a:latin typeface="Lucida Sans Unicode" panose="020B0602030504020204" pitchFamily="34" charset="0"/>
              </a:rPr>
              <a:t>Limitations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Homogeneous and single phase material is best for identification of an unknown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Must have access to a standard reference file of inorganic compounds (d-spacings, </a:t>
            </a:r>
            <a:r>
              <a:rPr lang="en-US" b="0" i="1" dirty="0" err="1">
                <a:solidFill>
                  <a:srgbClr val="333333"/>
                </a:solidFill>
                <a:effectLst/>
                <a:latin typeface="Lucida Sans" panose="020B0602030504020204" pitchFamily="34" charset="0"/>
              </a:rPr>
              <a:t>hkl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</a:t>
            </a: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Requires tenths of a gram of material which must be ground into a powder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For mixed materials, detection limit is ~ 2% of sample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For unit cell determinations, indexing of patterns for non-isometric crystal systems is complicated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Peak overlay may occur and worsens for high angle 'reflections'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4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384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Lucida Sans Unicode</vt:lpstr>
      <vt:lpstr>Open Sans</vt:lpstr>
      <vt:lpstr>Office Theme</vt:lpstr>
      <vt:lpstr>X Ray Diffraction</vt:lpstr>
      <vt:lpstr>X Ray diffraction</vt:lpstr>
      <vt:lpstr>How does it Work?</vt:lpstr>
      <vt:lpstr>Principle</vt:lpstr>
      <vt:lpstr>Strengths and Limitations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Ray Diffraction</dc:title>
  <dc:creator>Ritu Singh</dc:creator>
  <cp:lastModifiedBy>Ritu Singh</cp:lastModifiedBy>
  <cp:revision>4</cp:revision>
  <dcterms:created xsi:type="dcterms:W3CDTF">2020-10-05T17:30:42Z</dcterms:created>
  <dcterms:modified xsi:type="dcterms:W3CDTF">2020-10-06T04:22:46Z</dcterms:modified>
</cp:coreProperties>
</file>