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300" r:id="rId2"/>
    <p:sldId id="262" r:id="rId3"/>
    <p:sldId id="263" r:id="rId4"/>
    <p:sldId id="301" r:id="rId5"/>
    <p:sldId id="265" r:id="rId6"/>
    <p:sldId id="267" r:id="rId7"/>
    <p:sldId id="302" r:id="rId8"/>
    <p:sldId id="304" r:id="rId9"/>
    <p:sldId id="303" r:id="rId10"/>
    <p:sldId id="269" r:id="rId11"/>
    <p:sldId id="271" r:id="rId12"/>
    <p:sldId id="305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55" d="100"/>
          <a:sy n="5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71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98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001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8456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4872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593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8826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5864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633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248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673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056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559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499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156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661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441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03EF20D-1E01-46D0-ACB8-5CF3A766B724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A2D6FEC-80A4-4219-AF0A-ACFF06A7A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041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0.wma"/><Relationship Id="rId16" Type="http://schemas.openxmlformats.org/officeDocument/2006/relationships/image" Target="../media/image14.png"/><Relationship Id="rId20" Type="http://schemas.openxmlformats.org/officeDocument/2006/relationships/image" Target="../media/image1.png"/><Relationship Id="rId1" Type="http://schemas.microsoft.com/office/2007/relationships/media" Target="../media/media10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/>
            </a:r>
            <a:br>
              <a:rPr lang="en-IN" dirty="0" smtClean="0"/>
            </a:br>
            <a:r>
              <a:rPr lang="en-IN" dirty="0" smtClean="0"/>
              <a:t>STATISTICAL </a:t>
            </a:r>
            <a:r>
              <a:rPr lang="en-IN" smtClean="0"/>
              <a:t>QUALITY CONTROL-I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7430" y="927101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0"/>
                </a:moveTo>
                <a:lnTo>
                  <a:pt x="0" y="17779"/>
                </a:lnTo>
                <a:lnTo>
                  <a:pt x="0" y="0"/>
                </a:lnTo>
                <a:close/>
              </a:path>
              <a:path h="52069">
                <a:moveTo>
                  <a:pt x="0" y="19050"/>
                </a:moveTo>
                <a:lnTo>
                  <a:pt x="0" y="52070"/>
                </a:lnTo>
                <a:lnTo>
                  <a:pt x="0" y="1905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66891" y="946150"/>
            <a:ext cx="890269" cy="120650"/>
          </a:xfrm>
          <a:custGeom>
            <a:avLst/>
            <a:gdLst/>
            <a:ahLst/>
            <a:cxnLst/>
            <a:rect l="l" t="t" r="r" b="b"/>
            <a:pathLst>
              <a:path w="890270" h="120650">
                <a:moveTo>
                  <a:pt x="0" y="120650"/>
                </a:moveTo>
                <a:lnTo>
                  <a:pt x="890270" y="120650"/>
                </a:lnTo>
                <a:lnTo>
                  <a:pt x="890270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75350" y="946150"/>
            <a:ext cx="891540" cy="120650"/>
          </a:xfrm>
          <a:custGeom>
            <a:avLst/>
            <a:gdLst/>
            <a:ahLst/>
            <a:cxnLst/>
            <a:rect l="l" t="t" r="r" b="b"/>
            <a:pathLst>
              <a:path w="891539" h="120650">
                <a:moveTo>
                  <a:pt x="0" y="120650"/>
                </a:moveTo>
                <a:lnTo>
                  <a:pt x="891539" y="120650"/>
                </a:lnTo>
                <a:lnTo>
                  <a:pt x="891539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5080" y="946150"/>
            <a:ext cx="890269" cy="120650"/>
          </a:xfrm>
          <a:custGeom>
            <a:avLst/>
            <a:gdLst/>
            <a:ahLst/>
            <a:cxnLst/>
            <a:rect l="l" t="t" r="r" b="b"/>
            <a:pathLst>
              <a:path w="890270" h="120650">
                <a:moveTo>
                  <a:pt x="0" y="120650"/>
                </a:moveTo>
                <a:lnTo>
                  <a:pt x="890270" y="120650"/>
                </a:lnTo>
                <a:lnTo>
                  <a:pt x="890270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94811" y="946150"/>
            <a:ext cx="890269" cy="120650"/>
          </a:xfrm>
          <a:custGeom>
            <a:avLst/>
            <a:gdLst/>
            <a:ahLst/>
            <a:cxnLst/>
            <a:rect l="l" t="t" r="r" b="b"/>
            <a:pathLst>
              <a:path w="890270" h="120650">
                <a:moveTo>
                  <a:pt x="0" y="120650"/>
                </a:moveTo>
                <a:lnTo>
                  <a:pt x="890269" y="120650"/>
                </a:lnTo>
                <a:lnTo>
                  <a:pt x="890269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03270" y="946150"/>
            <a:ext cx="891540" cy="120650"/>
          </a:xfrm>
          <a:custGeom>
            <a:avLst/>
            <a:gdLst/>
            <a:ahLst/>
            <a:cxnLst/>
            <a:rect l="l" t="t" r="r" b="b"/>
            <a:pathLst>
              <a:path w="891539" h="120650">
                <a:moveTo>
                  <a:pt x="0" y="120650"/>
                </a:moveTo>
                <a:lnTo>
                  <a:pt x="891540" y="120650"/>
                </a:lnTo>
                <a:lnTo>
                  <a:pt x="891540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3001" y="946150"/>
            <a:ext cx="890269" cy="120650"/>
          </a:xfrm>
          <a:custGeom>
            <a:avLst/>
            <a:gdLst/>
            <a:ahLst/>
            <a:cxnLst/>
            <a:rect l="l" t="t" r="r" b="b"/>
            <a:pathLst>
              <a:path w="890269" h="120650">
                <a:moveTo>
                  <a:pt x="0" y="120650"/>
                </a:moveTo>
                <a:lnTo>
                  <a:pt x="890269" y="120650"/>
                </a:lnTo>
                <a:lnTo>
                  <a:pt x="890269" y="0"/>
                </a:lnTo>
                <a:lnTo>
                  <a:pt x="0" y="0"/>
                </a:lnTo>
                <a:lnTo>
                  <a:pt x="0" y="12065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24000" y="19812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69"/>
                </a:moveTo>
                <a:lnTo>
                  <a:pt x="1270" y="1269"/>
                </a:lnTo>
                <a:lnTo>
                  <a:pt x="12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4000" y="1979929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30" h="1269">
                <a:moveTo>
                  <a:pt x="0" y="1270"/>
                </a:moveTo>
                <a:lnTo>
                  <a:pt x="24130" y="1270"/>
                </a:lnTo>
                <a:lnTo>
                  <a:pt x="241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24000" y="1978660"/>
            <a:ext cx="39370" cy="1270"/>
          </a:xfrm>
          <a:custGeom>
            <a:avLst/>
            <a:gdLst/>
            <a:ahLst/>
            <a:cxnLst/>
            <a:rect l="l" t="t" r="r" b="b"/>
            <a:pathLst>
              <a:path w="39370" h="1269">
                <a:moveTo>
                  <a:pt x="0" y="1270"/>
                </a:moveTo>
                <a:lnTo>
                  <a:pt x="39370" y="1270"/>
                </a:lnTo>
                <a:lnTo>
                  <a:pt x="3937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24000" y="1977389"/>
            <a:ext cx="54610" cy="1270"/>
          </a:xfrm>
          <a:custGeom>
            <a:avLst/>
            <a:gdLst/>
            <a:ahLst/>
            <a:cxnLst/>
            <a:rect l="l" t="t" r="r" b="b"/>
            <a:pathLst>
              <a:path w="54610" h="1269">
                <a:moveTo>
                  <a:pt x="0" y="1269"/>
                </a:moveTo>
                <a:lnTo>
                  <a:pt x="54610" y="1269"/>
                </a:lnTo>
                <a:lnTo>
                  <a:pt x="546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24000" y="1976120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70"/>
                </a:moveTo>
                <a:lnTo>
                  <a:pt x="71120" y="1270"/>
                </a:lnTo>
                <a:lnTo>
                  <a:pt x="7112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4000" y="1975485"/>
            <a:ext cx="86360" cy="0"/>
          </a:xfrm>
          <a:custGeom>
            <a:avLst/>
            <a:gdLst/>
            <a:ahLst/>
            <a:cxnLst/>
            <a:rect l="l" t="t" r="r" b="b"/>
            <a:pathLst>
              <a:path w="86360">
                <a:moveTo>
                  <a:pt x="0" y="0"/>
                </a:moveTo>
                <a:lnTo>
                  <a:pt x="863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4000" y="1974214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4001" y="1972945"/>
            <a:ext cx="116839" cy="0"/>
          </a:xfrm>
          <a:custGeom>
            <a:avLst/>
            <a:gdLst/>
            <a:ahLst/>
            <a:cxnLst/>
            <a:rect l="l" t="t" r="r" b="b"/>
            <a:pathLst>
              <a:path w="116839">
                <a:moveTo>
                  <a:pt x="0" y="0"/>
                </a:moveTo>
                <a:lnTo>
                  <a:pt x="1168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24000" y="197167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80">
                <a:moveTo>
                  <a:pt x="0" y="0"/>
                </a:moveTo>
                <a:lnTo>
                  <a:pt x="1320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4000" y="1970404"/>
            <a:ext cx="148590" cy="0"/>
          </a:xfrm>
          <a:custGeom>
            <a:avLst/>
            <a:gdLst/>
            <a:ahLst/>
            <a:cxnLst/>
            <a:rect l="l" t="t" r="r" b="b"/>
            <a:pathLst>
              <a:path w="148590">
                <a:moveTo>
                  <a:pt x="0" y="0"/>
                </a:moveTo>
                <a:lnTo>
                  <a:pt x="1485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24000" y="196913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8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24000" y="1967864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24000" y="1966595"/>
            <a:ext cx="194310" cy="0"/>
          </a:xfrm>
          <a:custGeom>
            <a:avLst/>
            <a:gdLst/>
            <a:ahLst/>
            <a:cxnLst/>
            <a:rect l="l" t="t" r="r" b="b"/>
            <a:pathLst>
              <a:path w="194310">
                <a:moveTo>
                  <a:pt x="0" y="0"/>
                </a:moveTo>
                <a:lnTo>
                  <a:pt x="1943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24000" y="19653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24000" y="1964054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60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4000" y="1962785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3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24000" y="1961514"/>
            <a:ext cx="256540" cy="0"/>
          </a:xfrm>
          <a:custGeom>
            <a:avLst/>
            <a:gdLst/>
            <a:ahLst/>
            <a:cxnLst/>
            <a:rect l="l" t="t" r="r" b="b"/>
            <a:pathLst>
              <a:path w="256540">
                <a:moveTo>
                  <a:pt x="0" y="0"/>
                </a:moveTo>
                <a:lnTo>
                  <a:pt x="2565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4000" y="1960245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24000" y="1958975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2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24000" y="1957704"/>
            <a:ext cx="303530" cy="0"/>
          </a:xfrm>
          <a:custGeom>
            <a:avLst/>
            <a:gdLst/>
            <a:ahLst/>
            <a:cxnLst/>
            <a:rect l="l" t="t" r="r" b="b"/>
            <a:pathLst>
              <a:path w="303530">
                <a:moveTo>
                  <a:pt x="0" y="0"/>
                </a:moveTo>
                <a:lnTo>
                  <a:pt x="3035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24000" y="1956435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187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24000" y="1955164"/>
            <a:ext cx="334010" cy="0"/>
          </a:xfrm>
          <a:custGeom>
            <a:avLst/>
            <a:gdLst/>
            <a:ahLst/>
            <a:cxnLst/>
            <a:rect l="l" t="t" r="r" b="b"/>
            <a:pathLst>
              <a:path w="334010">
                <a:moveTo>
                  <a:pt x="0" y="0"/>
                </a:moveTo>
                <a:lnTo>
                  <a:pt x="3340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24000" y="1953895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24000" y="1952625"/>
            <a:ext cx="365760" cy="0"/>
          </a:xfrm>
          <a:custGeom>
            <a:avLst/>
            <a:gdLst/>
            <a:ahLst/>
            <a:cxnLst/>
            <a:rect l="l" t="t" r="r" b="b"/>
            <a:pathLst>
              <a:path w="365760">
                <a:moveTo>
                  <a:pt x="0" y="0"/>
                </a:moveTo>
                <a:lnTo>
                  <a:pt x="3657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4000" y="1951354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24000" y="1950085"/>
            <a:ext cx="396240" cy="0"/>
          </a:xfrm>
          <a:custGeom>
            <a:avLst/>
            <a:gdLst/>
            <a:ahLst/>
            <a:cxnLst/>
            <a:rect l="l" t="t" r="r" b="b"/>
            <a:pathLst>
              <a:path w="396240">
                <a:moveTo>
                  <a:pt x="0" y="0"/>
                </a:moveTo>
                <a:lnTo>
                  <a:pt x="3962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24000" y="1948814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24000" y="1947545"/>
            <a:ext cx="427990" cy="0"/>
          </a:xfrm>
          <a:custGeom>
            <a:avLst/>
            <a:gdLst/>
            <a:ahLst/>
            <a:cxnLst/>
            <a:rect l="l" t="t" r="r" b="b"/>
            <a:pathLst>
              <a:path w="427990">
                <a:moveTo>
                  <a:pt x="0" y="0"/>
                </a:moveTo>
                <a:lnTo>
                  <a:pt x="4279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4000" y="1946275"/>
            <a:ext cx="443230" cy="0"/>
          </a:xfrm>
          <a:custGeom>
            <a:avLst/>
            <a:gdLst/>
            <a:ahLst/>
            <a:cxnLst/>
            <a:rect l="l" t="t" r="r" b="b"/>
            <a:pathLst>
              <a:path w="443230">
                <a:moveTo>
                  <a:pt x="0" y="0"/>
                </a:moveTo>
                <a:lnTo>
                  <a:pt x="4432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24000" y="1945004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4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24000" y="194373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9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24000" y="1942464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902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24001" y="1941195"/>
            <a:ext cx="505459" cy="0"/>
          </a:xfrm>
          <a:custGeom>
            <a:avLst/>
            <a:gdLst/>
            <a:ahLst/>
            <a:cxnLst/>
            <a:rect l="l" t="t" r="r" b="b"/>
            <a:pathLst>
              <a:path w="505459">
                <a:moveTo>
                  <a:pt x="0" y="0"/>
                </a:moveTo>
                <a:lnTo>
                  <a:pt x="5054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24000" y="1939925"/>
            <a:ext cx="520700" cy="0"/>
          </a:xfrm>
          <a:custGeom>
            <a:avLst/>
            <a:gdLst/>
            <a:ahLst/>
            <a:cxnLst/>
            <a:rect l="l" t="t" r="r" b="b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24000" y="1938654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9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24000" y="1937385"/>
            <a:ext cx="552450" cy="0"/>
          </a:xfrm>
          <a:custGeom>
            <a:avLst/>
            <a:gdLst/>
            <a:ahLst/>
            <a:cxnLst/>
            <a:rect l="l" t="t" r="r" b="b"/>
            <a:pathLst>
              <a:path w="552450">
                <a:moveTo>
                  <a:pt x="0" y="0"/>
                </a:moveTo>
                <a:lnTo>
                  <a:pt x="5524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24000" y="1936114"/>
            <a:ext cx="567690" cy="0"/>
          </a:xfrm>
          <a:custGeom>
            <a:avLst/>
            <a:gdLst/>
            <a:ahLst/>
            <a:cxnLst/>
            <a:rect l="l" t="t" r="r" b="b"/>
            <a:pathLst>
              <a:path w="567690">
                <a:moveTo>
                  <a:pt x="0" y="0"/>
                </a:moveTo>
                <a:lnTo>
                  <a:pt x="5676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24000" y="1934845"/>
            <a:ext cx="582930" cy="0"/>
          </a:xfrm>
          <a:custGeom>
            <a:avLst/>
            <a:gdLst/>
            <a:ahLst/>
            <a:cxnLst/>
            <a:rect l="l" t="t" r="r" b="b"/>
            <a:pathLst>
              <a:path w="582930">
                <a:moveTo>
                  <a:pt x="0" y="0"/>
                </a:moveTo>
                <a:lnTo>
                  <a:pt x="5829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24000" y="1933575"/>
            <a:ext cx="598170" cy="0"/>
          </a:xfrm>
          <a:custGeom>
            <a:avLst/>
            <a:gdLst/>
            <a:ahLst/>
            <a:cxnLst/>
            <a:rect l="l" t="t" r="r" b="b"/>
            <a:pathLst>
              <a:path w="598170">
                <a:moveTo>
                  <a:pt x="0" y="0"/>
                </a:moveTo>
                <a:lnTo>
                  <a:pt x="5981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24000" y="1932304"/>
            <a:ext cx="614680" cy="0"/>
          </a:xfrm>
          <a:custGeom>
            <a:avLst/>
            <a:gdLst/>
            <a:ahLst/>
            <a:cxnLst/>
            <a:rect l="l" t="t" r="r" b="b"/>
            <a:pathLst>
              <a:path w="614680">
                <a:moveTo>
                  <a:pt x="0" y="0"/>
                </a:moveTo>
                <a:lnTo>
                  <a:pt x="6146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24000" y="193103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24000" y="1929764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24000" y="192849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524000" y="192722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524000" y="1925954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24000" y="192468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24000" y="1923414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24000" y="192214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524000" y="192087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524000" y="1919604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524000" y="191833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524000" y="1917064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524000" y="191579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524000" y="191452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524000" y="1913254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524000" y="1911985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24000" y="1910714"/>
            <a:ext cx="623570" cy="0"/>
          </a:xfrm>
          <a:custGeom>
            <a:avLst/>
            <a:gdLst/>
            <a:ahLst/>
            <a:cxnLst/>
            <a:rect l="l" t="t" r="r" b="b"/>
            <a:pathLst>
              <a:path w="623570">
                <a:moveTo>
                  <a:pt x="0" y="0"/>
                </a:moveTo>
                <a:lnTo>
                  <a:pt x="6235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24000" y="946150"/>
            <a:ext cx="889000" cy="963930"/>
          </a:xfrm>
          <a:custGeom>
            <a:avLst/>
            <a:gdLst/>
            <a:ahLst/>
            <a:cxnLst/>
            <a:rect l="l" t="t" r="r" b="b"/>
            <a:pathLst>
              <a:path w="889000" h="963930">
                <a:moveTo>
                  <a:pt x="0" y="963929"/>
                </a:moveTo>
                <a:lnTo>
                  <a:pt x="889000" y="963929"/>
                </a:lnTo>
                <a:lnTo>
                  <a:pt x="889000" y="0"/>
                </a:lnTo>
                <a:lnTo>
                  <a:pt x="0" y="0"/>
                </a:lnTo>
                <a:lnTo>
                  <a:pt x="0" y="96392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488680" y="370840"/>
            <a:ext cx="276860" cy="695960"/>
          </a:xfrm>
          <a:custGeom>
            <a:avLst/>
            <a:gdLst/>
            <a:ahLst/>
            <a:cxnLst/>
            <a:rect l="l" t="t" r="r" b="b"/>
            <a:pathLst>
              <a:path w="276859" h="695960">
                <a:moveTo>
                  <a:pt x="0" y="695960"/>
                </a:moveTo>
                <a:lnTo>
                  <a:pt x="276860" y="695960"/>
                </a:lnTo>
                <a:lnTo>
                  <a:pt x="276860" y="0"/>
                </a:lnTo>
                <a:lnTo>
                  <a:pt x="0" y="0"/>
                </a:lnTo>
                <a:lnTo>
                  <a:pt x="0" y="69596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488680" y="0"/>
            <a:ext cx="278130" cy="370840"/>
          </a:xfrm>
          <a:custGeom>
            <a:avLst/>
            <a:gdLst/>
            <a:ahLst/>
            <a:cxnLst/>
            <a:rect l="l" t="t" r="r" b="b"/>
            <a:pathLst>
              <a:path w="278129" h="370840">
                <a:moveTo>
                  <a:pt x="0" y="370839"/>
                </a:moveTo>
                <a:lnTo>
                  <a:pt x="278129" y="370839"/>
                </a:lnTo>
                <a:lnTo>
                  <a:pt x="27812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209280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931150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29" h="1066800">
                <a:moveTo>
                  <a:pt x="0" y="1066800"/>
                </a:moveTo>
                <a:lnTo>
                  <a:pt x="278129" y="1066800"/>
                </a:lnTo>
                <a:lnTo>
                  <a:pt x="27812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51750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373620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29" h="1066800">
                <a:moveTo>
                  <a:pt x="0" y="1066800"/>
                </a:moveTo>
                <a:lnTo>
                  <a:pt x="278129" y="1066800"/>
                </a:lnTo>
                <a:lnTo>
                  <a:pt x="27812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095490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29" h="1066800">
                <a:moveTo>
                  <a:pt x="0" y="1066800"/>
                </a:moveTo>
                <a:lnTo>
                  <a:pt x="278130" y="1066800"/>
                </a:lnTo>
                <a:lnTo>
                  <a:pt x="27813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816090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537959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29" h="1066800">
                <a:moveTo>
                  <a:pt x="0" y="1066800"/>
                </a:moveTo>
                <a:lnTo>
                  <a:pt x="278129" y="1066800"/>
                </a:lnTo>
                <a:lnTo>
                  <a:pt x="27812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258559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80429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29" h="1066800">
                <a:moveTo>
                  <a:pt x="0" y="1066800"/>
                </a:moveTo>
                <a:lnTo>
                  <a:pt x="278130" y="1066800"/>
                </a:lnTo>
                <a:lnTo>
                  <a:pt x="27813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02300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29" h="1066800">
                <a:moveTo>
                  <a:pt x="0" y="1066800"/>
                </a:moveTo>
                <a:lnTo>
                  <a:pt x="278129" y="1066800"/>
                </a:lnTo>
                <a:lnTo>
                  <a:pt x="27812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422900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144770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29" h="1066800">
                <a:moveTo>
                  <a:pt x="0" y="1066800"/>
                </a:moveTo>
                <a:lnTo>
                  <a:pt x="278129" y="1066800"/>
                </a:lnTo>
                <a:lnTo>
                  <a:pt x="27812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866640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29" h="1066800">
                <a:moveTo>
                  <a:pt x="0" y="1066800"/>
                </a:moveTo>
                <a:lnTo>
                  <a:pt x="278130" y="1066800"/>
                </a:lnTo>
                <a:lnTo>
                  <a:pt x="27813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587239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309110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30" h="1066800">
                <a:moveTo>
                  <a:pt x="0" y="1066800"/>
                </a:moveTo>
                <a:lnTo>
                  <a:pt x="278129" y="1066800"/>
                </a:lnTo>
                <a:lnTo>
                  <a:pt x="27812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029710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51579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30" h="1066800">
                <a:moveTo>
                  <a:pt x="0" y="1066800"/>
                </a:moveTo>
                <a:lnTo>
                  <a:pt x="278130" y="1066800"/>
                </a:lnTo>
                <a:lnTo>
                  <a:pt x="27813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473450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30" h="1066800">
                <a:moveTo>
                  <a:pt x="0" y="1066800"/>
                </a:moveTo>
                <a:lnTo>
                  <a:pt x="278130" y="1066800"/>
                </a:lnTo>
                <a:lnTo>
                  <a:pt x="27813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194050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15919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30" h="1066800">
                <a:moveTo>
                  <a:pt x="0" y="1066800"/>
                </a:moveTo>
                <a:lnTo>
                  <a:pt x="278130" y="1066800"/>
                </a:lnTo>
                <a:lnTo>
                  <a:pt x="27813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636519" y="0"/>
            <a:ext cx="279400" cy="1066800"/>
          </a:xfrm>
          <a:custGeom>
            <a:avLst/>
            <a:gdLst/>
            <a:ahLst/>
            <a:cxnLst/>
            <a:rect l="l" t="t" r="r" b="b"/>
            <a:pathLst>
              <a:path w="279400" h="1066800">
                <a:moveTo>
                  <a:pt x="0" y="1066800"/>
                </a:moveTo>
                <a:lnTo>
                  <a:pt x="279400" y="1066800"/>
                </a:lnTo>
                <a:lnTo>
                  <a:pt x="2794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358389" y="0"/>
            <a:ext cx="278130" cy="1066800"/>
          </a:xfrm>
          <a:custGeom>
            <a:avLst/>
            <a:gdLst/>
            <a:ahLst/>
            <a:cxnLst/>
            <a:rect l="l" t="t" r="r" b="b"/>
            <a:pathLst>
              <a:path w="278130" h="1066800">
                <a:moveTo>
                  <a:pt x="0" y="1066800"/>
                </a:moveTo>
                <a:lnTo>
                  <a:pt x="278129" y="1066800"/>
                </a:lnTo>
                <a:lnTo>
                  <a:pt x="27812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08025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099309" y="1870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080259" y="1869439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40" h="1269">
                <a:moveTo>
                  <a:pt x="0" y="1269"/>
                </a:moveTo>
                <a:lnTo>
                  <a:pt x="40640" y="1269"/>
                </a:lnTo>
                <a:lnTo>
                  <a:pt x="4064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142490" y="1868170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69">
                <a:moveTo>
                  <a:pt x="0" y="1270"/>
                </a:moveTo>
                <a:lnTo>
                  <a:pt x="5079" y="1270"/>
                </a:lnTo>
                <a:lnTo>
                  <a:pt x="507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080259" y="1866900"/>
            <a:ext cx="67310" cy="1270"/>
          </a:xfrm>
          <a:custGeom>
            <a:avLst/>
            <a:gdLst/>
            <a:ahLst/>
            <a:cxnLst/>
            <a:rect l="l" t="t" r="r" b="b"/>
            <a:pathLst>
              <a:path w="67309" h="1269">
                <a:moveTo>
                  <a:pt x="0" y="1269"/>
                </a:moveTo>
                <a:lnTo>
                  <a:pt x="67310" y="1269"/>
                </a:lnTo>
                <a:lnTo>
                  <a:pt x="673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080259" y="1866264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080259" y="18637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080259" y="186118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080259" y="1859914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080259" y="18573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080259" y="18542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080259" y="18510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080259" y="18478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080259" y="18446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080259" y="18415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080259" y="18383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080259" y="18351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080259" y="18319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080259" y="18288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080259" y="18256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080259" y="18224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080259" y="18192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080259" y="18161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80259" y="18129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080259" y="18097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080259" y="18065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080259" y="18034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80259" y="18002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80259" y="17970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080259" y="17938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080259" y="17907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080259" y="17875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080259" y="17843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080259" y="17811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080259" y="17780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080259" y="17748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080259" y="17716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080259" y="17684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080259" y="17653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080259" y="17621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080259" y="17589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080259" y="17557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080259" y="17526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080259" y="17494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080259" y="17462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080259" y="17430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080259" y="17399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080259" y="17367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080259" y="17335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080259" y="17303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080259" y="17272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080259" y="17240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080259" y="17208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080259" y="17176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80259" y="17145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080259" y="17113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080259" y="17081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080259" y="17049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080259" y="17018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080259" y="16986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080259" y="16954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080259" y="16922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080259" y="16891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080259" y="16859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080259" y="16827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080259" y="16795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080259" y="16764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080259" y="16732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080259" y="16700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080259" y="16668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080259" y="16637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080259" y="16605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080259" y="16573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080259" y="16541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080259" y="16510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080259" y="16478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080259" y="16446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080259" y="16414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080259" y="16383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080259" y="16351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080259" y="16319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080259" y="16287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080259" y="16256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080259" y="16224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080259" y="16192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080259" y="16160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080259" y="16129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080259" y="16097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080259" y="16065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080259" y="16033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080259" y="16002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080259" y="15970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080259" y="15938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2080259" y="15906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080259" y="15875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080259" y="15843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080259" y="15811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2080259" y="15779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2080259" y="15748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080259" y="15716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080259" y="15684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080259" y="15652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2080259" y="15621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080259" y="15589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2080259" y="15557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2080259" y="15525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2080259" y="15494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2080259" y="15462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2080259" y="15430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2080259" y="15398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080259" y="15367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080259" y="15335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080259" y="15303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080259" y="15271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080259" y="15240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080259" y="15208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080259" y="15176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080259" y="15144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080259" y="15113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080259" y="15081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080259" y="15049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080259" y="15017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080259" y="14986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080259" y="14954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080259" y="149225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080259" y="148907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080259" y="1485900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080259" y="1482725"/>
            <a:ext cx="67310" cy="0"/>
          </a:xfrm>
          <a:custGeom>
            <a:avLst/>
            <a:gdLst/>
            <a:ahLst/>
            <a:cxnLst/>
            <a:rect l="l" t="t" r="r" b="b"/>
            <a:pathLst>
              <a:path w="67309">
                <a:moveTo>
                  <a:pt x="0" y="0"/>
                </a:moveTo>
                <a:lnTo>
                  <a:pt x="673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080259" y="1111250"/>
            <a:ext cx="143510" cy="369570"/>
          </a:xfrm>
          <a:custGeom>
            <a:avLst/>
            <a:gdLst/>
            <a:ahLst/>
            <a:cxnLst/>
            <a:rect l="l" t="t" r="r" b="b"/>
            <a:pathLst>
              <a:path w="143509" h="369569">
                <a:moveTo>
                  <a:pt x="0" y="369570"/>
                </a:moveTo>
                <a:lnTo>
                  <a:pt x="143510" y="369570"/>
                </a:lnTo>
                <a:lnTo>
                  <a:pt x="143510" y="0"/>
                </a:lnTo>
                <a:lnTo>
                  <a:pt x="0" y="0"/>
                </a:lnTo>
                <a:lnTo>
                  <a:pt x="0" y="3695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80085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399" y="0"/>
                </a:moveTo>
                <a:lnTo>
                  <a:pt x="0" y="0"/>
                </a:lnTo>
                <a:lnTo>
                  <a:pt x="0" y="1109979"/>
                </a:lnTo>
                <a:lnTo>
                  <a:pt x="279399" y="1109979"/>
                </a:lnTo>
                <a:lnTo>
                  <a:pt x="279399" y="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817370" y="18872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800859" y="18859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800859" y="18846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882140" y="1883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800859" y="18827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925320" y="1880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800859" y="18802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4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800859" y="18789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40">
                <a:moveTo>
                  <a:pt x="0" y="0"/>
                </a:moveTo>
                <a:lnTo>
                  <a:pt x="167640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990090" y="1877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800859" y="18764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034540" y="18745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800859" y="18738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526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800859" y="18726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59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800859" y="1870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800859" y="1866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800859" y="1863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800859" y="1860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800859" y="1857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800859" y="1854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800859" y="1851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00859" y="1847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800859" y="1844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800859" y="1841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800859" y="1838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800859" y="1835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800859" y="1831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800859" y="1828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800859" y="1825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800859" y="1822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800859" y="1819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800859" y="1816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800859" y="1812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800859" y="1809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800859" y="1806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800859" y="1803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800859" y="1800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800859" y="1797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800859" y="1793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800859" y="1790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800859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800859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800859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800859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800859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1800859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800859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800859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800859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800859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800859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800859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800859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800859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800859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800859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800859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800859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800859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800859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800859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800859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800859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800859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800859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80085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80085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80085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80085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80085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80085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80085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80085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80085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180085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80085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80085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80085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80085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80085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80085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80085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180085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80085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80085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80085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80085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80085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80085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80085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80085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80085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80085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80085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80085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80085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180085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80085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80085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80085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80085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80085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80085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80085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80085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80085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180085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180085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80085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80085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80085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80085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80085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80085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180085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180085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180085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180085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180085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180085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80085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80085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80085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80085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180085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180085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180085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180085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80085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80085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80085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80085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80085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80085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80085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80085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80085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80085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399" y="0"/>
                </a:moveTo>
                <a:lnTo>
                  <a:pt x="0" y="0"/>
                </a:lnTo>
                <a:lnTo>
                  <a:pt x="0" y="369570"/>
                </a:lnTo>
                <a:lnTo>
                  <a:pt x="279399" y="369570"/>
                </a:lnTo>
                <a:lnTo>
                  <a:pt x="279399" y="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524000" y="0"/>
            <a:ext cx="276860" cy="1109980"/>
          </a:xfrm>
          <a:custGeom>
            <a:avLst/>
            <a:gdLst/>
            <a:ahLst/>
            <a:cxnLst/>
            <a:rect l="l" t="t" r="r" b="b"/>
            <a:pathLst>
              <a:path w="276860" h="1109980">
                <a:moveTo>
                  <a:pt x="276860" y="0"/>
                </a:moveTo>
                <a:lnTo>
                  <a:pt x="0" y="0"/>
                </a:lnTo>
                <a:lnTo>
                  <a:pt x="0" y="1109979"/>
                </a:lnTo>
                <a:lnTo>
                  <a:pt x="276860" y="1109979"/>
                </a:lnTo>
                <a:lnTo>
                  <a:pt x="27686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524000" y="19037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1270" y="0"/>
                </a:moveTo>
                <a:lnTo>
                  <a:pt x="0" y="0"/>
                </a:lnTo>
                <a:lnTo>
                  <a:pt x="0" y="1270"/>
                </a:lnTo>
                <a:lnTo>
                  <a:pt x="127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557019" y="1902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524000" y="1901189"/>
            <a:ext cx="54610" cy="1270"/>
          </a:xfrm>
          <a:custGeom>
            <a:avLst/>
            <a:gdLst/>
            <a:ahLst/>
            <a:cxnLst/>
            <a:rect l="l" t="t" r="r" b="b"/>
            <a:pathLst>
              <a:path w="54610" h="1269">
                <a:moveTo>
                  <a:pt x="0" y="1269"/>
                </a:moveTo>
                <a:lnTo>
                  <a:pt x="54610" y="1269"/>
                </a:lnTo>
                <a:lnTo>
                  <a:pt x="546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600200" y="18999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524000" y="1899285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79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524000" y="1898014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938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664970" y="1896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524000" y="1895475"/>
            <a:ext cx="162560" cy="0"/>
          </a:xfrm>
          <a:custGeom>
            <a:avLst/>
            <a:gdLst/>
            <a:ahLst/>
            <a:cxnLst/>
            <a:rect l="l" t="t" r="r" b="b"/>
            <a:pathLst>
              <a:path w="162560">
                <a:moveTo>
                  <a:pt x="0" y="0"/>
                </a:moveTo>
                <a:lnTo>
                  <a:pt x="1625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709420" y="1893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524000" y="189293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524000" y="189166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774190" y="1889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524000" y="1889125"/>
            <a:ext cx="271780" cy="0"/>
          </a:xfrm>
          <a:custGeom>
            <a:avLst/>
            <a:gdLst/>
            <a:ahLst/>
            <a:cxnLst/>
            <a:rect l="l" t="t" r="r" b="b"/>
            <a:pathLst>
              <a:path w="271780">
                <a:moveTo>
                  <a:pt x="0" y="0"/>
                </a:moveTo>
                <a:lnTo>
                  <a:pt x="27178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524000" y="1885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524000" y="1882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524000" y="1879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524000" y="1876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524000" y="1873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524000" y="1870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524000" y="1866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524000" y="1863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524000" y="1860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524000" y="1857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524000" y="1854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524000" y="1851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524000" y="1847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524000" y="1844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524000" y="1841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524000" y="1838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524000" y="1835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524000" y="1831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524000" y="1828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524000" y="1825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524000" y="1822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524000" y="1819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524000" y="1816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524000" y="1812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524000" y="1809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524000" y="1806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524000" y="1803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524000" y="1800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524000" y="1797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524000" y="1793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524000" y="1790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524000" y="1787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524000" y="1784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524000" y="1781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524000" y="1778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524000" y="1774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524000" y="1771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1524000" y="1768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1524000" y="1765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1524000" y="1762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524000" y="1758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524000" y="1755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524000" y="1752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524000" y="1749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524000" y="1746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524000" y="1743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1524000" y="1739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1524000" y="1736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1524000" y="1733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1524000" y="1730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1524000" y="1727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524000" y="1724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524000" y="1720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524000" y="1717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524000" y="1714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524000" y="1711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524000" y="1708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1524000" y="1704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1524000" y="1701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1524000" y="1698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1524000" y="1695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1524000" y="1692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1524000" y="1689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1524000" y="1685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1524000" y="1682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1524000" y="1679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1524000" y="1676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1524000" y="1673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1524000" y="1670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1524000" y="1666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1524000" y="1663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1524000" y="1660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1524000" y="1657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1524000" y="1654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1524000" y="1651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1524000" y="1647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1524000" y="1644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1524000" y="1641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1524000" y="1638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1524000" y="1635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1524000" y="1631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524000" y="1628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1524000" y="1625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1524000" y="1622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1524000" y="1619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1524000" y="1616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1524000" y="1612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1524000" y="1609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1524000" y="1606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1524000" y="1603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1524000" y="1600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1524000" y="1597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1524000" y="1593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1524000" y="1590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1524000" y="1587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1524000" y="1584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1524000" y="1581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1524000" y="1577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1524000" y="1574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1524000" y="1571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1524000" y="1568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1524000" y="1565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524000" y="1562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524000" y="1558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524000" y="1555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1524000" y="1552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524000" y="1549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524000" y="1546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524000" y="1543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524000" y="1539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524000" y="1536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524000" y="1533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524000" y="1530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524000" y="1527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524000" y="1524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524000" y="1520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524000" y="1517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524000" y="1514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1524000" y="1511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1524000" y="1508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524000" y="1504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1524000" y="1501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1524000" y="1498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524000" y="1495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524000" y="1492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524000" y="1489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524000" y="1485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524000" y="1482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524000" y="1111250"/>
            <a:ext cx="276860" cy="369570"/>
          </a:xfrm>
          <a:custGeom>
            <a:avLst/>
            <a:gdLst/>
            <a:ahLst/>
            <a:cxnLst/>
            <a:rect l="l" t="t" r="r" b="b"/>
            <a:pathLst>
              <a:path w="276860" h="369569">
                <a:moveTo>
                  <a:pt x="276860" y="0"/>
                </a:moveTo>
                <a:lnTo>
                  <a:pt x="0" y="0"/>
                </a:lnTo>
                <a:lnTo>
                  <a:pt x="0" y="369570"/>
                </a:lnTo>
                <a:lnTo>
                  <a:pt x="276860" y="369570"/>
                </a:lnTo>
                <a:lnTo>
                  <a:pt x="27686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2628900" y="3512820"/>
            <a:ext cx="6215380" cy="1141730"/>
          </a:xfrm>
          <a:custGeom>
            <a:avLst/>
            <a:gdLst/>
            <a:ahLst/>
            <a:cxnLst/>
            <a:rect l="l" t="t" r="r" b="b"/>
            <a:pathLst>
              <a:path w="6215380" h="1141729">
                <a:moveTo>
                  <a:pt x="6215380" y="0"/>
                </a:moveTo>
                <a:lnTo>
                  <a:pt x="0" y="0"/>
                </a:lnTo>
                <a:lnTo>
                  <a:pt x="0" y="1141729"/>
                </a:lnTo>
                <a:lnTo>
                  <a:pt x="6215380" y="1141729"/>
                </a:lnTo>
                <a:lnTo>
                  <a:pt x="6215380" y="0"/>
                </a:lnTo>
                <a:close/>
              </a:path>
            </a:pathLst>
          </a:custGeom>
          <a:solidFill>
            <a:srgbClr val="FF9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2223769" y="1066800"/>
            <a:ext cx="8122920" cy="1612900"/>
          </a:xfrm>
          <a:custGeom>
            <a:avLst/>
            <a:gdLst/>
            <a:ahLst/>
            <a:cxnLst/>
            <a:rect l="l" t="t" r="r" b="b"/>
            <a:pathLst>
              <a:path w="8122920" h="1612900">
                <a:moveTo>
                  <a:pt x="8122920" y="0"/>
                </a:moveTo>
                <a:lnTo>
                  <a:pt x="0" y="0"/>
                </a:lnTo>
                <a:lnTo>
                  <a:pt x="0" y="1612900"/>
                </a:lnTo>
                <a:lnTo>
                  <a:pt x="8122920" y="1612900"/>
                </a:lnTo>
                <a:lnTo>
                  <a:pt x="8122920" y="0"/>
                </a:lnTo>
                <a:close/>
              </a:path>
            </a:pathLst>
          </a:custGeom>
          <a:solidFill>
            <a:srgbClr val="8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2223769" y="1066800"/>
            <a:ext cx="8122920" cy="1612900"/>
          </a:xfrm>
          <a:custGeom>
            <a:avLst/>
            <a:gdLst/>
            <a:ahLst/>
            <a:cxnLst/>
            <a:rect l="l" t="t" r="r" b="b"/>
            <a:pathLst>
              <a:path w="8122920" h="1612900">
                <a:moveTo>
                  <a:pt x="4061459" y="1612900"/>
                </a:moveTo>
                <a:lnTo>
                  <a:pt x="0" y="1612900"/>
                </a:lnTo>
                <a:lnTo>
                  <a:pt x="0" y="0"/>
                </a:lnTo>
                <a:lnTo>
                  <a:pt x="8122920" y="0"/>
                </a:lnTo>
                <a:lnTo>
                  <a:pt x="8122920" y="1612900"/>
                </a:lnTo>
                <a:lnTo>
                  <a:pt x="4061459" y="1612900"/>
                </a:lnTo>
                <a:close/>
              </a:path>
            </a:pathLst>
          </a:custGeom>
          <a:ln w="12579">
            <a:solidFill>
              <a:srgbClr val="8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2147569" y="1143000"/>
            <a:ext cx="8122920" cy="1612900"/>
          </a:xfrm>
          <a:custGeom>
            <a:avLst/>
            <a:gdLst/>
            <a:ahLst/>
            <a:cxnLst/>
            <a:rect l="l" t="t" r="r" b="b"/>
            <a:pathLst>
              <a:path w="8122920" h="1612900">
                <a:moveTo>
                  <a:pt x="8122920" y="0"/>
                </a:moveTo>
                <a:lnTo>
                  <a:pt x="0" y="0"/>
                </a:lnTo>
                <a:lnTo>
                  <a:pt x="0" y="1612900"/>
                </a:lnTo>
                <a:lnTo>
                  <a:pt x="8122920" y="1612900"/>
                </a:lnTo>
                <a:lnTo>
                  <a:pt x="8122920" y="0"/>
                </a:lnTo>
                <a:close/>
              </a:path>
            </a:pathLst>
          </a:custGeom>
          <a:solidFill>
            <a:srgbClr val="CCFF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 txBox="1"/>
          <p:nvPr/>
        </p:nvSpPr>
        <p:spPr>
          <a:xfrm>
            <a:off x="2147569" y="1143000"/>
            <a:ext cx="8122920" cy="1612900"/>
          </a:xfrm>
          <a:prstGeom prst="rect">
            <a:avLst/>
          </a:prstGeom>
          <a:ln w="12579">
            <a:solidFill>
              <a:srgbClr val="FF33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0170" marR="213360">
              <a:spcBef>
                <a:spcPts val="350"/>
              </a:spcBef>
              <a:tabLst>
                <a:tab pos="1673225" algn="l"/>
              </a:tabLst>
            </a:pP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A </a:t>
            </a:r>
            <a:r>
              <a:rPr sz="2000" b="1" dirty="0">
                <a:solidFill>
                  <a:srgbClr val="FF0066"/>
                </a:solidFill>
                <a:latin typeface="Times New Roman"/>
                <a:cs typeface="Times New Roman"/>
              </a:rPr>
              <a:t>control chart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is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a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time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plot </a:t>
            </a:r>
            <a:r>
              <a:rPr sz="2000" spc="5" dirty="0">
                <a:solidFill>
                  <a:srgbClr val="071C57"/>
                </a:solidFill>
                <a:latin typeface="Times New Roman"/>
                <a:cs typeface="Times New Roman"/>
              </a:rPr>
              <a:t>of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a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statistic,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such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as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a sample mean, range,  standard deviation, </a:t>
            </a:r>
            <a:r>
              <a:rPr sz="2000" spc="5" dirty="0">
                <a:solidFill>
                  <a:srgbClr val="071C57"/>
                </a:solidFill>
                <a:latin typeface="Times New Roman"/>
                <a:cs typeface="Times New Roman"/>
              </a:rPr>
              <a:t>or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proportion,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with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a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center line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and </a:t>
            </a:r>
            <a:r>
              <a:rPr sz="2000" b="1" i="1" dirty="0">
                <a:solidFill>
                  <a:srgbClr val="FF0066"/>
                </a:solidFill>
                <a:latin typeface="Times New Roman"/>
                <a:cs typeface="Times New Roman"/>
              </a:rPr>
              <a:t>upper and </a:t>
            </a:r>
            <a:r>
              <a:rPr sz="2000" b="1" i="1" spc="-5" dirty="0">
                <a:solidFill>
                  <a:srgbClr val="FF0066"/>
                </a:solidFill>
                <a:latin typeface="Times New Roman"/>
                <a:cs typeface="Times New Roman"/>
              </a:rPr>
              <a:t>lower  </a:t>
            </a:r>
            <a:r>
              <a:rPr sz="2000" b="1" i="1" dirty="0">
                <a:solidFill>
                  <a:srgbClr val="FF0066"/>
                </a:solidFill>
                <a:latin typeface="Times New Roman"/>
                <a:cs typeface="Times New Roman"/>
              </a:rPr>
              <a:t>control </a:t>
            </a:r>
            <a:r>
              <a:rPr sz="2000" b="1" i="1" spc="-5" dirty="0">
                <a:solidFill>
                  <a:srgbClr val="FF0066"/>
                </a:solidFill>
                <a:latin typeface="Times New Roman"/>
                <a:cs typeface="Times New Roman"/>
              </a:rPr>
              <a:t>limits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.	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The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limits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give the desired range of values for the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statistic. 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When the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statistic is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outside the </a:t>
            </a:r>
            <a:r>
              <a:rPr sz="2000" spc="5" dirty="0">
                <a:solidFill>
                  <a:srgbClr val="071C57"/>
                </a:solidFill>
                <a:latin typeface="Times New Roman"/>
                <a:cs typeface="Times New Roman"/>
              </a:rPr>
              <a:t>bounds, or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when </a:t>
            </a:r>
            <a:r>
              <a:rPr sz="2000" spc="-10" dirty="0">
                <a:solidFill>
                  <a:srgbClr val="071C57"/>
                </a:solidFill>
                <a:latin typeface="Times New Roman"/>
                <a:cs typeface="Times New Roman"/>
              </a:rPr>
              <a:t>its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time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plot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reveals certain 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patterns, the process may </a:t>
            </a:r>
            <a:r>
              <a:rPr sz="2000" spc="5" dirty="0">
                <a:solidFill>
                  <a:srgbClr val="071C57"/>
                </a:solidFill>
                <a:latin typeface="Times New Roman"/>
                <a:cs typeface="Times New Roman"/>
              </a:rPr>
              <a:t>be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out </a:t>
            </a:r>
            <a:r>
              <a:rPr sz="2000" spc="5" dirty="0">
                <a:solidFill>
                  <a:srgbClr val="071C57"/>
                </a:solidFill>
                <a:latin typeface="Times New Roman"/>
                <a:cs typeface="Times New Roman"/>
              </a:rPr>
              <a:t>of</a:t>
            </a:r>
            <a:r>
              <a:rPr sz="2000" spc="20" dirty="0">
                <a:solidFill>
                  <a:srgbClr val="071C57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control.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06" name="object 506"/>
          <p:cNvSpPr/>
          <p:nvPr/>
        </p:nvSpPr>
        <p:spPr>
          <a:xfrm>
            <a:off x="2223769" y="5313679"/>
            <a:ext cx="8122920" cy="698500"/>
          </a:xfrm>
          <a:custGeom>
            <a:avLst/>
            <a:gdLst/>
            <a:ahLst/>
            <a:cxnLst/>
            <a:rect l="l" t="t" r="r" b="b"/>
            <a:pathLst>
              <a:path w="8122920" h="698500">
                <a:moveTo>
                  <a:pt x="8122920" y="0"/>
                </a:moveTo>
                <a:lnTo>
                  <a:pt x="0" y="0"/>
                </a:lnTo>
                <a:lnTo>
                  <a:pt x="0" y="698500"/>
                </a:lnTo>
                <a:lnTo>
                  <a:pt x="8122920" y="698500"/>
                </a:lnTo>
                <a:lnTo>
                  <a:pt x="8122920" y="0"/>
                </a:lnTo>
                <a:close/>
              </a:path>
            </a:pathLst>
          </a:custGeom>
          <a:solidFill>
            <a:srgbClr val="8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223769" y="5313679"/>
            <a:ext cx="8122920" cy="698500"/>
          </a:xfrm>
          <a:custGeom>
            <a:avLst/>
            <a:gdLst/>
            <a:ahLst/>
            <a:cxnLst/>
            <a:rect l="l" t="t" r="r" b="b"/>
            <a:pathLst>
              <a:path w="8122920" h="698500">
                <a:moveTo>
                  <a:pt x="4061459" y="698500"/>
                </a:moveTo>
                <a:lnTo>
                  <a:pt x="0" y="698500"/>
                </a:lnTo>
                <a:lnTo>
                  <a:pt x="0" y="0"/>
                </a:lnTo>
                <a:lnTo>
                  <a:pt x="8122920" y="0"/>
                </a:lnTo>
                <a:lnTo>
                  <a:pt x="8122920" y="698500"/>
                </a:lnTo>
                <a:lnTo>
                  <a:pt x="4061459" y="698500"/>
                </a:lnTo>
                <a:close/>
              </a:path>
            </a:pathLst>
          </a:custGeom>
          <a:ln w="12579">
            <a:solidFill>
              <a:srgbClr val="8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 txBox="1"/>
          <p:nvPr/>
        </p:nvSpPr>
        <p:spPr>
          <a:xfrm>
            <a:off x="2147569" y="5389880"/>
            <a:ext cx="8122920" cy="660437"/>
          </a:xfrm>
          <a:prstGeom prst="rect">
            <a:avLst/>
          </a:prstGeom>
          <a:solidFill>
            <a:srgbClr val="FFCCFF"/>
          </a:solidFill>
          <a:ln w="12579">
            <a:solidFill>
              <a:srgbClr val="FFFFFF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0170" marR="343535">
              <a:spcBef>
                <a:spcPts val="350"/>
              </a:spcBef>
            </a:pP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A process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is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considered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in </a:t>
            </a:r>
            <a:r>
              <a:rPr sz="2000" b="1" dirty="0">
                <a:solidFill>
                  <a:srgbClr val="FF0066"/>
                </a:solidFill>
                <a:latin typeface="Times New Roman"/>
                <a:cs typeface="Times New Roman"/>
              </a:rPr>
              <a:t>statistical control 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if it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has </a:t>
            </a:r>
            <a:r>
              <a:rPr sz="2000" spc="5" dirty="0">
                <a:solidFill>
                  <a:srgbClr val="071C57"/>
                </a:solidFill>
                <a:latin typeface="Times New Roman"/>
                <a:cs typeface="Times New Roman"/>
              </a:rPr>
              <a:t>no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assignable causes,  only natural</a:t>
            </a:r>
            <a:r>
              <a:rPr sz="2000" spc="-5" dirty="0">
                <a:solidFill>
                  <a:srgbClr val="071C57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71C57"/>
                </a:solidFill>
                <a:latin typeface="Times New Roman"/>
                <a:cs typeface="Times New Roman"/>
              </a:rPr>
              <a:t>variation.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09" name="object 509"/>
          <p:cNvSpPr/>
          <p:nvPr/>
        </p:nvSpPr>
        <p:spPr>
          <a:xfrm>
            <a:off x="2574289" y="472567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574289" y="47205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574289" y="47155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2574289" y="471170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2574289" y="470662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574289" y="470280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574289" y="469900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2574289" y="469392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2574289" y="46888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2574289" y="468630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2574289" y="468122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2574289" y="467740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2574289" y="46723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2574289" y="46672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2574289" y="466470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2574289" y="46596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2574289" y="46545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2574289" y="465074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2574289" y="464565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2574289" y="46405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2574289" y="463804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2574289" y="463422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2574289" y="46291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2574289" y="462534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2574289" y="462152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2574289" y="46164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2574289" y="46113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2574289" y="460882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2574289" y="46037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2574289" y="45986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2574289" y="459485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2574289" y="45897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2574289" y="458724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2574289" y="458215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2574289" y="45770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2574289" y="457327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2574289" y="45681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2574289" y="45631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2574289" y="456057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2574289" y="45554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2574289" y="45504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2574289" y="454787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2574289" y="454405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2574289" y="45389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2574289" y="453390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2574289" y="453135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2574289" y="45262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2574289" y="452120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2574289" y="45173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2574289" y="451357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2574289" y="450850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2574289" y="45046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2580639" y="44983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2540"/>
                </a:lnTo>
                <a:lnTo>
                  <a:pt x="5079" y="254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2579369" y="44983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2573019" y="45046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70"/>
                </a:lnTo>
                <a:lnTo>
                  <a:pt x="1270" y="2540"/>
                </a:lnTo>
                <a:lnTo>
                  <a:pt x="1270" y="3810"/>
                </a:lnTo>
                <a:lnTo>
                  <a:pt x="2540" y="5080"/>
                </a:lnTo>
                <a:lnTo>
                  <a:pt x="3810" y="5080"/>
                </a:lnTo>
                <a:lnTo>
                  <a:pt x="381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2573019" y="44996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2573019" y="449580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2573019" y="44919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2573019" y="44869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2573019" y="448310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2573019" y="447802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2573019" y="44729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2579369" y="446785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3810" y="0"/>
                </a:moveTo>
                <a:lnTo>
                  <a:pt x="0" y="0"/>
                </a:lnTo>
                <a:lnTo>
                  <a:pt x="0" y="5079"/>
                </a:lnTo>
                <a:lnTo>
                  <a:pt x="6350" y="5079"/>
                </a:lnTo>
                <a:lnTo>
                  <a:pt x="6350" y="3809"/>
                </a:lnTo>
                <a:lnTo>
                  <a:pt x="5080" y="2539"/>
                </a:lnTo>
                <a:lnTo>
                  <a:pt x="5080" y="1269"/>
                </a:lnTo>
                <a:lnTo>
                  <a:pt x="3810" y="1269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2578100" y="4467859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1269" y="11429"/>
                </a:moveTo>
                <a:lnTo>
                  <a:pt x="0" y="11429"/>
                </a:lnTo>
                <a:lnTo>
                  <a:pt x="0" y="0"/>
                </a:lnTo>
                <a:lnTo>
                  <a:pt x="1269" y="0"/>
                </a:lnTo>
                <a:lnTo>
                  <a:pt x="1269" y="114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2571750" y="44729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3810"/>
                </a:lnTo>
                <a:lnTo>
                  <a:pt x="1269" y="3810"/>
                </a:lnTo>
                <a:lnTo>
                  <a:pt x="2540" y="5080"/>
                </a:lnTo>
                <a:lnTo>
                  <a:pt x="254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2571750" y="447040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2571750" y="446532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2571750" y="44602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2571750" y="445642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2578100" y="44500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5080"/>
                </a:lnTo>
                <a:lnTo>
                  <a:pt x="5080" y="5080"/>
                </a:lnTo>
                <a:lnTo>
                  <a:pt x="5080" y="3810"/>
                </a:lnTo>
                <a:lnTo>
                  <a:pt x="2540" y="1270"/>
                </a:lnTo>
                <a:lnTo>
                  <a:pt x="1269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576830" y="44500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2570480" y="4456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3810"/>
                </a:lnTo>
                <a:lnTo>
                  <a:pt x="1269" y="3810"/>
                </a:lnTo>
                <a:lnTo>
                  <a:pt x="1269" y="5080"/>
                </a:lnTo>
                <a:lnTo>
                  <a:pt x="253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2570480" y="445389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2570480" y="44488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570480" y="44437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2576830" y="44373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5079" y="5080"/>
                </a:lnTo>
                <a:lnTo>
                  <a:pt x="5079" y="2540"/>
                </a:lnTo>
                <a:lnTo>
                  <a:pt x="3809" y="2540"/>
                </a:lnTo>
                <a:lnTo>
                  <a:pt x="3809" y="1270"/>
                </a:lnTo>
                <a:lnTo>
                  <a:pt x="2539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574289" y="443737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2567939" y="44437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70"/>
                </a:lnTo>
                <a:lnTo>
                  <a:pt x="1269" y="2540"/>
                </a:lnTo>
                <a:lnTo>
                  <a:pt x="1269" y="3810"/>
                </a:lnTo>
                <a:lnTo>
                  <a:pt x="2540" y="3810"/>
                </a:lnTo>
                <a:lnTo>
                  <a:pt x="507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2567939" y="443992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2567939" y="443610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2567939" y="44310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2574289" y="44246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3810"/>
                </a:lnTo>
                <a:lnTo>
                  <a:pt x="5079" y="2540"/>
                </a:lnTo>
                <a:lnTo>
                  <a:pt x="5079" y="1270"/>
                </a:lnTo>
                <a:lnTo>
                  <a:pt x="3809" y="127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2573019" y="44246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2566669" y="4431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70"/>
                </a:lnTo>
                <a:lnTo>
                  <a:pt x="1270" y="2540"/>
                </a:lnTo>
                <a:lnTo>
                  <a:pt x="1270" y="3810"/>
                </a:lnTo>
                <a:lnTo>
                  <a:pt x="2540" y="3810"/>
                </a:lnTo>
                <a:lnTo>
                  <a:pt x="2540" y="5080"/>
                </a:lnTo>
                <a:lnTo>
                  <a:pt x="5080" y="508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2566669" y="442722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2566669" y="44221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2573019" y="44157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7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3810"/>
                </a:lnTo>
                <a:lnTo>
                  <a:pt x="5080" y="3810"/>
                </a:lnTo>
                <a:lnTo>
                  <a:pt x="5080" y="2540"/>
                </a:lnTo>
                <a:lnTo>
                  <a:pt x="3810" y="1270"/>
                </a:lnTo>
                <a:lnTo>
                  <a:pt x="254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2571750" y="44157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2565400" y="44221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2540"/>
                </a:lnTo>
                <a:lnTo>
                  <a:pt x="380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2565400" y="441705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2565400" y="441452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2571750" y="44081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6349"/>
                </a:lnTo>
                <a:lnTo>
                  <a:pt x="6350" y="5079"/>
                </a:lnTo>
                <a:lnTo>
                  <a:pt x="5080" y="3809"/>
                </a:lnTo>
                <a:lnTo>
                  <a:pt x="5080" y="1269"/>
                </a:lnTo>
                <a:lnTo>
                  <a:pt x="3809" y="126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2569210" y="44081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2564130" y="441452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5079" y="0"/>
                </a:moveTo>
                <a:lnTo>
                  <a:pt x="0" y="0"/>
                </a:lnTo>
                <a:lnTo>
                  <a:pt x="0" y="2539"/>
                </a:lnTo>
                <a:lnTo>
                  <a:pt x="2539" y="5079"/>
                </a:lnTo>
                <a:lnTo>
                  <a:pt x="5079" y="507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2564130" y="44094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2569210" y="4403090"/>
            <a:ext cx="7620" cy="6350"/>
          </a:xfrm>
          <a:custGeom>
            <a:avLst/>
            <a:gdLst/>
            <a:ahLst/>
            <a:cxnLst/>
            <a:rect l="l" t="t" r="r" b="b"/>
            <a:pathLst>
              <a:path w="7619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7620" y="6350"/>
                </a:lnTo>
                <a:lnTo>
                  <a:pt x="6350" y="5080"/>
                </a:lnTo>
                <a:lnTo>
                  <a:pt x="6350" y="254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2567939" y="44030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2562860" y="440944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0" y="0"/>
                </a:lnTo>
                <a:lnTo>
                  <a:pt x="0" y="2540"/>
                </a:lnTo>
                <a:lnTo>
                  <a:pt x="2540" y="5080"/>
                </a:lnTo>
                <a:lnTo>
                  <a:pt x="3809" y="508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2562860" y="4405629"/>
            <a:ext cx="11430" cy="3810"/>
          </a:xfrm>
          <a:custGeom>
            <a:avLst/>
            <a:gdLst/>
            <a:ahLst/>
            <a:cxnLst/>
            <a:rect l="l" t="t" r="r" b="b"/>
            <a:pathLst>
              <a:path w="11430" h="3810">
                <a:moveTo>
                  <a:pt x="0" y="3810"/>
                </a:moveTo>
                <a:lnTo>
                  <a:pt x="0" y="0"/>
                </a:lnTo>
                <a:lnTo>
                  <a:pt x="11430" y="0"/>
                </a:lnTo>
                <a:lnTo>
                  <a:pt x="1143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2567939" y="440309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6350" y="0"/>
                </a:moveTo>
                <a:lnTo>
                  <a:pt x="0" y="2540"/>
                </a:lnTo>
                <a:lnTo>
                  <a:pt x="6350" y="254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2560319" y="439927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1430" y="0"/>
                </a:moveTo>
                <a:lnTo>
                  <a:pt x="6350" y="1270"/>
                </a:lnTo>
                <a:lnTo>
                  <a:pt x="0" y="3810"/>
                </a:lnTo>
                <a:lnTo>
                  <a:pt x="2540" y="8890"/>
                </a:lnTo>
                <a:lnTo>
                  <a:pt x="7620" y="6350"/>
                </a:lnTo>
                <a:lnTo>
                  <a:pt x="13970" y="381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2560319" y="440055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6350" y="0"/>
                </a:moveTo>
                <a:lnTo>
                  <a:pt x="0" y="0"/>
                </a:lnTo>
                <a:lnTo>
                  <a:pt x="0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2560319" y="43954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2566669" y="439039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540" y="0"/>
                </a:moveTo>
                <a:lnTo>
                  <a:pt x="0" y="0"/>
                </a:lnTo>
                <a:lnTo>
                  <a:pt x="0" y="5080"/>
                </a:lnTo>
                <a:lnTo>
                  <a:pt x="6350" y="5080"/>
                </a:lnTo>
                <a:lnTo>
                  <a:pt x="5080" y="3810"/>
                </a:lnTo>
                <a:lnTo>
                  <a:pt x="5080" y="1270"/>
                </a:lnTo>
                <a:lnTo>
                  <a:pt x="3810" y="127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2565400" y="439039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1269" y="11430"/>
                </a:moveTo>
                <a:lnTo>
                  <a:pt x="0" y="11430"/>
                </a:lnTo>
                <a:lnTo>
                  <a:pt x="0" y="0"/>
                </a:lnTo>
                <a:lnTo>
                  <a:pt x="1269" y="0"/>
                </a:lnTo>
                <a:lnTo>
                  <a:pt x="1269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2559050" y="43954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2539"/>
                </a:lnTo>
                <a:lnTo>
                  <a:pt x="1269" y="3809"/>
                </a:lnTo>
                <a:lnTo>
                  <a:pt x="1269" y="5079"/>
                </a:lnTo>
                <a:lnTo>
                  <a:pt x="2540" y="5079"/>
                </a:lnTo>
                <a:lnTo>
                  <a:pt x="254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2559050" y="439292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2565400" y="4386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5080"/>
                </a:lnTo>
                <a:lnTo>
                  <a:pt x="5080" y="3810"/>
                </a:lnTo>
                <a:lnTo>
                  <a:pt x="5080" y="2540"/>
                </a:lnTo>
                <a:lnTo>
                  <a:pt x="3809" y="2540"/>
                </a:lnTo>
                <a:lnTo>
                  <a:pt x="3809" y="1270"/>
                </a:lnTo>
                <a:lnTo>
                  <a:pt x="2540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2564130" y="43865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2557780" y="43929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2540"/>
                </a:lnTo>
                <a:lnTo>
                  <a:pt x="2539" y="5080"/>
                </a:lnTo>
                <a:lnTo>
                  <a:pt x="3809" y="5080"/>
                </a:lnTo>
                <a:lnTo>
                  <a:pt x="507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2557780" y="43878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2564130" y="43815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5079" y="5080"/>
                </a:lnTo>
                <a:lnTo>
                  <a:pt x="5079" y="2539"/>
                </a:lnTo>
                <a:lnTo>
                  <a:pt x="3809" y="2539"/>
                </a:lnTo>
                <a:lnTo>
                  <a:pt x="3809" y="1269"/>
                </a:lnTo>
                <a:lnTo>
                  <a:pt x="2539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2561589" y="43815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2555239" y="43878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69"/>
                </a:lnTo>
                <a:lnTo>
                  <a:pt x="2540" y="3810"/>
                </a:lnTo>
                <a:lnTo>
                  <a:pt x="2540" y="5080"/>
                </a:lnTo>
                <a:lnTo>
                  <a:pt x="5079" y="5080"/>
                </a:lnTo>
                <a:lnTo>
                  <a:pt x="507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2555239" y="43827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2561589" y="4380229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6350" y="0"/>
                </a:moveTo>
                <a:lnTo>
                  <a:pt x="0" y="2540"/>
                </a:lnTo>
                <a:lnTo>
                  <a:pt x="6350" y="254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2555239" y="437642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5079" y="2539"/>
                </a:lnTo>
                <a:lnTo>
                  <a:pt x="0" y="5079"/>
                </a:lnTo>
                <a:lnTo>
                  <a:pt x="1269" y="8889"/>
                </a:lnTo>
                <a:lnTo>
                  <a:pt x="6350" y="6349"/>
                </a:lnTo>
                <a:lnTo>
                  <a:pt x="12700" y="380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2560319" y="437387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3810" y="0"/>
                </a:moveTo>
                <a:lnTo>
                  <a:pt x="0" y="0"/>
                </a:lnTo>
                <a:lnTo>
                  <a:pt x="0" y="5080"/>
                </a:lnTo>
                <a:lnTo>
                  <a:pt x="6350" y="2540"/>
                </a:lnTo>
                <a:lnTo>
                  <a:pt x="5080" y="2540"/>
                </a:lnTo>
                <a:lnTo>
                  <a:pt x="5080" y="1270"/>
                </a:lnTo>
                <a:lnTo>
                  <a:pt x="3810" y="1270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2559050" y="4373879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1269" y="11430"/>
                </a:moveTo>
                <a:lnTo>
                  <a:pt x="0" y="11430"/>
                </a:lnTo>
                <a:lnTo>
                  <a:pt x="0" y="0"/>
                </a:lnTo>
                <a:lnTo>
                  <a:pt x="1269" y="0"/>
                </a:lnTo>
                <a:lnTo>
                  <a:pt x="1269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2552700" y="43789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3809"/>
                </a:lnTo>
                <a:lnTo>
                  <a:pt x="1269" y="3809"/>
                </a:lnTo>
                <a:lnTo>
                  <a:pt x="2540" y="5079"/>
                </a:lnTo>
                <a:lnTo>
                  <a:pt x="254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2552700" y="43738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2559050" y="436880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2540" y="0"/>
                </a:moveTo>
                <a:lnTo>
                  <a:pt x="0" y="0"/>
                </a:lnTo>
                <a:lnTo>
                  <a:pt x="0" y="5080"/>
                </a:lnTo>
                <a:lnTo>
                  <a:pt x="5080" y="5080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2557780" y="436880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1269" y="11430"/>
                </a:moveTo>
                <a:lnTo>
                  <a:pt x="0" y="11430"/>
                </a:lnTo>
                <a:lnTo>
                  <a:pt x="0" y="0"/>
                </a:lnTo>
                <a:lnTo>
                  <a:pt x="1269" y="0"/>
                </a:lnTo>
                <a:lnTo>
                  <a:pt x="1269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2551430" y="43738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3810"/>
                </a:lnTo>
                <a:lnTo>
                  <a:pt x="1269" y="3810"/>
                </a:lnTo>
                <a:lnTo>
                  <a:pt x="1269" y="5080"/>
                </a:lnTo>
                <a:lnTo>
                  <a:pt x="253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2551430" y="437007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2557780" y="43637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39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6349"/>
                </a:lnTo>
                <a:lnTo>
                  <a:pt x="5079" y="5079"/>
                </a:lnTo>
                <a:lnTo>
                  <a:pt x="5079" y="2539"/>
                </a:lnTo>
                <a:lnTo>
                  <a:pt x="3809" y="2539"/>
                </a:lnTo>
                <a:lnTo>
                  <a:pt x="3809" y="1269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2555239" y="43637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2548889" y="43700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69"/>
                </a:lnTo>
                <a:lnTo>
                  <a:pt x="1269" y="1269"/>
                </a:lnTo>
                <a:lnTo>
                  <a:pt x="1269" y="3809"/>
                </a:lnTo>
                <a:lnTo>
                  <a:pt x="2540" y="3809"/>
                </a:lnTo>
                <a:lnTo>
                  <a:pt x="5079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2548889" y="436625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2555239" y="43599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380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2552700" y="43599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2546350" y="43662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2539"/>
                </a:lnTo>
                <a:lnTo>
                  <a:pt x="1269" y="2539"/>
                </a:lnTo>
                <a:lnTo>
                  <a:pt x="1269" y="3809"/>
                </a:lnTo>
                <a:lnTo>
                  <a:pt x="2540" y="5079"/>
                </a:lnTo>
                <a:lnTo>
                  <a:pt x="3809" y="5079"/>
                </a:lnTo>
                <a:lnTo>
                  <a:pt x="508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2546350" y="436245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2552700" y="43561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5080"/>
                </a:lnTo>
                <a:lnTo>
                  <a:pt x="5080" y="5080"/>
                </a:lnTo>
                <a:lnTo>
                  <a:pt x="5080" y="2539"/>
                </a:lnTo>
                <a:lnTo>
                  <a:pt x="3809" y="253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2550160" y="43561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2545080" y="43624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0" y="0"/>
                </a:lnTo>
                <a:lnTo>
                  <a:pt x="0" y="3810"/>
                </a:lnTo>
                <a:lnTo>
                  <a:pt x="1269" y="3810"/>
                </a:lnTo>
                <a:lnTo>
                  <a:pt x="1269" y="5080"/>
                </a:lnTo>
                <a:lnTo>
                  <a:pt x="2539" y="635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2545080" y="435864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2550160" y="4352290"/>
            <a:ext cx="7620" cy="6350"/>
          </a:xfrm>
          <a:custGeom>
            <a:avLst/>
            <a:gdLst/>
            <a:ahLst/>
            <a:cxnLst/>
            <a:rect l="l" t="t" r="r" b="b"/>
            <a:pathLst>
              <a:path w="7619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7620" y="6350"/>
                </a:lnTo>
                <a:lnTo>
                  <a:pt x="6350" y="5080"/>
                </a:lnTo>
                <a:lnTo>
                  <a:pt x="6350" y="2540"/>
                </a:lnTo>
                <a:lnTo>
                  <a:pt x="5080" y="2540"/>
                </a:lnTo>
                <a:lnTo>
                  <a:pt x="5080" y="127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2547619" y="43522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2541269" y="43586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70"/>
                </a:lnTo>
                <a:lnTo>
                  <a:pt x="1270" y="2540"/>
                </a:lnTo>
                <a:lnTo>
                  <a:pt x="1270" y="3810"/>
                </a:lnTo>
                <a:lnTo>
                  <a:pt x="2540" y="3810"/>
                </a:lnTo>
                <a:lnTo>
                  <a:pt x="2540" y="5080"/>
                </a:lnTo>
                <a:lnTo>
                  <a:pt x="5080" y="508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2541269" y="435355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2547619" y="43472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5079"/>
                </a:lnTo>
                <a:lnTo>
                  <a:pt x="5080" y="3809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2546350" y="43472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2540000" y="4353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39"/>
                </a:lnTo>
                <a:lnTo>
                  <a:pt x="1269" y="2539"/>
                </a:lnTo>
                <a:lnTo>
                  <a:pt x="1269" y="3809"/>
                </a:lnTo>
                <a:lnTo>
                  <a:pt x="2540" y="3809"/>
                </a:lnTo>
                <a:lnTo>
                  <a:pt x="2540" y="5079"/>
                </a:lnTo>
                <a:lnTo>
                  <a:pt x="5080" y="5079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2538730" y="4347209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6350" y="2539"/>
                </a:lnTo>
                <a:lnTo>
                  <a:pt x="0" y="5079"/>
                </a:lnTo>
                <a:lnTo>
                  <a:pt x="1269" y="8889"/>
                </a:lnTo>
                <a:lnTo>
                  <a:pt x="7619" y="6350"/>
                </a:lnTo>
                <a:lnTo>
                  <a:pt x="12700" y="380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2545080" y="43434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50"/>
                </a:lnTo>
                <a:lnTo>
                  <a:pt x="5079" y="3810"/>
                </a:lnTo>
                <a:lnTo>
                  <a:pt x="3809" y="2539"/>
                </a:lnTo>
                <a:lnTo>
                  <a:pt x="3809" y="1269"/>
                </a:lnTo>
                <a:lnTo>
                  <a:pt x="1269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2542539" y="43434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2536189" y="43497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69"/>
                </a:lnTo>
                <a:lnTo>
                  <a:pt x="1269" y="2539"/>
                </a:lnTo>
                <a:lnTo>
                  <a:pt x="1269" y="3810"/>
                </a:lnTo>
                <a:lnTo>
                  <a:pt x="2540" y="3810"/>
                </a:lnTo>
                <a:lnTo>
                  <a:pt x="2540" y="5080"/>
                </a:lnTo>
                <a:lnTo>
                  <a:pt x="3809" y="5080"/>
                </a:lnTo>
                <a:lnTo>
                  <a:pt x="507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2536189" y="43446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2542539" y="43383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6349"/>
                </a:lnTo>
                <a:lnTo>
                  <a:pt x="6350" y="3809"/>
                </a:lnTo>
                <a:lnTo>
                  <a:pt x="5079" y="3809"/>
                </a:lnTo>
                <a:lnTo>
                  <a:pt x="5079" y="2539"/>
                </a:lnTo>
                <a:lnTo>
                  <a:pt x="3809" y="1269"/>
                </a:lnTo>
                <a:lnTo>
                  <a:pt x="2540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2541269" y="43383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699"/>
                </a:moveTo>
                <a:lnTo>
                  <a:pt x="0" y="12699"/>
                </a:lnTo>
                <a:lnTo>
                  <a:pt x="0" y="0"/>
                </a:lnTo>
                <a:lnTo>
                  <a:pt x="1270" y="0"/>
                </a:lnTo>
                <a:lnTo>
                  <a:pt x="127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2540000" y="43383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2533650" y="43446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3809"/>
                </a:lnTo>
                <a:lnTo>
                  <a:pt x="1269" y="3809"/>
                </a:lnTo>
                <a:lnTo>
                  <a:pt x="3809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2533650" y="43395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2540000" y="43332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5080" y="5080"/>
                </a:lnTo>
                <a:lnTo>
                  <a:pt x="5080" y="3810"/>
                </a:lnTo>
                <a:lnTo>
                  <a:pt x="3809" y="2540"/>
                </a:lnTo>
                <a:lnTo>
                  <a:pt x="3809" y="1270"/>
                </a:lnTo>
                <a:lnTo>
                  <a:pt x="1269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2538730" y="43332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2532380" y="43395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40"/>
                </a:lnTo>
                <a:lnTo>
                  <a:pt x="0" y="3810"/>
                </a:lnTo>
                <a:lnTo>
                  <a:pt x="1269" y="3810"/>
                </a:lnTo>
                <a:lnTo>
                  <a:pt x="1269" y="5080"/>
                </a:lnTo>
                <a:lnTo>
                  <a:pt x="2539" y="5080"/>
                </a:lnTo>
                <a:lnTo>
                  <a:pt x="380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2531110" y="433324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0159" y="0"/>
                </a:moveTo>
                <a:lnTo>
                  <a:pt x="5080" y="3810"/>
                </a:lnTo>
                <a:lnTo>
                  <a:pt x="0" y="6350"/>
                </a:lnTo>
                <a:lnTo>
                  <a:pt x="1270" y="8890"/>
                </a:lnTo>
                <a:lnTo>
                  <a:pt x="7620" y="6350"/>
                </a:lnTo>
                <a:lnTo>
                  <a:pt x="12700" y="3810"/>
                </a:lnTo>
                <a:lnTo>
                  <a:pt x="10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2536189" y="43307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5079" y="2539"/>
                </a:lnTo>
                <a:lnTo>
                  <a:pt x="5079" y="1269"/>
                </a:lnTo>
                <a:lnTo>
                  <a:pt x="3809" y="1269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2534919" y="43307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2528569" y="4337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69"/>
                </a:lnTo>
                <a:lnTo>
                  <a:pt x="1270" y="2539"/>
                </a:lnTo>
                <a:lnTo>
                  <a:pt x="1270" y="3810"/>
                </a:lnTo>
                <a:lnTo>
                  <a:pt x="2540" y="3810"/>
                </a:lnTo>
                <a:lnTo>
                  <a:pt x="2540" y="5080"/>
                </a:lnTo>
                <a:lnTo>
                  <a:pt x="5080" y="508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2527300" y="432942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0" y="0"/>
                </a:moveTo>
                <a:lnTo>
                  <a:pt x="6350" y="2540"/>
                </a:lnTo>
                <a:lnTo>
                  <a:pt x="0" y="3810"/>
                </a:lnTo>
                <a:lnTo>
                  <a:pt x="1269" y="8890"/>
                </a:lnTo>
                <a:lnTo>
                  <a:pt x="7619" y="7620"/>
                </a:lnTo>
                <a:lnTo>
                  <a:pt x="13969" y="508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2533650" y="43256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3809"/>
                </a:lnTo>
                <a:lnTo>
                  <a:pt x="5080" y="3809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2531110" y="43256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2526030" y="43319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5079" y="0"/>
                </a:moveTo>
                <a:lnTo>
                  <a:pt x="0" y="0"/>
                </a:lnTo>
                <a:lnTo>
                  <a:pt x="0" y="2539"/>
                </a:lnTo>
                <a:lnTo>
                  <a:pt x="2539" y="5079"/>
                </a:lnTo>
                <a:lnTo>
                  <a:pt x="5079" y="507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2526030" y="43268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2531110" y="4320540"/>
            <a:ext cx="7620" cy="6350"/>
          </a:xfrm>
          <a:custGeom>
            <a:avLst/>
            <a:gdLst/>
            <a:ahLst/>
            <a:cxnLst/>
            <a:rect l="l" t="t" r="r" b="b"/>
            <a:pathLst>
              <a:path w="7619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7620" y="6350"/>
                </a:lnTo>
                <a:lnTo>
                  <a:pt x="6350" y="5080"/>
                </a:lnTo>
                <a:lnTo>
                  <a:pt x="6350" y="2540"/>
                </a:lnTo>
                <a:lnTo>
                  <a:pt x="5080" y="2540"/>
                </a:lnTo>
                <a:lnTo>
                  <a:pt x="5080" y="1270"/>
                </a:lnTo>
                <a:lnTo>
                  <a:pt x="3809" y="127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2529839" y="43205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2528569" y="43205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2522219" y="43268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40"/>
                </a:lnTo>
                <a:lnTo>
                  <a:pt x="2540" y="5080"/>
                </a:lnTo>
                <a:lnTo>
                  <a:pt x="3810" y="5080"/>
                </a:lnTo>
                <a:lnTo>
                  <a:pt x="508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2520950" y="432054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30" y="0"/>
                </a:moveTo>
                <a:lnTo>
                  <a:pt x="6350" y="2540"/>
                </a:lnTo>
                <a:lnTo>
                  <a:pt x="0" y="5080"/>
                </a:lnTo>
                <a:lnTo>
                  <a:pt x="1269" y="8890"/>
                </a:lnTo>
                <a:lnTo>
                  <a:pt x="7619" y="6350"/>
                </a:lnTo>
                <a:lnTo>
                  <a:pt x="12700" y="381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2527300" y="431800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2540" y="0"/>
                </a:moveTo>
                <a:lnTo>
                  <a:pt x="0" y="0"/>
                </a:lnTo>
                <a:lnTo>
                  <a:pt x="0" y="5080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2526030" y="43180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2519680" y="4323079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3810"/>
                </a:lnTo>
                <a:lnTo>
                  <a:pt x="2539" y="6350"/>
                </a:lnTo>
                <a:lnTo>
                  <a:pt x="5079" y="6350"/>
                </a:lnTo>
                <a:lnTo>
                  <a:pt x="6350" y="762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2518410" y="4316729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11430" y="0"/>
                </a:moveTo>
                <a:lnTo>
                  <a:pt x="5080" y="3810"/>
                </a:lnTo>
                <a:lnTo>
                  <a:pt x="0" y="6350"/>
                </a:lnTo>
                <a:lnTo>
                  <a:pt x="1270" y="10160"/>
                </a:lnTo>
                <a:lnTo>
                  <a:pt x="7620" y="6350"/>
                </a:lnTo>
                <a:lnTo>
                  <a:pt x="12700" y="381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2523489" y="43141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2540"/>
                </a:lnTo>
                <a:lnTo>
                  <a:pt x="5079" y="2540"/>
                </a:lnTo>
                <a:lnTo>
                  <a:pt x="5079" y="1270"/>
                </a:lnTo>
                <a:lnTo>
                  <a:pt x="3809" y="127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2522219" y="43141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2517139" y="432054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0" y="1270"/>
                </a:lnTo>
                <a:lnTo>
                  <a:pt x="0" y="3810"/>
                </a:lnTo>
                <a:lnTo>
                  <a:pt x="1269" y="3810"/>
                </a:lnTo>
                <a:lnTo>
                  <a:pt x="1269" y="5080"/>
                </a:lnTo>
                <a:lnTo>
                  <a:pt x="3809" y="508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2514600" y="431292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1430" y="0"/>
                </a:moveTo>
                <a:lnTo>
                  <a:pt x="6350" y="2539"/>
                </a:lnTo>
                <a:lnTo>
                  <a:pt x="0" y="5079"/>
                </a:lnTo>
                <a:lnTo>
                  <a:pt x="2540" y="8889"/>
                </a:lnTo>
                <a:lnTo>
                  <a:pt x="7619" y="7619"/>
                </a:lnTo>
                <a:lnTo>
                  <a:pt x="13969" y="5079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2520950" y="430910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5080" y="3809"/>
                </a:lnTo>
                <a:lnTo>
                  <a:pt x="5080" y="2539"/>
                </a:lnTo>
                <a:lnTo>
                  <a:pt x="3809" y="2539"/>
                </a:lnTo>
                <a:lnTo>
                  <a:pt x="3809" y="1269"/>
                </a:lnTo>
                <a:lnTo>
                  <a:pt x="2540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2518410" y="43091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2513330" y="431545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0" y="1269"/>
                </a:lnTo>
                <a:lnTo>
                  <a:pt x="0" y="2539"/>
                </a:lnTo>
                <a:lnTo>
                  <a:pt x="1269" y="3809"/>
                </a:lnTo>
                <a:lnTo>
                  <a:pt x="1269" y="5079"/>
                </a:lnTo>
                <a:lnTo>
                  <a:pt x="3809" y="5079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2512060" y="4309109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1430" y="0"/>
                </a:moveTo>
                <a:lnTo>
                  <a:pt x="5080" y="1269"/>
                </a:lnTo>
                <a:lnTo>
                  <a:pt x="0" y="2539"/>
                </a:lnTo>
                <a:lnTo>
                  <a:pt x="1270" y="7619"/>
                </a:lnTo>
                <a:lnTo>
                  <a:pt x="6350" y="6350"/>
                </a:lnTo>
                <a:lnTo>
                  <a:pt x="12700" y="3809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2517139" y="43040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5080"/>
                </a:lnTo>
                <a:lnTo>
                  <a:pt x="6350" y="2540"/>
                </a:lnTo>
                <a:lnTo>
                  <a:pt x="5079" y="254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2515869" y="43040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2514600" y="43040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2509519" y="431037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0" y="2540"/>
                </a:lnTo>
                <a:lnTo>
                  <a:pt x="0" y="3810"/>
                </a:lnTo>
                <a:lnTo>
                  <a:pt x="1270" y="5080"/>
                </a:lnTo>
                <a:lnTo>
                  <a:pt x="2540" y="5080"/>
                </a:lnTo>
                <a:lnTo>
                  <a:pt x="3810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2506980" y="4304029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5079" y="2540"/>
                </a:lnTo>
                <a:lnTo>
                  <a:pt x="0" y="6350"/>
                </a:lnTo>
                <a:lnTo>
                  <a:pt x="2539" y="8890"/>
                </a:lnTo>
                <a:lnTo>
                  <a:pt x="12700" y="381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2512060" y="430149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3809" y="0"/>
                </a:moveTo>
                <a:lnTo>
                  <a:pt x="0" y="0"/>
                </a:lnTo>
                <a:lnTo>
                  <a:pt x="0" y="5080"/>
                </a:lnTo>
                <a:lnTo>
                  <a:pt x="6350" y="254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2510789" y="430149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1269" y="11430"/>
                </a:moveTo>
                <a:lnTo>
                  <a:pt x="0" y="11430"/>
                </a:lnTo>
                <a:lnTo>
                  <a:pt x="0" y="0"/>
                </a:lnTo>
                <a:lnTo>
                  <a:pt x="1269" y="0"/>
                </a:lnTo>
                <a:lnTo>
                  <a:pt x="1269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2509519" y="430149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1270" y="11430"/>
                </a:moveTo>
                <a:lnTo>
                  <a:pt x="0" y="11430"/>
                </a:lnTo>
                <a:lnTo>
                  <a:pt x="0" y="0"/>
                </a:lnTo>
                <a:lnTo>
                  <a:pt x="1270" y="0"/>
                </a:lnTo>
                <a:lnTo>
                  <a:pt x="1270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2503169" y="43065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2539"/>
                </a:lnTo>
                <a:lnTo>
                  <a:pt x="2540" y="5079"/>
                </a:lnTo>
                <a:lnTo>
                  <a:pt x="254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2503169" y="43014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2509519" y="429640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540" y="0"/>
                </a:moveTo>
                <a:lnTo>
                  <a:pt x="0" y="0"/>
                </a:lnTo>
                <a:lnTo>
                  <a:pt x="0" y="5079"/>
                </a:lnTo>
                <a:lnTo>
                  <a:pt x="6350" y="5079"/>
                </a:lnTo>
                <a:lnTo>
                  <a:pt x="5080" y="3809"/>
                </a:lnTo>
                <a:lnTo>
                  <a:pt x="5080" y="1269"/>
                </a:lnTo>
                <a:lnTo>
                  <a:pt x="3810" y="126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2508250" y="42964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2506980" y="42964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2500630" y="4301490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2540"/>
                </a:lnTo>
                <a:lnTo>
                  <a:pt x="0" y="3810"/>
                </a:lnTo>
                <a:lnTo>
                  <a:pt x="2539" y="6350"/>
                </a:lnTo>
                <a:lnTo>
                  <a:pt x="5079" y="6350"/>
                </a:lnTo>
                <a:lnTo>
                  <a:pt x="6350" y="762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2499360" y="429514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30" y="0"/>
                </a:moveTo>
                <a:lnTo>
                  <a:pt x="5080" y="1270"/>
                </a:lnTo>
                <a:lnTo>
                  <a:pt x="0" y="3810"/>
                </a:lnTo>
                <a:lnTo>
                  <a:pt x="1270" y="8890"/>
                </a:lnTo>
                <a:lnTo>
                  <a:pt x="7620" y="6350"/>
                </a:lnTo>
                <a:lnTo>
                  <a:pt x="12700" y="508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2504439" y="429132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3809" y="0"/>
                </a:moveTo>
                <a:lnTo>
                  <a:pt x="0" y="0"/>
                </a:lnTo>
                <a:lnTo>
                  <a:pt x="0" y="5080"/>
                </a:lnTo>
                <a:lnTo>
                  <a:pt x="6350" y="3810"/>
                </a:lnTo>
                <a:lnTo>
                  <a:pt x="5079" y="2540"/>
                </a:lnTo>
                <a:lnTo>
                  <a:pt x="5079" y="1270"/>
                </a:lnTo>
                <a:lnTo>
                  <a:pt x="3809" y="127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2503169" y="42913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2501900" y="42913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2495550" y="4296409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0"/>
                </a:lnTo>
                <a:lnTo>
                  <a:pt x="0" y="3809"/>
                </a:lnTo>
                <a:lnTo>
                  <a:pt x="2540" y="6350"/>
                </a:lnTo>
                <a:lnTo>
                  <a:pt x="5080" y="6350"/>
                </a:lnTo>
                <a:lnTo>
                  <a:pt x="6350" y="761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2495550" y="429387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2501900" y="42875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6349"/>
                </a:lnTo>
                <a:lnTo>
                  <a:pt x="5080" y="5079"/>
                </a:lnTo>
                <a:lnTo>
                  <a:pt x="5080" y="2539"/>
                </a:lnTo>
                <a:lnTo>
                  <a:pt x="3809" y="2539"/>
                </a:lnTo>
                <a:lnTo>
                  <a:pt x="3809" y="1269"/>
                </a:lnTo>
                <a:lnTo>
                  <a:pt x="2540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2499360" y="42875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2498089" y="42875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2495550" y="42875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2489200" y="42938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2539"/>
                </a:lnTo>
                <a:lnTo>
                  <a:pt x="1269" y="2539"/>
                </a:lnTo>
                <a:lnTo>
                  <a:pt x="1269" y="3809"/>
                </a:lnTo>
                <a:lnTo>
                  <a:pt x="2540" y="5079"/>
                </a:lnTo>
                <a:lnTo>
                  <a:pt x="3809" y="5079"/>
                </a:lnTo>
                <a:lnTo>
                  <a:pt x="508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2489200" y="42887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2495550" y="42824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5080"/>
                </a:lnTo>
                <a:lnTo>
                  <a:pt x="5080" y="3810"/>
                </a:lnTo>
                <a:lnTo>
                  <a:pt x="5080" y="2540"/>
                </a:lnTo>
                <a:lnTo>
                  <a:pt x="3809" y="2540"/>
                </a:lnTo>
                <a:lnTo>
                  <a:pt x="3809" y="1270"/>
                </a:lnTo>
                <a:lnTo>
                  <a:pt x="2540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2493010" y="428244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2490469" y="428244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2484119" y="42887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70"/>
                </a:lnTo>
                <a:lnTo>
                  <a:pt x="0" y="2540"/>
                </a:lnTo>
                <a:lnTo>
                  <a:pt x="1270" y="2540"/>
                </a:lnTo>
                <a:lnTo>
                  <a:pt x="1270" y="3810"/>
                </a:lnTo>
                <a:lnTo>
                  <a:pt x="2540" y="5080"/>
                </a:lnTo>
                <a:lnTo>
                  <a:pt x="3810" y="5080"/>
                </a:lnTo>
                <a:lnTo>
                  <a:pt x="508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2482850" y="428244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69" h="7620">
                <a:moveTo>
                  <a:pt x="12700" y="0"/>
                </a:moveTo>
                <a:lnTo>
                  <a:pt x="6350" y="1270"/>
                </a:lnTo>
                <a:lnTo>
                  <a:pt x="0" y="3810"/>
                </a:lnTo>
                <a:lnTo>
                  <a:pt x="1269" y="7620"/>
                </a:lnTo>
                <a:lnTo>
                  <a:pt x="7619" y="6350"/>
                </a:lnTo>
                <a:lnTo>
                  <a:pt x="13969" y="381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2489200" y="42773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5079"/>
                </a:lnTo>
                <a:lnTo>
                  <a:pt x="5080" y="5079"/>
                </a:lnTo>
                <a:lnTo>
                  <a:pt x="5080" y="3809"/>
                </a:lnTo>
                <a:lnTo>
                  <a:pt x="2540" y="1269"/>
                </a:lnTo>
                <a:lnTo>
                  <a:pt x="1269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2487930" y="427735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2485389" y="427735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2479039" y="42837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69"/>
                </a:lnTo>
                <a:lnTo>
                  <a:pt x="1269" y="2539"/>
                </a:lnTo>
                <a:lnTo>
                  <a:pt x="1269" y="3809"/>
                </a:lnTo>
                <a:lnTo>
                  <a:pt x="2540" y="5079"/>
                </a:lnTo>
                <a:lnTo>
                  <a:pt x="3809" y="5079"/>
                </a:lnTo>
                <a:lnTo>
                  <a:pt x="380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2479039" y="428117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2485389" y="42748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3809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6349"/>
                </a:lnTo>
                <a:lnTo>
                  <a:pt x="6350" y="3809"/>
                </a:lnTo>
                <a:lnTo>
                  <a:pt x="3809" y="1269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2484119" y="42748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699"/>
                </a:moveTo>
                <a:lnTo>
                  <a:pt x="0" y="12699"/>
                </a:lnTo>
                <a:lnTo>
                  <a:pt x="0" y="0"/>
                </a:lnTo>
                <a:lnTo>
                  <a:pt x="1270" y="0"/>
                </a:lnTo>
                <a:lnTo>
                  <a:pt x="127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2482850" y="42748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2480310" y="42748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2475230" y="428117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5079" y="0"/>
                </a:moveTo>
                <a:lnTo>
                  <a:pt x="0" y="1269"/>
                </a:lnTo>
                <a:lnTo>
                  <a:pt x="0" y="2539"/>
                </a:lnTo>
                <a:lnTo>
                  <a:pt x="2539" y="5079"/>
                </a:lnTo>
                <a:lnTo>
                  <a:pt x="5079" y="507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2472689" y="427355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0" y="0"/>
                </a:moveTo>
                <a:lnTo>
                  <a:pt x="6350" y="2539"/>
                </a:lnTo>
                <a:lnTo>
                  <a:pt x="0" y="3810"/>
                </a:lnTo>
                <a:lnTo>
                  <a:pt x="2540" y="8889"/>
                </a:lnTo>
                <a:lnTo>
                  <a:pt x="7619" y="7619"/>
                </a:lnTo>
                <a:lnTo>
                  <a:pt x="13969" y="508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2479039" y="42697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10"/>
                </a:lnTo>
                <a:lnTo>
                  <a:pt x="6350" y="2540"/>
                </a:lnTo>
                <a:lnTo>
                  <a:pt x="5079" y="2540"/>
                </a:lnTo>
                <a:lnTo>
                  <a:pt x="3809" y="127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2477769" y="42697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2476500" y="42697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2471419" y="427609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0" y="2540"/>
                </a:lnTo>
                <a:lnTo>
                  <a:pt x="0" y="3810"/>
                </a:lnTo>
                <a:lnTo>
                  <a:pt x="1270" y="3810"/>
                </a:lnTo>
                <a:lnTo>
                  <a:pt x="1270" y="5080"/>
                </a:lnTo>
                <a:lnTo>
                  <a:pt x="2540" y="5080"/>
                </a:lnTo>
                <a:lnTo>
                  <a:pt x="3810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2468880" y="426974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5079" y="2540"/>
                </a:lnTo>
                <a:lnTo>
                  <a:pt x="0" y="5080"/>
                </a:lnTo>
                <a:lnTo>
                  <a:pt x="2539" y="8890"/>
                </a:lnTo>
                <a:lnTo>
                  <a:pt x="7619" y="6350"/>
                </a:lnTo>
                <a:lnTo>
                  <a:pt x="12700" y="254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2473960" y="42659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7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10"/>
                </a:lnTo>
                <a:lnTo>
                  <a:pt x="3809" y="1270"/>
                </a:lnTo>
                <a:lnTo>
                  <a:pt x="254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2472689" y="42659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2471419" y="42659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2465069" y="42722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40"/>
                </a:lnTo>
                <a:lnTo>
                  <a:pt x="381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2463800" y="426592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1430" y="0"/>
                </a:moveTo>
                <a:lnTo>
                  <a:pt x="6350" y="1270"/>
                </a:lnTo>
                <a:lnTo>
                  <a:pt x="0" y="3810"/>
                </a:lnTo>
                <a:lnTo>
                  <a:pt x="1269" y="8890"/>
                </a:lnTo>
                <a:lnTo>
                  <a:pt x="7619" y="6350"/>
                </a:lnTo>
                <a:lnTo>
                  <a:pt x="13969" y="508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2470150" y="42608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5080" y="5080"/>
                </a:lnTo>
                <a:lnTo>
                  <a:pt x="5080" y="3810"/>
                </a:lnTo>
                <a:lnTo>
                  <a:pt x="2540" y="1269"/>
                </a:lnTo>
                <a:lnTo>
                  <a:pt x="1269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2468880" y="42608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2466339" y="42608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2461260" y="42672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0" y="3810"/>
                </a:lnTo>
                <a:lnTo>
                  <a:pt x="1270" y="5080"/>
                </a:lnTo>
                <a:lnTo>
                  <a:pt x="2540" y="5080"/>
                </a:lnTo>
                <a:lnTo>
                  <a:pt x="2540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2457450" y="4259579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69" h="11429">
                <a:moveTo>
                  <a:pt x="11430" y="0"/>
                </a:moveTo>
                <a:lnTo>
                  <a:pt x="6350" y="2540"/>
                </a:lnTo>
                <a:lnTo>
                  <a:pt x="0" y="6350"/>
                </a:lnTo>
                <a:lnTo>
                  <a:pt x="3809" y="11430"/>
                </a:lnTo>
                <a:lnTo>
                  <a:pt x="8890" y="7620"/>
                </a:lnTo>
                <a:lnTo>
                  <a:pt x="13969" y="508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2463800" y="425577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49"/>
                </a:lnTo>
                <a:lnTo>
                  <a:pt x="5080" y="3809"/>
                </a:lnTo>
                <a:lnTo>
                  <a:pt x="2540" y="1269"/>
                </a:lnTo>
                <a:lnTo>
                  <a:pt x="1269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2461260" y="42557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2459989" y="42557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2458719" y="42557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699"/>
                </a:moveTo>
                <a:lnTo>
                  <a:pt x="0" y="12699"/>
                </a:lnTo>
                <a:lnTo>
                  <a:pt x="0" y="0"/>
                </a:lnTo>
                <a:lnTo>
                  <a:pt x="1270" y="0"/>
                </a:lnTo>
                <a:lnTo>
                  <a:pt x="127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2452369" y="42621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39"/>
                </a:lnTo>
                <a:lnTo>
                  <a:pt x="381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2451100" y="4257040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1430" y="0"/>
                </a:moveTo>
                <a:lnTo>
                  <a:pt x="6350" y="2540"/>
                </a:lnTo>
                <a:lnTo>
                  <a:pt x="0" y="5080"/>
                </a:lnTo>
                <a:lnTo>
                  <a:pt x="1269" y="7620"/>
                </a:lnTo>
                <a:lnTo>
                  <a:pt x="7619" y="5080"/>
                </a:lnTo>
                <a:lnTo>
                  <a:pt x="12700" y="254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2457450" y="425322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5080" y="3810"/>
                </a:lnTo>
                <a:lnTo>
                  <a:pt x="5080" y="2540"/>
                </a:lnTo>
                <a:lnTo>
                  <a:pt x="3809" y="2540"/>
                </a:lnTo>
                <a:lnTo>
                  <a:pt x="3809" y="127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2454910" y="425322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2453639" y="42532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2447289" y="4259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70"/>
                </a:lnTo>
                <a:lnTo>
                  <a:pt x="1269" y="1270"/>
                </a:lnTo>
                <a:lnTo>
                  <a:pt x="1269" y="2540"/>
                </a:lnTo>
                <a:lnTo>
                  <a:pt x="3809" y="5080"/>
                </a:lnTo>
                <a:lnTo>
                  <a:pt x="5079" y="508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2446019" y="425195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0" y="0"/>
                </a:moveTo>
                <a:lnTo>
                  <a:pt x="6350" y="2539"/>
                </a:lnTo>
                <a:lnTo>
                  <a:pt x="0" y="3809"/>
                </a:lnTo>
                <a:lnTo>
                  <a:pt x="1270" y="8889"/>
                </a:lnTo>
                <a:lnTo>
                  <a:pt x="7620" y="7619"/>
                </a:lnTo>
                <a:lnTo>
                  <a:pt x="13970" y="5079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2452369" y="42481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381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10"/>
                </a:lnTo>
                <a:lnTo>
                  <a:pt x="3810" y="1269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2451100" y="42481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2449830" y="42481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2444750" y="42545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0" y="3810"/>
                </a:lnTo>
                <a:lnTo>
                  <a:pt x="1269" y="5080"/>
                </a:lnTo>
                <a:lnTo>
                  <a:pt x="2540" y="5080"/>
                </a:lnTo>
                <a:lnTo>
                  <a:pt x="3809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2440939" y="424560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0159" y="0"/>
                </a:moveTo>
                <a:lnTo>
                  <a:pt x="0" y="7619"/>
                </a:lnTo>
                <a:lnTo>
                  <a:pt x="3809" y="12700"/>
                </a:lnTo>
                <a:lnTo>
                  <a:pt x="8890" y="8889"/>
                </a:lnTo>
                <a:lnTo>
                  <a:pt x="12700" y="5079"/>
                </a:lnTo>
                <a:lnTo>
                  <a:pt x="10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2446019" y="424307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2540" y="0"/>
                </a:moveTo>
                <a:lnTo>
                  <a:pt x="0" y="0"/>
                </a:lnTo>
                <a:lnTo>
                  <a:pt x="0" y="6349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2444750" y="42430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2442210" y="42430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2437130" y="42494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0" y="2539"/>
                </a:lnTo>
                <a:lnTo>
                  <a:pt x="0" y="3809"/>
                </a:lnTo>
                <a:lnTo>
                  <a:pt x="1269" y="3809"/>
                </a:lnTo>
                <a:lnTo>
                  <a:pt x="1269" y="5079"/>
                </a:lnTo>
                <a:lnTo>
                  <a:pt x="2539" y="5079"/>
                </a:lnTo>
                <a:lnTo>
                  <a:pt x="3809" y="6349"/>
                </a:lnTo>
                <a:lnTo>
                  <a:pt x="5079" y="634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2435860" y="424307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30" y="0"/>
                </a:moveTo>
                <a:lnTo>
                  <a:pt x="5080" y="2539"/>
                </a:lnTo>
                <a:lnTo>
                  <a:pt x="0" y="5079"/>
                </a:lnTo>
                <a:lnTo>
                  <a:pt x="1270" y="8889"/>
                </a:lnTo>
                <a:lnTo>
                  <a:pt x="6350" y="6349"/>
                </a:lnTo>
                <a:lnTo>
                  <a:pt x="12700" y="3809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2440939" y="424052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3809" y="0"/>
                </a:moveTo>
                <a:lnTo>
                  <a:pt x="0" y="0"/>
                </a:lnTo>
                <a:lnTo>
                  <a:pt x="0" y="5080"/>
                </a:lnTo>
                <a:lnTo>
                  <a:pt x="6350" y="2540"/>
                </a:lnTo>
                <a:lnTo>
                  <a:pt x="5079" y="1270"/>
                </a:lnTo>
                <a:lnTo>
                  <a:pt x="3809" y="127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2438400" y="424052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2433319" y="4240529"/>
            <a:ext cx="5080" cy="12700"/>
          </a:xfrm>
          <a:custGeom>
            <a:avLst/>
            <a:gdLst/>
            <a:ahLst/>
            <a:cxnLst/>
            <a:rect l="l" t="t" r="r" b="b"/>
            <a:pathLst>
              <a:path w="5080" h="12700">
                <a:moveTo>
                  <a:pt x="5080" y="12700"/>
                </a:moveTo>
                <a:lnTo>
                  <a:pt x="0" y="12700"/>
                </a:lnTo>
                <a:lnTo>
                  <a:pt x="0" y="0"/>
                </a:lnTo>
                <a:lnTo>
                  <a:pt x="5080" y="0"/>
                </a:lnTo>
                <a:lnTo>
                  <a:pt x="508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2426969" y="4245609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2539"/>
                </a:lnTo>
                <a:lnTo>
                  <a:pt x="1270" y="3809"/>
                </a:lnTo>
                <a:lnTo>
                  <a:pt x="1270" y="5079"/>
                </a:lnTo>
                <a:lnTo>
                  <a:pt x="2540" y="5079"/>
                </a:lnTo>
                <a:lnTo>
                  <a:pt x="2540" y="6350"/>
                </a:lnTo>
                <a:lnTo>
                  <a:pt x="5080" y="6350"/>
                </a:lnTo>
                <a:lnTo>
                  <a:pt x="6350" y="761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2425700" y="423925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1430" y="0"/>
                </a:moveTo>
                <a:lnTo>
                  <a:pt x="6350" y="1269"/>
                </a:lnTo>
                <a:lnTo>
                  <a:pt x="0" y="3809"/>
                </a:lnTo>
                <a:lnTo>
                  <a:pt x="1269" y="8889"/>
                </a:lnTo>
                <a:lnTo>
                  <a:pt x="7619" y="6350"/>
                </a:lnTo>
                <a:lnTo>
                  <a:pt x="13969" y="5079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2432050" y="42354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2540" y="0"/>
                </a:moveTo>
                <a:lnTo>
                  <a:pt x="0" y="0"/>
                </a:lnTo>
                <a:lnTo>
                  <a:pt x="0" y="5080"/>
                </a:lnTo>
                <a:lnTo>
                  <a:pt x="5080" y="3810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2429510" y="42354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2428239" y="42354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2421889" y="4240529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2540"/>
                </a:lnTo>
                <a:lnTo>
                  <a:pt x="1269" y="2540"/>
                </a:lnTo>
                <a:lnTo>
                  <a:pt x="1269" y="5080"/>
                </a:lnTo>
                <a:lnTo>
                  <a:pt x="2540" y="5080"/>
                </a:lnTo>
                <a:lnTo>
                  <a:pt x="3809" y="6350"/>
                </a:lnTo>
                <a:lnTo>
                  <a:pt x="5079" y="6350"/>
                </a:lnTo>
                <a:lnTo>
                  <a:pt x="6350" y="762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2420619" y="423417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0" y="0"/>
                </a:moveTo>
                <a:lnTo>
                  <a:pt x="6350" y="2540"/>
                </a:lnTo>
                <a:lnTo>
                  <a:pt x="0" y="3810"/>
                </a:lnTo>
                <a:lnTo>
                  <a:pt x="1270" y="8890"/>
                </a:lnTo>
                <a:lnTo>
                  <a:pt x="7620" y="6350"/>
                </a:lnTo>
                <a:lnTo>
                  <a:pt x="13970" y="508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2426969" y="42303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3809"/>
                </a:lnTo>
                <a:lnTo>
                  <a:pt x="5080" y="3809"/>
                </a:lnTo>
                <a:lnTo>
                  <a:pt x="5080" y="1269"/>
                </a:lnTo>
                <a:lnTo>
                  <a:pt x="3810" y="126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2423160" y="4230370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3809" y="12699"/>
                </a:moveTo>
                <a:lnTo>
                  <a:pt x="0" y="12699"/>
                </a:lnTo>
                <a:lnTo>
                  <a:pt x="0" y="0"/>
                </a:lnTo>
                <a:lnTo>
                  <a:pt x="3809" y="0"/>
                </a:lnTo>
                <a:lnTo>
                  <a:pt x="380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2421889" y="42303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2416810" y="42367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0" y="2539"/>
                </a:lnTo>
                <a:lnTo>
                  <a:pt x="2540" y="5079"/>
                </a:lnTo>
                <a:lnTo>
                  <a:pt x="3809" y="5079"/>
                </a:lnTo>
                <a:lnTo>
                  <a:pt x="5080" y="6349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2415539" y="4230370"/>
            <a:ext cx="11430" cy="8890"/>
          </a:xfrm>
          <a:custGeom>
            <a:avLst/>
            <a:gdLst/>
            <a:ahLst/>
            <a:cxnLst/>
            <a:rect l="l" t="t" r="r" b="b"/>
            <a:pathLst>
              <a:path w="11430" h="8889">
                <a:moveTo>
                  <a:pt x="10159" y="0"/>
                </a:moveTo>
                <a:lnTo>
                  <a:pt x="0" y="5079"/>
                </a:lnTo>
                <a:lnTo>
                  <a:pt x="1269" y="8889"/>
                </a:lnTo>
                <a:lnTo>
                  <a:pt x="6350" y="6349"/>
                </a:lnTo>
                <a:lnTo>
                  <a:pt x="11429" y="2539"/>
                </a:lnTo>
                <a:lnTo>
                  <a:pt x="10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2420619" y="422655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5080" y="3809"/>
                </a:lnTo>
                <a:lnTo>
                  <a:pt x="5080" y="2539"/>
                </a:lnTo>
                <a:lnTo>
                  <a:pt x="3810" y="1269"/>
                </a:lnTo>
                <a:lnTo>
                  <a:pt x="2540" y="126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2419350" y="422655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2415539" y="4226559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3809" y="12700"/>
                </a:moveTo>
                <a:lnTo>
                  <a:pt x="0" y="12700"/>
                </a:lnTo>
                <a:lnTo>
                  <a:pt x="0" y="0"/>
                </a:lnTo>
                <a:lnTo>
                  <a:pt x="3809" y="0"/>
                </a:lnTo>
                <a:lnTo>
                  <a:pt x="380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2410460" y="423290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0" y="2539"/>
                </a:lnTo>
                <a:lnTo>
                  <a:pt x="0" y="3809"/>
                </a:lnTo>
                <a:lnTo>
                  <a:pt x="1270" y="5079"/>
                </a:lnTo>
                <a:lnTo>
                  <a:pt x="2540" y="5079"/>
                </a:lnTo>
                <a:lnTo>
                  <a:pt x="2540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2407919" y="422655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0" y="0"/>
                </a:moveTo>
                <a:lnTo>
                  <a:pt x="0" y="5079"/>
                </a:lnTo>
                <a:lnTo>
                  <a:pt x="2540" y="8889"/>
                </a:lnTo>
                <a:lnTo>
                  <a:pt x="7620" y="6350"/>
                </a:lnTo>
                <a:lnTo>
                  <a:pt x="13970" y="3809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2414269" y="422402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3810" y="0"/>
                </a:moveTo>
                <a:lnTo>
                  <a:pt x="0" y="0"/>
                </a:lnTo>
                <a:lnTo>
                  <a:pt x="0" y="5079"/>
                </a:lnTo>
                <a:lnTo>
                  <a:pt x="6350" y="2539"/>
                </a:lnTo>
                <a:lnTo>
                  <a:pt x="5080" y="2539"/>
                </a:lnTo>
                <a:lnTo>
                  <a:pt x="5080" y="1269"/>
                </a:lnTo>
                <a:lnTo>
                  <a:pt x="3810" y="1269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2413000" y="42240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2410460" y="42240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2407919" y="42240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2401569" y="4229100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2539"/>
                </a:lnTo>
                <a:lnTo>
                  <a:pt x="1270" y="3810"/>
                </a:lnTo>
                <a:lnTo>
                  <a:pt x="1270" y="5080"/>
                </a:lnTo>
                <a:lnTo>
                  <a:pt x="2540" y="5080"/>
                </a:lnTo>
                <a:lnTo>
                  <a:pt x="2540" y="6350"/>
                </a:lnTo>
                <a:lnTo>
                  <a:pt x="5080" y="6350"/>
                </a:lnTo>
                <a:lnTo>
                  <a:pt x="6350" y="761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2400300" y="422275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0" y="0"/>
                </a:moveTo>
                <a:lnTo>
                  <a:pt x="6350" y="1269"/>
                </a:lnTo>
                <a:lnTo>
                  <a:pt x="0" y="3810"/>
                </a:lnTo>
                <a:lnTo>
                  <a:pt x="1269" y="8889"/>
                </a:lnTo>
                <a:lnTo>
                  <a:pt x="7619" y="6350"/>
                </a:lnTo>
                <a:lnTo>
                  <a:pt x="13969" y="508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2406650" y="421894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540" y="0"/>
                </a:moveTo>
                <a:lnTo>
                  <a:pt x="0" y="0"/>
                </a:lnTo>
                <a:lnTo>
                  <a:pt x="0" y="5080"/>
                </a:lnTo>
                <a:lnTo>
                  <a:pt x="6350" y="3810"/>
                </a:lnTo>
                <a:lnTo>
                  <a:pt x="5080" y="3810"/>
                </a:lnTo>
                <a:lnTo>
                  <a:pt x="5080" y="254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2404110" y="421894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2402839" y="42189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2397760" y="4224020"/>
            <a:ext cx="5080" cy="7620"/>
          </a:xfrm>
          <a:custGeom>
            <a:avLst/>
            <a:gdLst/>
            <a:ahLst/>
            <a:cxnLst/>
            <a:rect l="l" t="t" r="r" b="b"/>
            <a:pathLst>
              <a:path w="5080" h="7620">
                <a:moveTo>
                  <a:pt x="5080" y="0"/>
                </a:moveTo>
                <a:lnTo>
                  <a:pt x="0" y="3809"/>
                </a:lnTo>
                <a:lnTo>
                  <a:pt x="2540" y="6349"/>
                </a:lnTo>
                <a:lnTo>
                  <a:pt x="3809" y="6349"/>
                </a:lnTo>
                <a:lnTo>
                  <a:pt x="5080" y="7619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2393950" y="4216400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69" h="11429">
                <a:moveTo>
                  <a:pt x="11430" y="0"/>
                </a:moveTo>
                <a:lnTo>
                  <a:pt x="6350" y="2539"/>
                </a:lnTo>
                <a:lnTo>
                  <a:pt x="0" y="6350"/>
                </a:lnTo>
                <a:lnTo>
                  <a:pt x="3809" y="11430"/>
                </a:lnTo>
                <a:lnTo>
                  <a:pt x="8890" y="7619"/>
                </a:lnTo>
                <a:lnTo>
                  <a:pt x="13969" y="508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2400300" y="42138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2540" y="0"/>
                </a:moveTo>
                <a:lnTo>
                  <a:pt x="0" y="0"/>
                </a:lnTo>
                <a:lnTo>
                  <a:pt x="0" y="5079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2397760" y="421385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2396489" y="421385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2392680" y="4218940"/>
            <a:ext cx="3810" cy="7620"/>
          </a:xfrm>
          <a:custGeom>
            <a:avLst/>
            <a:gdLst/>
            <a:ahLst/>
            <a:cxnLst/>
            <a:rect l="l" t="t" r="r" b="b"/>
            <a:pathLst>
              <a:path w="3809" h="7620">
                <a:moveTo>
                  <a:pt x="3809" y="0"/>
                </a:moveTo>
                <a:lnTo>
                  <a:pt x="0" y="5080"/>
                </a:lnTo>
                <a:lnTo>
                  <a:pt x="1269" y="6350"/>
                </a:lnTo>
                <a:lnTo>
                  <a:pt x="2539" y="6350"/>
                </a:lnTo>
                <a:lnTo>
                  <a:pt x="3809" y="762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2388869" y="4212590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8890" y="0"/>
                </a:moveTo>
                <a:lnTo>
                  <a:pt x="5080" y="3810"/>
                </a:lnTo>
                <a:lnTo>
                  <a:pt x="0" y="7620"/>
                </a:lnTo>
                <a:lnTo>
                  <a:pt x="3810" y="11430"/>
                </a:lnTo>
                <a:lnTo>
                  <a:pt x="7620" y="6350"/>
                </a:lnTo>
                <a:lnTo>
                  <a:pt x="12700" y="2540"/>
                </a:lnTo>
                <a:lnTo>
                  <a:pt x="88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2393950" y="421005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3809" y="2539"/>
                </a:lnTo>
                <a:lnTo>
                  <a:pt x="3809" y="1269"/>
                </a:lnTo>
                <a:lnTo>
                  <a:pt x="2540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2391410" y="42100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2390139" y="42100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2383789" y="42164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69"/>
                </a:lnTo>
                <a:lnTo>
                  <a:pt x="0" y="2539"/>
                </a:lnTo>
                <a:lnTo>
                  <a:pt x="1269" y="2539"/>
                </a:lnTo>
                <a:lnTo>
                  <a:pt x="1269" y="3810"/>
                </a:lnTo>
                <a:lnTo>
                  <a:pt x="2540" y="5080"/>
                </a:lnTo>
                <a:lnTo>
                  <a:pt x="3809" y="5080"/>
                </a:lnTo>
                <a:lnTo>
                  <a:pt x="507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2382519" y="421005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69" h="7620">
                <a:moveTo>
                  <a:pt x="12700" y="0"/>
                </a:moveTo>
                <a:lnTo>
                  <a:pt x="0" y="2539"/>
                </a:lnTo>
                <a:lnTo>
                  <a:pt x="1270" y="7619"/>
                </a:lnTo>
                <a:lnTo>
                  <a:pt x="13970" y="508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2388869" y="42049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5079"/>
                </a:lnTo>
                <a:lnTo>
                  <a:pt x="5080" y="3809"/>
                </a:lnTo>
                <a:lnTo>
                  <a:pt x="5080" y="2539"/>
                </a:lnTo>
                <a:lnTo>
                  <a:pt x="3810" y="1269"/>
                </a:lnTo>
                <a:lnTo>
                  <a:pt x="2540" y="126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2385060" y="4204970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3809" y="12699"/>
                </a:moveTo>
                <a:lnTo>
                  <a:pt x="0" y="12699"/>
                </a:lnTo>
                <a:lnTo>
                  <a:pt x="0" y="0"/>
                </a:lnTo>
                <a:lnTo>
                  <a:pt x="3809" y="0"/>
                </a:lnTo>
                <a:lnTo>
                  <a:pt x="380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2383789" y="42049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2382519" y="42049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70" y="12699"/>
                </a:moveTo>
                <a:lnTo>
                  <a:pt x="0" y="12699"/>
                </a:lnTo>
                <a:lnTo>
                  <a:pt x="0" y="0"/>
                </a:lnTo>
                <a:lnTo>
                  <a:pt x="1270" y="0"/>
                </a:lnTo>
                <a:lnTo>
                  <a:pt x="127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2377439" y="42113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0" y="3809"/>
                </a:lnTo>
                <a:lnTo>
                  <a:pt x="2540" y="6349"/>
                </a:lnTo>
                <a:lnTo>
                  <a:pt x="5079" y="634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2373630" y="4202429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10159" y="0"/>
                </a:moveTo>
                <a:lnTo>
                  <a:pt x="0" y="7620"/>
                </a:lnTo>
                <a:lnTo>
                  <a:pt x="3809" y="12700"/>
                </a:lnTo>
                <a:lnTo>
                  <a:pt x="13969" y="5080"/>
                </a:lnTo>
                <a:lnTo>
                  <a:pt x="10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2378710" y="419989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1270" y="0"/>
                </a:moveTo>
                <a:lnTo>
                  <a:pt x="0" y="0"/>
                </a:lnTo>
                <a:lnTo>
                  <a:pt x="0" y="6350"/>
                </a:lnTo>
                <a:lnTo>
                  <a:pt x="5080" y="2540"/>
                </a:lnTo>
                <a:lnTo>
                  <a:pt x="3809" y="2540"/>
                </a:lnTo>
                <a:lnTo>
                  <a:pt x="3809" y="1270"/>
                </a:lnTo>
                <a:lnTo>
                  <a:pt x="254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2377439" y="41998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2374900" y="41998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2368550" y="42062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40"/>
                </a:lnTo>
                <a:lnTo>
                  <a:pt x="0" y="3810"/>
                </a:lnTo>
                <a:lnTo>
                  <a:pt x="1269" y="3810"/>
                </a:lnTo>
                <a:lnTo>
                  <a:pt x="1269" y="5080"/>
                </a:lnTo>
                <a:lnTo>
                  <a:pt x="254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2367280" y="4201159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1429" y="0"/>
                </a:moveTo>
                <a:lnTo>
                  <a:pt x="5079" y="2539"/>
                </a:lnTo>
                <a:lnTo>
                  <a:pt x="0" y="5079"/>
                </a:lnTo>
                <a:lnTo>
                  <a:pt x="1269" y="7619"/>
                </a:lnTo>
                <a:lnTo>
                  <a:pt x="7619" y="5079"/>
                </a:lnTo>
                <a:lnTo>
                  <a:pt x="12700" y="253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2372360" y="41973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10"/>
                </a:lnTo>
                <a:lnTo>
                  <a:pt x="6350" y="2539"/>
                </a:lnTo>
                <a:lnTo>
                  <a:pt x="5080" y="2539"/>
                </a:lnTo>
                <a:lnTo>
                  <a:pt x="5080" y="1269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2369819" y="41973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2368550" y="41973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2362200" y="42037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69"/>
                </a:lnTo>
                <a:lnTo>
                  <a:pt x="0" y="2539"/>
                </a:lnTo>
                <a:lnTo>
                  <a:pt x="1269" y="3810"/>
                </a:lnTo>
                <a:lnTo>
                  <a:pt x="2540" y="3810"/>
                </a:lnTo>
                <a:lnTo>
                  <a:pt x="2540" y="5080"/>
                </a:lnTo>
                <a:lnTo>
                  <a:pt x="3809" y="5080"/>
                </a:lnTo>
                <a:lnTo>
                  <a:pt x="508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2360930" y="4196079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5079" y="2540"/>
                </a:lnTo>
                <a:lnTo>
                  <a:pt x="0" y="3810"/>
                </a:lnTo>
                <a:lnTo>
                  <a:pt x="1269" y="8890"/>
                </a:lnTo>
                <a:lnTo>
                  <a:pt x="7619" y="7620"/>
                </a:lnTo>
                <a:lnTo>
                  <a:pt x="12700" y="508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2366010" y="41922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3809"/>
                </a:lnTo>
                <a:lnTo>
                  <a:pt x="6350" y="2539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2363469" y="41922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699"/>
                </a:moveTo>
                <a:lnTo>
                  <a:pt x="0" y="12699"/>
                </a:lnTo>
                <a:lnTo>
                  <a:pt x="0" y="0"/>
                </a:lnTo>
                <a:lnTo>
                  <a:pt x="2540" y="0"/>
                </a:lnTo>
                <a:lnTo>
                  <a:pt x="254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2362200" y="41922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2355850" y="41986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69"/>
                </a:lnTo>
                <a:lnTo>
                  <a:pt x="0" y="2539"/>
                </a:lnTo>
                <a:lnTo>
                  <a:pt x="1269" y="3809"/>
                </a:lnTo>
                <a:lnTo>
                  <a:pt x="2540" y="3809"/>
                </a:lnTo>
                <a:lnTo>
                  <a:pt x="2540" y="5079"/>
                </a:lnTo>
                <a:lnTo>
                  <a:pt x="3809" y="5079"/>
                </a:lnTo>
                <a:lnTo>
                  <a:pt x="508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2354580" y="419100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5079" y="2539"/>
                </a:lnTo>
                <a:lnTo>
                  <a:pt x="0" y="3810"/>
                </a:lnTo>
                <a:lnTo>
                  <a:pt x="1269" y="8889"/>
                </a:lnTo>
                <a:lnTo>
                  <a:pt x="7619" y="7619"/>
                </a:lnTo>
                <a:lnTo>
                  <a:pt x="12700" y="508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2359660" y="41871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1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2357119" y="41871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2355850" y="41871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2353310" y="41871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2349500" y="419354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3809" y="0"/>
                </a:moveTo>
                <a:lnTo>
                  <a:pt x="0" y="3810"/>
                </a:lnTo>
                <a:lnTo>
                  <a:pt x="1269" y="5080"/>
                </a:lnTo>
                <a:lnTo>
                  <a:pt x="2540" y="5080"/>
                </a:lnTo>
                <a:lnTo>
                  <a:pt x="3809" y="635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2345689" y="4185920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8890" y="0"/>
                </a:moveTo>
                <a:lnTo>
                  <a:pt x="0" y="8889"/>
                </a:lnTo>
                <a:lnTo>
                  <a:pt x="3809" y="11429"/>
                </a:lnTo>
                <a:lnTo>
                  <a:pt x="12700" y="2539"/>
                </a:lnTo>
                <a:lnTo>
                  <a:pt x="88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2350769" y="4183379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1270" y="0"/>
                </a:moveTo>
                <a:lnTo>
                  <a:pt x="0" y="0"/>
                </a:lnTo>
                <a:lnTo>
                  <a:pt x="0" y="6350"/>
                </a:lnTo>
                <a:lnTo>
                  <a:pt x="3810" y="254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2349500" y="41833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2346960" y="418337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2340610" y="41897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40"/>
                </a:lnTo>
                <a:lnTo>
                  <a:pt x="1270" y="2540"/>
                </a:lnTo>
                <a:lnTo>
                  <a:pt x="1270" y="3810"/>
                </a:lnTo>
                <a:lnTo>
                  <a:pt x="2540" y="3810"/>
                </a:lnTo>
                <a:lnTo>
                  <a:pt x="2540" y="5080"/>
                </a:lnTo>
                <a:lnTo>
                  <a:pt x="3809" y="5080"/>
                </a:lnTo>
                <a:lnTo>
                  <a:pt x="508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2339339" y="418337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0" y="0"/>
                </a:moveTo>
                <a:lnTo>
                  <a:pt x="6350" y="1270"/>
                </a:lnTo>
                <a:lnTo>
                  <a:pt x="0" y="3810"/>
                </a:lnTo>
                <a:lnTo>
                  <a:pt x="1269" y="8890"/>
                </a:lnTo>
                <a:lnTo>
                  <a:pt x="7619" y="6350"/>
                </a:lnTo>
                <a:lnTo>
                  <a:pt x="13969" y="508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2345689" y="41783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5080"/>
                </a:lnTo>
                <a:lnTo>
                  <a:pt x="5079" y="3810"/>
                </a:lnTo>
                <a:lnTo>
                  <a:pt x="5079" y="2539"/>
                </a:lnTo>
                <a:lnTo>
                  <a:pt x="3809" y="2539"/>
                </a:lnTo>
                <a:lnTo>
                  <a:pt x="3809" y="1269"/>
                </a:lnTo>
                <a:lnTo>
                  <a:pt x="2540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2343150" y="41783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2340610" y="41783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2335530" y="41846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0" y="3810"/>
                </a:lnTo>
                <a:lnTo>
                  <a:pt x="1270" y="3810"/>
                </a:lnTo>
                <a:lnTo>
                  <a:pt x="1270" y="5080"/>
                </a:lnTo>
                <a:lnTo>
                  <a:pt x="2539" y="635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2334259" y="4178300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10159" y="0"/>
                </a:moveTo>
                <a:lnTo>
                  <a:pt x="5080" y="3810"/>
                </a:lnTo>
                <a:lnTo>
                  <a:pt x="0" y="6350"/>
                </a:lnTo>
                <a:lnTo>
                  <a:pt x="1270" y="10160"/>
                </a:lnTo>
                <a:lnTo>
                  <a:pt x="6350" y="6350"/>
                </a:lnTo>
                <a:lnTo>
                  <a:pt x="12700" y="3810"/>
                </a:lnTo>
                <a:lnTo>
                  <a:pt x="101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2339339" y="417575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5079" y="2539"/>
                </a:lnTo>
                <a:lnTo>
                  <a:pt x="3809" y="1269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2335530" y="4175759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3810" y="12700"/>
                </a:moveTo>
                <a:lnTo>
                  <a:pt x="0" y="12700"/>
                </a:lnTo>
                <a:lnTo>
                  <a:pt x="0" y="0"/>
                </a:lnTo>
                <a:lnTo>
                  <a:pt x="3810" y="0"/>
                </a:lnTo>
                <a:lnTo>
                  <a:pt x="381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2334259" y="417575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2329180" y="418210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0" y="1269"/>
                </a:lnTo>
                <a:lnTo>
                  <a:pt x="0" y="2539"/>
                </a:lnTo>
                <a:lnTo>
                  <a:pt x="2540" y="5079"/>
                </a:lnTo>
                <a:lnTo>
                  <a:pt x="3810" y="5079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2326640" y="417449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1429" y="0"/>
                </a:moveTo>
                <a:lnTo>
                  <a:pt x="6350" y="2540"/>
                </a:lnTo>
                <a:lnTo>
                  <a:pt x="0" y="3810"/>
                </a:lnTo>
                <a:lnTo>
                  <a:pt x="2539" y="8890"/>
                </a:lnTo>
                <a:lnTo>
                  <a:pt x="7619" y="7620"/>
                </a:lnTo>
                <a:lnTo>
                  <a:pt x="13969" y="508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2332990" y="417067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2539" y="0"/>
                </a:moveTo>
                <a:lnTo>
                  <a:pt x="0" y="0"/>
                </a:lnTo>
                <a:lnTo>
                  <a:pt x="0" y="6350"/>
                </a:lnTo>
                <a:lnTo>
                  <a:pt x="5079" y="3810"/>
                </a:lnTo>
                <a:lnTo>
                  <a:pt x="5079" y="2540"/>
                </a:lnTo>
                <a:lnTo>
                  <a:pt x="3809" y="1270"/>
                </a:lnTo>
                <a:lnTo>
                  <a:pt x="2539" y="1270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2331719" y="41706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2327909" y="4170679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3810" y="12700"/>
                </a:moveTo>
                <a:lnTo>
                  <a:pt x="0" y="12700"/>
                </a:lnTo>
                <a:lnTo>
                  <a:pt x="0" y="0"/>
                </a:lnTo>
                <a:lnTo>
                  <a:pt x="3810" y="0"/>
                </a:lnTo>
                <a:lnTo>
                  <a:pt x="381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2326640" y="41706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2321559" y="417702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0" y="1270"/>
                </a:lnTo>
                <a:lnTo>
                  <a:pt x="0" y="3810"/>
                </a:lnTo>
                <a:lnTo>
                  <a:pt x="1270" y="3810"/>
                </a:lnTo>
                <a:lnTo>
                  <a:pt x="3810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2319019" y="416940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11429" y="0"/>
                </a:moveTo>
                <a:lnTo>
                  <a:pt x="6350" y="2539"/>
                </a:lnTo>
                <a:lnTo>
                  <a:pt x="0" y="5079"/>
                </a:lnTo>
                <a:lnTo>
                  <a:pt x="2539" y="8889"/>
                </a:lnTo>
                <a:lnTo>
                  <a:pt x="7620" y="7619"/>
                </a:lnTo>
                <a:lnTo>
                  <a:pt x="13970" y="507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2325369" y="41656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1270" y="0"/>
                </a:moveTo>
                <a:lnTo>
                  <a:pt x="0" y="0"/>
                </a:lnTo>
                <a:lnTo>
                  <a:pt x="0" y="6350"/>
                </a:lnTo>
                <a:lnTo>
                  <a:pt x="5079" y="3810"/>
                </a:lnTo>
                <a:lnTo>
                  <a:pt x="3809" y="2539"/>
                </a:lnTo>
                <a:lnTo>
                  <a:pt x="3809" y="1269"/>
                </a:lnTo>
                <a:lnTo>
                  <a:pt x="1270" y="126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2324100" y="41656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2320290" y="4165600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3809" y="12700"/>
                </a:moveTo>
                <a:lnTo>
                  <a:pt x="0" y="12700"/>
                </a:lnTo>
                <a:lnTo>
                  <a:pt x="0" y="0"/>
                </a:lnTo>
                <a:lnTo>
                  <a:pt x="3809" y="0"/>
                </a:lnTo>
                <a:lnTo>
                  <a:pt x="380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2315209" y="41719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0" y="3810"/>
                </a:lnTo>
                <a:lnTo>
                  <a:pt x="2540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2312669" y="4164329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8889" y="0"/>
                </a:moveTo>
                <a:lnTo>
                  <a:pt x="3809" y="3810"/>
                </a:lnTo>
                <a:lnTo>
                  <a:pt x="0" y="8890"/>
                </a:lnTo>
                <a:lnTo>
                  <a:pt x="2539" y="11430"/>
                </a:lnTo>
                <a:lnTo>
                  <a:pt x="12700" y="3810"/>
                </a:lnTo>
                <a:lnTo>
                  <a:pt x="88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2316480" y="416179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1270" y="0"/>
                </a:moveTo>
                <a:lnTo>
                  <a:pt x="0" y="0"/>
                </a:lnTo>
                <a:lnTo>
                  <a:pt x="0" y="6350"/>
                </a:lnTo>
                <a:lnTo>
                  <a:pt x="5079" y="2540"/>
                </a:lnTo>
                <a:lnTo>
                  <a:pt x="3810" y="1270"/>
                </a:lnTo>
                <a:lnTo>
                  <a:pt x="254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2315209" y="41617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2311400" y="416814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3809" y="0"/>
                </a:moveTo>
                <a:lnTo>
                  <a:pt x="0" y="5080"/>
                </a:lnTo>
                <a:lnTo>
                  <a:pt x="1270" y="5080"/>
                </a:lnTo>
                <a:lnTo>
                  <a:pt x="2540" y="6350"/>
                </a:lnTo>
                <a:lnTo>
                  <a:pt x="3809" y="635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2306319" y="415925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8889" y="0"/>
                </a:moveTo>
                <a:lnTo>
                  <a:pt x="5079" y="5080"/>
                </a:lnTo>
                <a:lnTo>
                  <a:pt x="0" y="8889"/>
                </a:lnTo>
                <a:lnTo>
                  <a:pt x="5079" y="13969"/>
                </a:lnTo>
                <a:lnTo>
                  <a:pt x="8889" y="8889"/>
                </a:lnTo>
                <a:lnTo>
                  <a:pt x="13970" y="5080"/>
                </a:lnTo>
                <a:lnTo>
                  <a:pt x="88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2311400" y="4157979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3809" y="127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2308859" y="415797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2307590" y="41579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2302509" y="416432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0" y="1270"/>
                </a:lnTo>
                <a:lnTo>
                  <a:pt x="0" y="3810"/>
                </a:lnTo>
                <a:lnTo>
                  <a:pt x="1270" y="3810"/>
                </a:lnTo>
                <a:lnTo>
                  <a:pt x="2540" y="5080"/>
                </a:lnTo>
                <a:lnTo>
                  <a:pt x="3810" y="508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2299969" y="415670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11429" y="0"/>
                </a:moveTo>
                <a:lnTo>
                  <a:pt x="6350" y="2539"/>
                </a:lnTo>
                <a:lnTo>
                  <a:pt x="0" y="3809"/>
                </a:lnTo>
                <a:lnTo>
                  <a:pt x="2539" y="8889"/>
                </a:lnTo>
                <a:lnTo>
                  <a:pt x="7620" y="7619"/>
                </a:lnTo>
                <a:lnTo>
                  <a:pt x="13970" y="507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2306319" y="41529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539" y="0"/>
                </a:moveTo>
                <a:lnTo>
                  <a:pt x="0" y="0"/>
                </a:lnTo>
                <a:lnTo>
                  <a:pt x="0" y="6350"/>
                </a:lnTo>
                <a:lnTo>
                  <a:pt x="5079" y="3810"/>
                </a:lnTo>
                <a:lnTo>
                  <a:pt x="5079" y="2539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2305050" y="41529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2302509" y="41529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2299969" y="41529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39" y="12700"/>
                </a:moveTo>
                <a:lnTo>
                  <a:pt x="0" y="12700"/>
                </a:lnTo>
                <a:lnTo>
                  <a:pt x="0" y="0"/>
                </a:lnTo>
                <a:lnTo>
                  <a:pt x="2539" y="0"/>
                </a:lnTo>
                <a:lnTo>
                  <a:pt x="253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2294890" y="41592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0" y="2539"/>
                </a:lnTo>
                <a:lnTo>
                  <a:pt x="0" y="3810"/>
                </a:lnTo>
                <a:lnTo>
                  <a:pt x="1269" y="3810"/>
                </a:lnTo>
                <a:lnTo>
                  <a:pt x="1269" y="5080"/>
                </a:lnTo>
                <a:lnTo>
                  <a:pt x="3809" y="508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2292350" y="415290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5079" y="2539"/>
                </a:lnTo>
                <a:lnTo>
                  <a:pt x="0" y="5080"/>
                </a:lnTo>
                <a:lnTo>
                  <a:pt x="2540" y="8889"/>
                </a:lnTo>
                <a:lnTo>
                  <a:pt x="7620" y="6350"/>
                </a:lnTo>
                <a:lnTo>
                  <a:pt x="12700" y="253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2297430" y="41490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10"/>
                </a:lnTo>
                <a:lnTo>
                  <a:pt x="6350" y="2540"/>
                </a:lnTo>
                <a:lnTo>
                  <a:pt x="5079" y="2540"/>
                </a:lnTo>
                <a:lnTo>
                  <a:pt x="5079" y="1270"/>
                </a:lnTo>
                <a:lnTo>
                  <a:pt x="3810" y="127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2296159" y="41490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2294890" y="41490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2288540" y="41554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70"/>
                </a:lnTo>
                <a:lnTo>
                  <a:pt x="0" y="2540"/>
                </a:lnTo>
                <a:lnTo>
                  <a:pt x="380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2287269" y="414909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0" y="0"/>
                </a:moveTo>
                <a:lnTo>
                  <a:pt x="0" y="2540"/>
                </a:lnTo>
                <a:lnTo>
                  <a:pt x="1270" y="7620"/>
                </a:lnTo>
                <a:lnTo>
                  <a:pt x="13970" y="508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2293619" y="41440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7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5079"/>
                </a:lnTo>
                <a:lnTo>
                  <a:pt x="3809" y="2539"/>
                </a:lnTo>
                <a:lnTo>
                  <a:pt x="3809" y="1269"/>
                </a:lnTo>
                <a:lnTo>
                  <a:pt x="1270" y="126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2292350" y="41440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2289809" y="41440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2283459" y="41503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69"/>
                </a:lnTo>
                <a:lnTo>
                  <a:pt x="1270" y="2539"/>
                </a:lnTo>
                <a:lnTo>
                  <a:pt x="1270" y="3809"/>
                </a:lnTo>
                <a:lnTo>
                  <a:pt x="2540" y="3809"/>
                </a:lnTo>
                <a:lnTo>
                  <a:pt x="2540" y="5079"/>
                </a:lnTo>
                <a:lnTo>
                  <a:pt x="3810" y="5079"/>
                </a:lnTo>
                <a:lnTo>
                  <a:pt x="508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2282190" y="4144009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0" y="0"/>
                </a:moveTo>
                <a:lnTo>
                  <a:pt x="6350" y="1269"/>
                </a:lnTo>
                <a:lnTo>
                  <a:pt x="0" y="3809"/>
                </a:lnTo>
                <a:lnTo>
                  <a:pt x="1269" y="7619"/>
                </a:lnTo>
                <a:lnTo>
                  <a:pt x="13969" y="5079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2288540" y="41389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5080"/>
                </a:lnTo>
                <a:lnTo>
                  <a:pt x="6350" y="3810"/>
                </a:lnTo>
                <a:lnTo>
                  <a:pt x="5079" y="3810"/>
                </a:lnTo>
                <a:lnTo>
                  <a:pt x="5079" y="2540"/>
                </a:lnTo>
                <a:lnTo>
                  <a:pt x="3809" y="1270"/>
                </a:lnTo>
                <a:lnTo>
                  <a:pt x="2539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2286000" y="413892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2283459" y="413892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2278380" y="414527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0" y="2540"/>
                </a:lnTo>
                <a:lnTo>
                  <a:pt x="0" y="3810"/>
                </a:lnTo>
                <a:lnTo>
                  <a:pt x="1270" y="3810"/>
                </a:lnTo>
                <a:lnTo>
                  <a:pt x="1270" y="5080"/>
                </a:lnTo>
                <a:lnTo>
                  <a:pt x="2540" y="5080"/>
                </a:lnTo>
                <a:lnTo>
                  <a:pt x="3810" y="635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2277109" y="4138929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0160" y="0"/>
                </a:moveTo>
                <a:lnTo>
                  <a:pt x="5080" y="3810"/>
                </a:lnTo>
                <a:lnTo>
                  <a:pt x="0" y="6350"/>
                </a:lnTo>
                <a:lnTo>
                  <a:pt x="1270" y="8890"/>
                </a:lnTo>
                <a:lnTo>
                  <a:pt x="6350" y="6350"/>
                </a:lnTo>
                <a:lnTo>
                  <a:pt x="12700" y="3810"/>
                </a:lnTo>
                <a:lnTo>
                  <a:pt x="101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2282190" y="413639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3809" y="0"/>
                </a:moveTo>
                <a:lnTo>
                  <a:pt x="0" y="0"/>
                </a:lnTo>
                <a:lnTo>
                  <a:pt x="0" y="6350"/>
                </a:lnTo>
                <a:lnTo>
                  <a:pt x="5079" y="2540"/>
                </a:lnTo>
                <a:lnTo>
                  <a:pt x="5079" y="1270"/>
                </a:lnTo>
                <a:lnTo>
                  <a:pt x="3809" y="127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2280919" y="41363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2278380" y="41363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2277109" y="41363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2272030" y="414274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0" y="2540"/>
                </a:lnTo>
                <a:lnTo>
                  <a:pt x="2540" y="5080"/>
                </a:lnTo>
                <a:lnTo>
                  <a:pt x="3810" y="508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2270759" y="413639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30" y="0"/>
                </a:moveTo>
                <a:lnTo>
                  <a:pt x="5080" y="2540"/>
                </a:lnTo>
                <a:lnTo>
                  <a:pt x="0" y="5080"/>
                </a:lnTo>
                <a:lnTo>
                  <a:pt x="1270" y="8890"/>
                </a:lnTo>
                <a:lnTo>
                  <a:pt x="6350" y="6350"/>
                </a:lnTo>
                <a:lnTo>
                  <a:pt x="12700" y="3810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2275840" y="4132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3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10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2274569" y="41325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2273300" y="41325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2266950" y="41389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1270"/>
                </a:lnTo>
                <a:lnTo>
                  <a:pt x="0" y="3810"/>
                </a:lnTo>
                <a:lnTo>
                  <a:pt x="1270" y="3810"/>
                </a:lnTo>
                <a:lnTo>
                  <a:pt x="1270" y="5080"/>
                </a:lnTo>
                <a:lnTo>
                  <a:pt x="2540" y="5080"/>
                </a:lnTo>
                <a:lnTo>
                  <a:pt x="380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2264409" y="4130040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70" h="10160">
                <a:moveTo>
                  <a:pt x="12700" y="0"/>
                </a:moveTo>
                <a:lnTo>
                  <a:pt x="6350" y="2540"/>
                </a:lnTo>
                <a:lnTo>
                  <a:pt x="0" y="3810"/>
                </a:lnTo>
                <a:lnTo>
                  <a:pt x="2540" y="10160"/>
                </a:lnTo>
                <a:lnTo>
                  <a:pt x="8890" y="8890"/>
                </a:lnTo>
                <a:lnTo>
                  <a:pt x="13970" y="762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2270759" y="41262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1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2269490" y="41262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2264409" y="413257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0" y="2540"/>
                </a:lnTo>
                <a:lnTo>
                  <a:pt x="0" y="3810"/>
                </a:lnTo>
                <a:lnTo>
                  <a:pt x="1270" y="5080"/>
                </a:lnTo>
                <a:lnTo>
                  <a:pt x="2540" y="5080"/>
                </a:lnTo>
                <a:lnTo>
                  <a:pt x="3810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2261869" y="4126229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6350" y="2540"/>
                </a:lnTo>
                <a:lnTo>
                  <a:pt x="0" y="6350"/>
                </a:lnTo>
                <a:lnTo>
                  <a:pt x="2539" y="8890"/>
                </a:lnTo>
                <a:lnTo>
                  <a:pt x="12700" y="381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2268219" y="412369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2539" y="0"/>
                </a:moveTo>
                <a:lnTo>
                  <a:pt x="0" y="0"/>
                </a:lnTo>
                <a:lnTo>
                  <a:pt x="0" y="5080"/>
                </a:lnTo>
                <a:lnTo>
                  <a:pt x="5079" y="2540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2266950" y="412369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70" h="11429">
                <a:moveTo>
                  <a:pt x="1270" y="11430"/>
                </a:moveTo>
                <a:lnTo>
                  <a:pt x="0" y="11430"/>
                </a:lnTo>
                <a:lnTo>
                  <a:pt x="0" y="0"/>
                </a:lnTo>
                <a:lnTo>
                  <a:pt x="1270" y="0"/>
                </a:lnTo>
                <a:lnTo>
                  <a:pt x="1270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2264409" y="4123690"/>
            <a:ext cx="2540" cy="11430"/>
          </a:xfrm>
          <a:custGeom>
            <a:avLst/>
            <a:gdLst/>
            <a:ahLst/>
            <a:cxnLst/>
            <a:rect l="l" t="t" r="r" b="b"/>
            <a:pathLst>
              <a:path w="2540" h="11429">
                <a:moveTo>
                  <a:pt x="2540" y="11430"/>
                </a:moveTo>
                <a:lnTo>
                  <a:pt x="0" y="11430"/>
                </a:lnTo>
                <a:lnTo>
                  <a:pt x="0" y="0"/>
                </a:lnTo>
                <a:lnTo>
                  <a:pt x="2540" y="0"/>
                </a:lnTo>
                <a:lnTo>
                  <a:pt x="2540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2263140" y="412369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70" h="11429">
                <a:moveTo>
                  <a:pt x="1269" y="11430"/>
                </a:moveTo>
                <a:lnTo>
                  <a:pt x="0" y="11430"/>
                </a:lnTo>
                <a:lnTo>
                  <a:pt x="0" y="0"/>
                </a:lnTo>
                <a:lnTo>
                  <a:pt x="1269" y="0"/>
                </a:lnTo>
                <a:lnTo>
                  <a:pt x="1269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2259330" y="412877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3810" y="0"/>
                </a:moveTo>
                <a:lnTo>
                  <a:pt x="0" y="5079"/>
                </a:lnTo>
                <a:lnTo>
                  <a:pt x="0" y="6349"/>
                </a:lnTo>
                <a:lnTo>
                  <a:pt x="3810" y="6349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2255519" y="4121150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29" h="12700">
                <a:moveTo>
                  <a:pt x="8889" y="0"/>
                </a:moveTo>
                <a:lnTo>
                  <a:pt x="0" y="8889"/>
                </a:lnTo>
                <a:lnTo>
                  <a:pt x="3809" y="12700"/>
                </a:lnTo>
                <a:lnTo>
                  <a:pt x="7620" y="7619"/>
                </a:lnTo>
                <a:lnTo>
                  <a:pt x="11429" y="3810"/>
                </a:lnTo>
                <a:lnTo>
                  <a:pt x="88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2259330" y="411987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5079" y="1270"/>
                </a:lnTo>
                <a:lnTo>
                  <a:pt x="3810" y="127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2258059" y="41198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2251709" y="41262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70"/>
                </a:lnTo>
                <a:lnTo>
                  <a:pt x="1270" y="1270"/>
                </a:lnTo>
                <a:lnTo>
                  <a:pt x="1270" y="2540"/>
                </a:lnTo>
                <a:lnTo>
                  <a:pt x="3810" y="5080"/>
                </a:lnTo>
                <a:lnTo>
                  <a:pt x="5080" y="5080"/>
                </a:lnTo>
                <a:lnTo>
                  <a:pt x="508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2251709" y="41211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2258059" y="41148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2539"/>
                </a:lnTo>
                <a:lnTo>
                  <a:pt x="508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2255519" y="41148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39" y="12700"/>
                </a:moveTo>
                <a:lnTo>
                  <a:pt x="0" y="12700"/>
                </a:lnTo>
                <a:lnTo>
                  <a:pt x="0" y="0"/>
                </a:lnTo>
                <a:lnTo>
                  <a:pt x="2539" y="0"/>
                </a:lnTo>
                <a:lnTo>
                  <a:pt x="253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2254250" y="41148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2247900" y="41211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39"/>
                </a:lnTo>
                <a:lnTo>
                  <a:pt x="1270" y="3810"/>
                </a:lnTo>
                <a:lnTo>
                  <a:pt x="1270" y="5080"/>
                </a:lnTo>
                <a:lnTo>
                  <a:pt x="3809" y="5080"/>
                </a:lnTo>
                <a:lnTo>
                  <a:pt x="507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2246630" y="4113529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11429" y="0"/>
                </a:moveTo>
                <a:lnTo>
                  <a:pt x="5079" y="2540"/>
                </a:lnTo>
                <a:lnTo>
                  <a:pt x="0" y="5080"/>
                </a:lnTo>
                <a:lnTo>
                  <a:pt x="1270" y="10160"/>
                </a:lnTo>
                <a:lnTo>
                  <a:pt x="7620" y="7620"/>
                </a:lnTo>
                <a:lnTo>
                  <a:pt x="12700" y="508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2251709" y="41097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380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2250440" y="41097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69" y="12699"/>
                </a:moveTo>
                <a:lnTo>
                  <a:pt x="0" y="12699"/>
                </a:lnTo>
                <a:lnTo>
                  <a:pt x="0" y="0"/>
                </a:lnTo>
                <a:lnTo>
                  <a:pt x="1269" y="0"/>
                </a:lnTo>
                <a:lnTo>
                  <a:pt x="1269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2245359" y="411607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0" y="2539"/>
                </a:lnTo>
                <a:lnTo>
                  <a:pt x="0" y="3809"/>
                </a:lnTo>
                <a:lnTo>
                  <a:pt x="1270" y="5079"/>
                </a:lnTo>
                <a:lnTo>
                  <a:pt x="2540" y="5079"/>
                </a:lnTo>
                <a:lnTo>
                  <a:pt x="3810" y="6349"/>
                </a:lnTo>
                <a:lnTo>
                  <a:pt x="5080" y="6349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2242819" y="410972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1429" y="0"/>
                </a:moveTo>
                <a:lnTo>
                  <a:pt x="6350" y="2539"/>
                </a:lnTo>
                <a:lnTo>
                  <a:pt x="0" y="6349"/>
                </a:lnTo>
                <a:lnTo>
                  <a:pt x="2539" y="8889"/>
                </a:lnTo>
                <a:lnTo>
                  <a:pt x="12700" y="380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2249169" y="410590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0" y="0"/>
                </a:moveTo>
                <a:lnTo>
                  <a:pt x="0" y="6350"/>
                </a:lnTo>
                <a:lnTo>
                  <a:pt x="5079" y="3809"/>
                </a:lnTo>
                <a:lnTo>
                  <a:pt x="2539" y="1269"/>
                </a:lnTo>
                <a:lnTo>
                  <a:pt x="127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2246630" y="41059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2245359" y="41059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2240280" y="411225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0" y="0"/>
                </a:lnTo>
                <a:lnTo>
                  <a:pt x="0" y="3809"/>
                </a:lnTo>
                <a:lnTo>
                  <a:pt x="1270" y="3809"/>
                </a:lnTo>
                <a:lnTo>
                  <a:pt x="1270" y="5079"/>
                </a:lnTo>
                <a:lnTo>
                  <a:pt x="2540" y="635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2240280" y="4107179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79">
                <a:moveTo>
                  <a:pt x="0" y="5080"/>
                </a:moveTo>
                <a:lnTo>
                  <a:pt x="0" y="0"/>
                </a:lnTo>
                <a:lnTo>
                  <a:pt x="11429" y="0"/>
                </a:lnTo>
                <a:lnTo>
                  <a:pt x="11429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2245359" y="410210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3810" y="0"/>
                </a:moveTo>
                <a:lnTo>
                  <a:pt x="0" y="0"/>
                </a:lnTo>
                <a:lnTo>
                  <a:pt x="0" y="5080"/>
                </a:lnTo>
                <a:lnTo>
                  <a:pt x="6350" y="5080"/>
                </a:lnTo>
                <a:lnTo>
                  <a:pt x="6350" y="2539"/>
                </a:lnTo>
                <a:lnTo>
                  <a:pt x="5080" y="1269"/>
                </a:lnTo>
                <a:lnTo>
                  <a:pt x="3810" y="1269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2244090" y="410210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70" h="11429">
                <a:moveTo>
                  <a:pt x="1269" y="11430"/>
                </a:moveTo>
                <a:lnTo>
                  <a:pt x="0" y="11430"/>
                </a:lnTo>
                <a:lnTo>
                  <a:pt x="0" y="0"/>
                </a:lnTo>
                <a:lnTo>
                  <a:pt x="1269" y="0"/>
                </a:lnTo>
                <a:lnTo>
                  <a:pt x="1269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2242819" y="410210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70" h="11429">
                <a:moveTo>
                  <a:pt x="1270" y="11430"/>
                </a:moveTo>
                <a:lnTo>
                  <a:pt x="0" y="11430"/>
                </a:lnTo>
                <a:lnTo>
                  <a:pt x="0" y="0"/>
                </a:lnTo>
                <a:lnTo>
                  <a:pt x="1270" y="0"/>
                </a:lnTo>
                <a:lnTo>
                  <a:pt x="1270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2236469" y="41071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2540"/>
                </a:lnTo>
                <a:lnTo>
                  <a:pt x="2539" y="5080"/>
                </a:lnTo>
                <a:lnTo>
                  <a:pt x="253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2236469" y="410210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2242819" y="409702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2539" y="0"/>
                </a:moveTo>
                <a:lnTo>
                  <a:pt x="0" y="0"/>
                </a:lnTo>
                <a:lnTo>
                  <a:pt x="0" y="5079"/>
                </a:lnTo>
                <a:lnTo>
                  <a:pt x="6350" y="5079"/>
                </a:lnTo>
                <a:lnTo>
                  <a:pt x="5079" y="3809"/>
                </a:lnTo>
                <a:lnTo>
                  <a:pt x="5079" y="2539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2240280" y="4097020"/>
            <a:ext cx="2540" cy="11430"/>
          </a:xfrm>
          <a:custGeom>
            <a:avLst/>
            <a:gdLst/>
            <a:ahLst/>
            <a:cxnLst/>
            <a:rect l="l" t="t" r="r" b="b"/>
            <a:pathLst>
              <a:path w="2540" h="11429">
                <a:moveTo>
                  <a:pt x="2540" y="11429"/>
                </a:moveTo>
                <a:lnTo>
                  <a:pt x="0" y="11429"/>
                </a:lnTo>
                <a:lnTo>
                  <a:pt x="0" y="0"/>
                </a:lnTo>
                <a:lnTo>
                  <a:pt x="2540" y="0"/>
                </a:lnTo>
                <a:lnTo>
                  <a:pt x="2540" y="114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2235200" y="41021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0" y="2539"/>
                </a:lnTo>
                <a:lnTo>
                  <a:pt x="0" y="3810"/>
                </a:lnTo>
                <a:lnTo>
                  <a:pt x="1270" y="3810"/>
                </a:lnTo>
                <a:lnTo>
                  <a:pt x="1270" y="5080"/>
                </a:lnTo>
                <a:lnTo>
                  <a:pt x="2540" y="635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2233930" y="4097020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1429" y="0"/>
                </a:moveTo>
                <a:lnTo>
                  <a:pt x="5079" y="2539"/>
                </a:lnTo>
                <a:lnTo>
                  <a:pt x="0" y="5079"/>
                </a:lnTo>
                <a:lnTo>
                  <a:pt x="1270" y="7619"/>
                </a:lnTo>
                <a:lnTo>
                  <a:pt x="6350" y="5079"/>
                </a:lnTo>
                <a:lnTo>
                  <a:pt x="12700" y="253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2239009" y="40932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254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380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2237740" y="40932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69" y="12700"/>
                </a:moveTo>
                <a:lnTo>
                  <a:pt x="0" y="12700"/>
                </a:lnTo>
                <a:lnTo>
                  <a:pt x="0" y="0"/>
                </a:lnTo>
                <a:lnTo>
                  <a:pt x="1269" y="0"/>
                </a:lnTo>
                <a:lnTo>
                  <a:pt x="126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2231390" y="40995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69"/>
                </a:lnTo>
                <a:lnTo>
                  <a:pt x="1269" y="2539"/>
                </a:lnTo>
                <a:lnTo>
                  <a:pt x="1269" y="3809"/>
                </a:lnTo>
                <a:lnTo>
                  <a:pt x="2539" y="3809"/>
                </a:lnTo>
                <a:lnTo>
                  <a:pt x="507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2231390" y="40944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2237740" y="40881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3810"/>
                </a:lnTo>
                <a:lnTo>
                  <a:pt x="5079" y="3810"/>
                </a:lnTo>
                <a:lnTo>
                  <a:pt x="5079" y="2540"/>
                </a:lnTo>
                <a:lnTo>
                  <a:pt x="3809" y="1270"/>
                </a:lnTo>
                <a:lnTo>
                  <a:pt x="2539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2236469" y="40881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700"/>
                </a:moveTo>
                <a:lnTo>
                  <a:pt x="0" y="12700"/>
                </a:lnTo>
                <a:lnTo>
                  <a:pt x="0" y="0"/>
                </a:lnTo>
                <a:lnTo>
                  <a:pt x="1270" y="0"/>
                </a:lnTo>
                <a:lnTo>
                  <a:pt x="127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2230119" y="40944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2540"/>
                </a:lnTo>
                <a:lnTo>
                  <a:pt x="0" y="3810"/>
                </a:lnTo>
                <a:lnTo>
                  <a:pt x="1270" y="3810"/>
                </a:lnTo>
                <a:lnTo>
                  <a:pt x="3809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2228850" y="408812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11429" y="0"/>
                </a:moveTo>
                <a:lnTo>
                  <a:pt x="6350" y="1270"/>
                </a:lnTo>
                <a:lnTo>
                  <a:pt x="0" y="3810"/>
                </a:lnTo>
                <a:lnTo>
                  <a:pt x="1270" y="8890"/>
                </a:lnTo>
                <a:lnTo>
                  <a:pt x="7620" y="6350"/>
                </a:lnTo>
                <a:lnTo>
                  <a:pt x="13970" y="5080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2235200" y="40830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0" y="0"/>
                </a:moveTo>
                <a:lnTo>
                  <a:pt x="0" y="6350"/>
                </a:lnTo>
                <a:lnTo>
                  <a:pt x="5079" y="5080"/>
                </a:lnTo>
                <a:lnTo>
                  <a:pt x="5079" y="3810"/>
                </a:lnTo>
                <a:lnTo>
                  <a:pt x="3809" y="2539"/>
                </a:lnTo>
                <a:lnTo>
                  <a:pt x="3809" y="1269"/>
                </a:lnTo>
                <a:lnTo>
                  <a:pt x="127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2232659" y="40830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2540" y="12700"/>
                </a:moveTo>
                <a:lnTo>
                  <a:pt x="0" y="12700"/>
                </a:lnTo>
                <a:lnTo>
                  <a:pt x="0" y="0"/>
                </a:lnTo>
                <a:lnTo>
                  <a:pt x="2540" y="0"/>
                </a:lnTo>
                <a:lnTo>
                  <a:pt x="254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2226309" y="40894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1269"/>
                </a:lnTo>
                <a:lnTo>
                  <a:pt x="1270" y="2539"/>
                </a:lnTo>
                <a:lnTo>
                  <a:pt x="1270" y="3810"/>
                </a:lnTo>
                <a:lnTo>
                  <a:pt x="2540" y="5080"/>
                </a:lnTo>
                <a:lnTo>
                  <a:pt x="3810" y="5080"/>
                </a:lnTo>
                <a:lnTo>
                  <a:pt x="381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2226309" y="408685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2232659" y="408432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6350" y="0"/>
                </a:moveTo>
                <a:lnTo>
                  <a:pt x="0" y="2539"/>
                </a:lnTo>
                <a:lnTo>
                  <a:pt x="6350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2225040" y="407924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12700" y="0"/>
                </a:moveTo>
                <a:lnTo>
                  <a:pt x="6350" y="2540"/>
                </a:lnTo>
                <a:lnTo>
                  <a:pt x="0" y="3810"/>
                </a:lnTo>
                <a:lnTo>
                  <a:pt x="1269" y="8890"/>
                </a:lnTo>
                <a:lnTo>
                  <a:pt x="7619" y="7620"/>
                </a:lnTo>
                <a:lnTo>
                  <a:pt x="13969" y="5080"/>
                </a:lnTo>
                <a:lnTo>
                  <a:pt x="127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2225040" y="4081779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0"/>
                </a:moveTo>
                <a:lnTo>
                  <a:pt x="0" y="0"/>
                </a:lnTo>
                <a:lnTo>
                  <a:pt x="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2225040" y="407797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2231390" y="40716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269" y="0"/>
                </a:moveTo>
                <a:lnTo>
                  <a:pt x="0" y="0"/>
                </a:lnTo>
                <a:lnTo>
                  <a:pt x="0" y="6349"/>
                </a:lnTo>
                <a:lnTo>
                  <a:pt x="6350" y="6349"/>
                </a:lnTo>
                <a:lnTo>
                  <a:pt x="6350" y="3809"/>
                </a:lnTo>
                <a:lnTo>
                  <a:pt x="5079" y="3809"/>
                </a:lnTo>
                <a:lnTo>
                  <a:pt x="5079" y="2539"/>
                </a:lnTo>
                <a:lnTo>
                  <a:pt x="3809" y="1269"/>
                </a:lnTo>
                <a:lnTo>
                  <a:pt x="2539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2230119" y="40716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1270" y="12699"/>
                </a:moveTo>
                <a:lnTo>
                  <a:pt x="0" y="12699"/>
                </a:lnTo>
                <a:lnTo>
                  <a:pt x="0" y="0"/>
                </a:lnTo>
                <a:lnTo>
                  <a:pt x="1270" y="0"/>
                </a:lnTo>
                <a:lnTo>
                  <a:pt x="1270" y="12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2223769" y="40779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2539"/>
                </a:lnTo>
                <a:lnTo>
                  <a:pt x="3809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2223769" y="40728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2223769" y="40678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2223769" y="406527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2223769" y="40601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2223769" y="40538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0" y="381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2230119" y="40538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2231390" y="40601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69" y="6350"/>
                </a:lnTo>
                <a:lnTo>
                  <a:pt x="2539" y="5080"/>
                </a:lnTo>
                <a:lnTo>
                  <a:pt x="3809" y="5080"/>
                </a:lnTo>
                <a:lnTo>
                  <a:pt x="5079" y="3810"/>
                </a:lnTo>
                <a:lnTo>
                  <a:pt x="5079" y="2540"/>
                </a:lnTo>
                <a:lnTo>
                  <a:pt x="6350" y="254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2225040" y="40551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2225040" y="405257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0"/>
                </a:moveTo>
                <a:lnTo>
                  <a:pt x="0" y="253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2225040" y="404875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2539" y="0"/>
                </a:moveTo>
                <a:lnTo>
                  <a:pt x="0" y="3809"/>
                </a:lnTo>
                <a:lnTo>
                  <a:pt x="12700" y="8889"/>
                </a:lnTo>
                <a:lnTo>
                  <a:pt x="13969" y="5079"/>
                </a:lnTo>
                <a:lnTo>
                  <a:pt x="7619" y="2539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2232659" y="405130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6350" y="0"/>
                </a:moveTo>
                <a:lnTo>
                  <a:pt x="0" y="0"/>
                </a:lnTo>
                <a:lnTo>
                  <a:pt x="6350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2226309" y="404875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2226309" y="40424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10" y="0"/>
                </a:lnTo>
                <a:lnTo>
                  <a:pt x="3810" y="1269"/>
                </a:lnTo>
                <a:lnTo>
                  <a:pt x="2540" y="1269"/>
                </a:lnTo>
                <a:lnTo>
                  <a:pt x="1270" y="2539"/>
                </a:lnTo>
                <a:lnTo>
                  <a:pt x="1270" y="3809"/>
                </a:lnTo>
                <a:lnTo>
                  <a:pt x="0" y="5079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2232659" y="40424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2235200" y="404875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0" y="0"/>
                </a:moveTo>
                <a:lnTo>
                  <a:pt x="0" y="6350"/>
                </a:lnTo>
                <a:lnTo>
                  <a:pt x="1270" y="6350"/>
                </a:lnTo>
                <a:lnTo>
                  <a:pt x="2540" y="5079"/>
                </a:lnTo>
                <a:lnTo>
                  <a:pt x="3809" y="5079"/>
                </a:lnTo>
                <a:lnTo>
                  <a:pt x="3809" y="3809"/>
                </a:lnTo>
                <a:lnTo>
                  <a:pt x="5079" y="2539"/>
                </a:lnTo>
                <a:lnTo>
                  <a:pt x="5079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2228850" y="4039870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70" h="10160">
                <a:moveTo>
                  <a:pt x="1270" y="0"/>
                </a:moveTo>
                <a:lnTo>
                  <a:pt x="0" y="7619"/>
                </a:lnTo>
                <a:lnTo>
                  <a:pt x="6350" y="8889"/>
                </a:lnTo>
                <a:lnTo>
                  <a:pt x="11429" y="10159"/>
                </a:lnTo>
                <a:lnTo>
                  <a:pt x="13970" y="3809"/>
                </a:lnTo>
                <a:lnTo>
                  <a:pt x="7620" y="126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2230119" y="403605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2539" y="0"/>
                </a:lnTo>
                <a:lnTo>
                  <a:pt x="0" y="2539"/>
                </a:lnTo>
                <a:lnTo>
                  <a:pt x="0" y="3809"/>
                </a:lnTo>
                <a:lnTo>
                  <a:pt x="6350" y="507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2236469" y="403605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2237740" y="4041140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0"/>
                </a:lnTo>
                <a:lnTo>
                  <a:pt x="0" y="7620"/>
                </a:lnTo>
                <a:lnTo>
                  <a:pt x="1269" y="6350"/>
                </a:lnTo>
                <a:lnTo>
                  <a:pt x="3809" y="6350"/>
                </a:lnTo>
                <a:lnTo>
                  <a:pt x="3809" y="5080"/>
                </a:lnTo>
                <a:lnTo>
                  <a:pt x="5079" y="5080"/>
                </a:lnTo>
                <a:lnTo>
                  <a:pt x="5079" y="3810"/>
                </a:lnTo>
                <a:lnTo>
                  <a:pt x="6350" y="254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2231390" y="403860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2231390" y="40322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3809" y="1269"/>
                </a:lnTo>
                <a:lnTo>
                  <a:pt x="2539" y="1269"/>
                </a:lnTo>
                <a:lnTo>
                  <a:pt x="1269" y="2539"/>
                </a:lnTo>
                <a:lnTo>
                  <a:pt x="1269" y="3810"/>
                </a:lnTo>
                <a:lnTo>
                  <a:pt x="0" y="508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2237740" y="40322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2239009" y="40386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2233930" y="403225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70" y="0"/>
                </a:moveTo>
                <a:lnTo>
                  <a:pt x="0" y="3810"/>
                </a:lnTo>
                <a:lnTo>
                  <a:pt x="5079" y="6350"/>
                </a:lnTo>
                <a:lnTo>
                  <a:pt x="11429" y="8889"/>
                </a:lnTo>
                <a:lnTo>
                  <a:pt x="12700" y="5080"/>
                </a:lnTo>
                <a:lnTo>
                  <a:pt x="6350" y="253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2235200" y="40297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5079" y="0"/>
                </a:moveTo>
                <a:lnTo>
                  <a:pt x="2540" y="0"/>
                </a:lnTo>
                <a:lnTo>
                  <a:pt x="0" y="2539"/>
                </a:lnTo>
                <a:lnTo>
                  <a:pt x="5079" y="507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2240280" y="4029709"/>
            <a:ext cx="2540" cy="11430"/>
          </a:xfrm>
          <a:custGeom>
            <a:avLst/>
            <a:gdLst/>
            <a:ahLst/>
            <a:cxnLst/>
            <a:rect l="l" t="t" r="r" b="b"/>
            <a:pathLst>
              <a:path w="2540" h="11429">
                <a:moveTo>
                  <a:pt x="0" y="0"/>
                </a:moveTo>
                <a:lnTo>
                  <a:pt x="2540" y="0"/>
                </a:lnTo>
                <a:lnTo>
                  <a:pt x="2540" y="11429"/>
                </a:lnTo>
                <a:lnTo>
                  <a:pt x="0" y="114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2242819" y="40347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2539" y="6350"/>
                </a:lnTo>
                <a:lnTo>
                  <a:pt x="3809" y="5080"/>
                </a:lnTo>
                <a:lnTo>
                  <a:pt x="3809" y="3810"/>
                </a:lnTo>
                <a:lnTo>
                  <a:pt x="5079" y="3810"/>
                </a:lnTo>
                <a:lnTo>
                  <a:pt x="5079" y="2540"/>
                </a:lnTo>
                <a:lnTo>
                  <a:pt x="635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2236469" y="40297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2236469" y="402462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2539" y="0"/>
                </a:lnTo>
                <a:lnTo>
                  <a:pt x="2539" y="1270"/>
                </a:lnTo>
                <a:lnTo>
                  <a:pt x="1270" y="1270"/>
                </a:lnTo>
                <a:lnTo>
                  <a:pt x="1270" y="2540"/>
                </a:lnTo>
                <a:lnTo>
                  <a:pt x="0" y="3810"/>
                </a:lnTo>
                <a:lnTo>
                  <a:pt x="0" y="5080"/>
                </a:lnTo>
                <a:lnTo>
                  <a:pt x="6350" y="508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2242819" y="4024629"/>
            <a:ext cx="1270" cy="11430"/>
          </a:xfrm>
          <a:custGeom>
            <a:avLst/>
            <a:gdLst/>
            <a:ahLst/>
            <a:cxnLst/>
            <a:rect l="l" t="t" r="r" b="b"/>
            <a:pathLst>
              <a:path w="1270" h="11429">
                <a:moveTo>
                  <a:pt x="0" y="0"/>
                </a:moveTo>
                <a:lnTo>
                  <a:pt x="1270" y="0"/>
                </a:lnTo>
                <a:lnTo>
                  <a:pt x="1270" y="11430"/>
                </a:lnTo>
                <a:lnTo>
                  <a:pt x="0" y="114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2244090" y="4024629"/>
            <a:ext cx="1270" cy="11430"/>
          </a:xfrm>
          <a:custGeom>
            <a:avLst/>
            <a:gdLst/>
            <a:ahLst/>
            <a:cxnLst/>
            <a:rect l="l" t="t" r="r" b="b"/>
            <a:pathLst>
              <a:path w="1270" h="11429">
                <a:moveTo>
                  <a:pt x="0" y="0"/>
                </a:moveTo>
                <a:lnTo>
                  <a:pt x="1269" y="0"/>
                </a:lnTo>
                <a:lnTo>
                  <a:pt x="1269" y="11430"/>
                </a:lnTo>
                <a:lnTo>
                  <a:pt x="0" y="114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2245359" y="40297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3810" y="6350"/>
                </a:lnTo>
                <a:lnTo>
                  <a:pt x="3810" y="5079"/>
                </a:lnTo>
                <a:lnTo>
                  <a:pt x="5080" y="5079"/>
                </a:lnTo>
                <a:lnTo>
                  <a:pt x="6350" y="380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2240280" y="4024629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29" h="5079">
                <a:moveTo>
                  <a:pt x="0" y="5080"/>
                </a:moveTo>
                <a:lnTo>
                  <a:pt x="0" y="0"/>
                </a:lnTo>
                <a:lnTo>
                  <a:pt x="11429" y="0"/>
                </a:lnTo>
                <a:lnTo>
                  <a:pt x="11429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2240280" y="40195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5079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5080"/>
                </a:lnTo>
                <a:lnTo>
                  <a:pt x="5079" y="508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2245359" y="40195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2246630" y="40195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2249169" y="402462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0" y="0"/>
                </a:moveTo>
                <a:lnTo>
                  <a:pt x="0" y="6350"/>
                </a:lnTo>
                <a:lnTo>
                  <a:pt x="2539" y="6350"/>
                </a:lnTo>
                <a:lnTo>
                  <a:pt x="3809" y="5080"/>
                </a:lnTo>
                <a:lnTo>
                  <a:pt x="5079" y="5080"/>
                </a:lnTo>
                <a:lnTo>
                  <a:pt x="5079" y="38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2242819" y="401955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2539" y="0"/>
                </a:moveTo>
                <a:lnTo>
                  <a:pt x="0" y="2539"/>
                </a:lnTo>
                <a:lnTo>
                  <a:pt x="6350" y="5080"/>
                </a:lnTo>
                <a:lnTo>
                  <a:pt x="11429" y="8889"/>
                </a:lnTo>
                <a:lnTo>
                  <a:pt x="12700" y="5080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2245359" y="401574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2540" y="0"/>
                </a:lnTo>
                <a:lnTo>
                  <a:pt x="0" y="2540"/>
                </a:lnTo>
                <a:lnTo>
                  <a:pt x="0" y="381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2250440" y="40157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2251709" y="40220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2540" y="5080"/>
                </a:lnTo>
                <a:lnTo>
                  <a:pt x="3810" y="5080"/>
                </a:lnTo>
                <a:lnTo>
                  <a:pt x="5080" y="3810"/>
                </a:lnTo>
                <a:lnTo>
                  <a:pt x="5080" y="2540"/>
                </a:lnTo>
                <a:lnTo>
                  <a:pt x="6350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2246630" y="4014470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1270" y="0"/>
                </a:moveTo>
                <a:lnTo>
                  <a:pt x="0" y="5079"/>
                </a:lnTo>
                <a:lnTo>
                  <a:pt x="5079" y="7619"/>
                </a:lnTo>
                <a:lnTo>
                  <a:pt x="11429" y="10159"/>
                </a:lnTo>
                <a:lnTo>
                  <a:pt x="12700" y="5079"/>
                </a:lnTo>
                <a:lnTo>
                  <a:pt x="7620" y="253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2247900" y="40106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2540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3809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2254250" y="401065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2255519" y="401065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39" y="0"/>
                </a:lnTo>
                <a:lnTo>
                  <a:pt x="253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2258059" y="40170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2540" y="6350"/>
                </a:lnTo>
                <a:lnTo>
                  <a:pt x="5080" y="3809"/>
                </a:lnTo>
                <a:lnTo>
                  <a:pt x="6350" y="380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2251709" y="40119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2251709" y="4005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80" y="0"/>
                </a:lnTo>
                <a:lnTo>
                  <a:pt x="5080" y="1270"/>
                </a:lnTo>
                <a:lnTo>
                  <a:pt x="3810" y="1270"/>
                </a:lnTo>
                <a:lnTo>
                  <a:pt x="1270" y="3810"/>
                </a:lnTo>
                <a:lnTo>
                  <a:pt x="1270" y="5080"/>
                </a:lnTo>
                <a:lnTo>
                  <a:pt x="0" y="508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2258059" y="40055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2259330" y="401192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3810" y="5080"/>
                </a:lnTo>
                <a:lnTo>
                  <a:pt x="5079" y="50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2255519" y="4004309"/>
            <a:ext cx="11430" cy="12700"/>
          </a:xfrm>
          <a:custGeom>
            <a:avLst/>
            <a:gdLst/>
            <a:ahLst/>
            <a:cxnLst/>
            <a:rect l="l" t="t" r="r" b="b"/>
            <a:pathLst>
              <a:path w="11429" h="12700">
                <a:moveTo>
                  <a:pt x="3809" y="0"/>
                </a:moveTo>
                <a:lnTo>
                  <a:pt x="0" y="3809"/>
                </a:lnTo>
                <a:lnTo>
                  <a:pt x="8889" y="12700"/>
                </a:lnTo>
                <a:lnTo>
                  <a:pt x="11429" y="8889"/>
                </a:lnTo>
                <a:lnTo>
                  <a:pt x="7620" y="5079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2259330" y="400304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3810" y="0"/>
                </a:moveTo>
                <a:lnTo>
                  <a:pt x="1270" y="0"/>
                </a:lnTo>
                <a:lnTo>
                  <a:pt x="0" y="1270"/>
                </a:lnTo>
                <a:lnTo>
                  <a:pt x="3810" y="6350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2263140" y="40030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2264409" y="400304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2266950" y="40030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2268219" y="400939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0" y="0"/>
                </a:moveTo>
                <a:lnTo>
                  <a:pt x="0" y="5080"/>
                </a:lnTo>
                <a:lnTo>
                  <a:pt x="2539" y="5080"/>
                </a:lnTo>
                <a:lnTo>
                  <a:pt x="5079" y="2540"/>
                </a:lnTo>
                <a:lnTo>
                  <a:pt x="5079" y="12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2261869" y="400177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2539" y="0"/>
                </a:moveTo>
                <a:lnTo>
                  <a:pt x="0" y="5079"/>
                </a:lnTo>
                <a:lnTo>
                  <a:pt x="6350" y="7619"/>
                </a:lnTo>
                <a:lnTo>
                  <a:pt x="11429" y="8889"/>
                </a:lnTo>
                <a:lnTo>
                  <a:pt x="13970" y="3809"/>
                </a:lnTo>
                <a:lnTo>
                  <a:pt x="7620" y="2539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2264409" y="399795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3809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2269490" y="399795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2270759" y="40043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1270" y="6350"/>
                </a:lnTo>
                <a:lnTo>
                  <a:pt x="2540" y="5079"/>
                </a:lnTo>
                <a:lnTo>
                  <a:pt x="3810" y="5079"/>
                </a:lnTo>
                <a:lnTo>
                  <a:pt x="3810" y="3809"/>
                </a:lnTo>
                <a:lnTo>
                  <a:pt x="5080" y="3809"/>
                </a:lnTo>
                <a:lnTo>
                  <a:pt x="5080" y="2539"/>
                </a:lnTo>
                <a:lnTo>
                  <a:pt x="635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2265680" y="399669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70" y="0"/>
                </a:moveTo>
                <a:lnTo>
                  <a:pt x="0" y="5080"/>
                </a:lnTo>
                <a:lnTo>
                  <a:pt x="5079" y="7620"/>
                </a:lnTo>
                <a:lnTo>
                  <a:pt x="11429" y="8890"/>
                </a:lnTo>
                <a:lnTo>
                  <a:pt x="12700" y="3810"/>
                </a:lnTo>
                <a:lnTo>
                  <a:pt x="7620" y="254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2266950" y="39928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2540" y="0"/>
                </a:lnTo>
                <a:lnTo>
                  <a:pt x="1270" y="1270"/>
                </a:lnTo>
                <a:lnTo>
                  <a:pt x="1270" y="2540"/>
                </a:lnTo>
                <a:lnTo>
                  <a:pt x="0" y="2540"/>
                </a:lnTo>
                <a:lnTo>
                  <a:pt x="0" y="381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2273300" y="39928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2274569" y="39928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2275840" y="39992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39" y="6350"/>
                </a:lnTo>
                <a:lnTo>
                  <a:pt x="2539" y="5080"/>
                </a:lnTo>
                <a:lnTo>
                  <a:pt x="3809" y="5080"/>
                </a:lnTo>
                <a:lnTo>
                  <a:pt x="6350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2270759" y="3992879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70" y="0"/>
                </a:moveTo>
                <a:lnTo>
                  <a:pt x="0" y="3810"/>
                </a:lnTo>
                <a:lnTo>
                  <a:pt x="5080" y="6350"/>
                </a:lnTo>
                <a:lnTo>
                  <a:pt x="11430" y="8890"/>
                </a:lnTo>
                <a:lnTo>
                  <a:pt x="12700" y="5080"/>
                </a:lnTo>
                <a:lnTo>
                  <a:pt x="6350" y="254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2272030" y="398907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3810" y="0"/>
                </a:lnTo>
                <a:lnTo>
                  <a:pt x="2540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2539"/>
                </a:lnTo>
                <a:lnTo>
                  <a:pt x="0" y="3809"/>
                </a:lnTo>
                <a:lnTo>
                  <a:pt x="5079" y="634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2277109" y="39890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2278380" y="39890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2280919" y="39890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2282190" y="39954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49"/>
                </a:lnTo>
                <a:lnTo>
                  <a:pt x="2539" y="634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2275840" y="398907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70" h="8889">
                <a:moveTo>
                  <a:pt x="2539" y="0"/>
                </a:moveTo>
                <a:lnTo>
                  <a:pt x="0" y="3809"/>
                </a:lnTo>
                <a:lnTo>
                  <a:pt x="12700" y="8889"/>
                </a:lnTo>
                <a:lnTo>
                  <a:pt x="13969" y="3809"/>
                </a:lnTo>
                <a:lnTo>
                  <a:pt x="7619" y="1269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2278380" y="398399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3810" y="1270"/>
                </a:lnTo>
                <a:lnTo>
                  <a:pt x="2540" y="1270"/>
                </a:lnTo>
                <a:lnTo>
                  <a:pt x="0" y="3810"/>
                </a:lnTo>
                <a:lnTo>
                  <a:pt x="0" y="508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2283459" y="39839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2286000" y="39839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2288540" y="39903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39" y="6350"/>
                </a:lnTo>
                <a:lnTo>
                  <a:pt x="3809" y="5080"/>
                </a:lnTo>
                <a:lnTo>
                  <a:pt x="5079" y="5080"/>
                </a:lnTo>
                <a:lnTo>
                  <a:pt x="5079" y="3810"/>
                </a:lnTo>
                <a:lnTo>
                  <a:pt x="6350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2283459" y="3985259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70" y="0"/>
                </a:moveTo>
                <a:lnTo>
                  <a:pt x="0" y="2539"/>
                </a:lnTo>
                <a:lnTo>
                  <a:pt x="5080" y="5079"/>
                </a:lnTo>
                <a:lnTo>
                  <a:pt x="11430" y="7619"/>
                </a:lnTo>
                <a:lnTo>
                  <a:pt x="12700" y="5079"/>
                </a:lnTo>
                <a:lnTo>
                  <a:pt x="6350" y="253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2284730" y="39814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381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2289809" y="39814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2292350" y="39814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2293619" y="398780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0" y="0"/>
                </a:moveTo>
                <a:lnTo>
                  <a:pt x="0" y="5080"/>
                </a:lnTo>
                <a:lnTo>
                  <a:pt x="3809" y="5080"/>
                </a:lnTo>
                <a:lnTo>
                  <a:pt x="3809" y="3810"/>
                </a:lnTo>
                <a:lnTo>
                  <a:pt x="5079" y="3810"/>
                </a:lnTo>
                <a:lnTo>
                  <a:pt x="5079" y="2539"/>
                </a:lnTo>
                <a:lnTo>
                  <a:pt x="635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2287269" y="398145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70" h="7620">
                <a:moveTo>
                  <a:pt x="1270" y="0"/>
                </a:moveTo>
                <a:lnTo>
                  <a:pt x="0" y="3810"/>
                </a:lnTo>
                <a:lnTo>
                  <a:pt x="6350" y="6350"/>
                </a:lnTo>
                <a:lnTo>
                  <a:pt x="12700" y="7619"/>
                </a:lnTo>
                <a:lnTo>
                  <a:pt x="13970" y="253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2288540" y="39763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2539" y="1269"/>
                </a:lnTo>
                <a:lnTo>
                  <a:pt x="1269" y="1269"/>
                </a:lnTo>
                <a:lnTo>
                  <a:pt x="1269" y="2539"/>
                </a:lnTo>
                <a:lnTo>
                  <a:pt x="0" y="3809"/>
                </a:lnTo>
                <a:lnTo>
                  <a:pt x="0" y="507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2294890" y="39763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69" y="0"/>
                </a:lnTo>
                <a:lnTo>
                  <a:pt x="1269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2296159" y="39763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2297430" y="39827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49"/>
                </a:lnTo>
                <a:lnTo>
                  <a:pt x="2540" y="6349"/>
                </a:lnTo>
                <a:lnTo>
                  <a:pt x="3810" y="5079"/>
                </a:lnTo>
                <a:lnTo>
                  <a:pt x="5079" y="5079"/>
                </a:lnTo>
                <a:lnTo>
                  <a:pt x="5079" y="3809"/>
                </a:lnTo>
                <a:lnTo>
                  <a:pt x="6350" y="380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2292350" y="3975100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1270" y="0"/>
                </a:moveTo>
                <a:lnTo>
                  <a:pt x="0" y="5080"/>
                </a:lnTo>
                <a:lnTo>
                  <a:pt x="5079" y="7619"/>
                </a:lnTo>
                <a:lnTo>
                  <a:pt x="11429" y="10160"/>
                </a:lnTo>
                <a:lnTo>
                  <a:pt x="12700" y="5080"/>
                </a:lnTo>
                <a:lnTo>
                  <a:pt x="7620" y="253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2293619" y="39712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0" y="381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2299969" y="39712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39" y="0"/>
                </a:lnTo>
                <a:lnTo>
                  <a:pt x="253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2302509" y="39712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2305050" y="39712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2306319" y="397764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0" y="0"/>
                </a:moveTo>
                <a:lnTo>
                  <a:pt x="0" y="6350"/>
                </a:lnTo>
                <a:lnTo>
                  <a:pt x="1270" y="6350"/>
                </a:lnTo>
                <a:lnTo>
                  <a:pt x="2539" y="5080"/>
                </a:lnTo>
                <a:lnTo>
                  <a:pt x="3809" y="5080"/>
                </a:lnTo>
                <a:lnTo>
                  <a:pt x="5079" y="3810"/>
                </a:lnTo>
                <a:lnTo>
                  <a:pt x="5079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2299969" y="397129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2539" y="0"/>
                </a:moveTo>
                <a:lnTo>
                  <a:pt x="0" y="3810"/>
                </a:lnTo>
                <a:lnTo>
                  <a:pt x="6350" y="6350"/>
                </a:lnTo>
                <a:lnTo>
                  <a:pt x="11429" y="8890"/>
                </a:lnTo>
                <a:lnTo>
                  <a:pt x="12700" y="6350"/>
                </a:lnTo>
                <a:lnTo>
                  <a:pt x="7620" y="2540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2302509" y="396875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5080" y="0"/>
                </a:moveTo>
                <a:lnTo>
                  <a:pt x="2540" y="0"/>
                </a:lnTo>
                <a:lnTo>
                  <a:pt x="1270" y="1269"/>
                </a:lnTo>
                <a:lnTo>
                  <a:pt x="0" y="1269"/>
                </a:lnTo>
                <a:lnTo>
                  <a:pt x="0" y="2539"/>
                </a:lnTo>
                <a:lnTo>
                  <a:pt x="5080" y="508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2307590" y="39687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2308859" y="39687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2311400" y="3973829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3809" y="50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2306319" y="3964940"/>
            <a:ext cx="13970" cy="13970"/>
          </a:xfrm>
          <a:custGeom>
            <a:avLst/>
            <a:gdLst/>
            <a:ahLst/>
            <a:cxnLst/>
            <a:rect l="l" t="t" r="r" b="b"/>
            <a:pathLst>
              <a:path w="13970" h="13970">
                <a:moveTo>
                  <a:pt x="5079" y="0"/>
                </a:moveTo>
                <a:lnTo>
                  <a:pt x="0" y="5080"/>
                </a:lnTo>
                <a:lnTo>
                  <a:pt x="5079" y="8890"/>
                </a:lnTo>
                <a:lnTo>
                  <a:pt x="8889" y="13970"/>
                </a:lnTo>
                <a:lnTo>
                  <a:pt x="13970" y="889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2311400" y="3963670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3809" y="0"/>
                </a:moveTo>
                <a:lnTo>
                  <a:pt x="1270" y="0"/>
                </a:lnTo>
                <a:lnTo>
                  <a:pt x="0" y="1269"/>
                </a:lnTo>
                <a:lnTo>
                  <a:pt x="3809" y="5079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2315209" y="39636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2316480" y="3968750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0" y="0"/>
                </a:moveTo>
                <a:lnTo>
                  <a:pt x="0" y="7619"/>
                </a:lnTo>
                <a:lnTo>
                  <a:pt x="1270" y="6350"/>
                </a:lnTo>
                <a:lnTo>
                  <a:pt x="3810" y="6350"/>
                </a:lnTo>
                <a:lnTo>
                  <a:pt x="6350" y="38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2311400" y="3961129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70" h="11429">
                <a:moveTo>
                  <a:pt x="3809" y="0"/>
                </a:moveTo>
                <a:lnTo>
                  <a:pt x="0" y="5080"/>
                </a:lnTo>
                <a:lnTo>
                  <a:pt x="5079" y="7620"/>
                </a:lnTo>
                <a:lnTo>
                  <a:pt x="11429" y="11430"/>
                </a:lnTo>
                <a:lnTo>
                  <a:pt x="13970" y="6350"/>
                </a:lnTo>
                <a:lnTo>
                  <a:pt x="8890" y="381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2315209" y="395859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2540" y="0"/>
                </a:lnTo>
                <a:lnTo>
                  <a:pt x="1270" y="1270"/>
                </a:lnTo>
                <a:lnTo>
                  <a:pt x="0" y="1270"/>
                </a:lnTo>
                <a:lnTo>
                  <a:pt x="0" y="254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2320290" y="3958590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0" y="0"/>
                </a:moveTo>
                <a:lnTo>
                  <a:pt x="3809" y="0"/>
                </a:lnTo>
                <a:lnTo>
                  <a:pt x="380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2324100" y="39585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2325369" y="3964940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0" y="0"/>
                </a:moveTo>
                <a:lnTo>
                  <a:pt x="0" y="5080"/>
                </a:lnTo>
                <a:lnTo>
                  <a:pt x="2539" y="5080"/>
                </a:lnTo>
                <a:lnTo>
                  <a:pt x="3809" y="3810"/>
                </a:lnTo>
                <a:lnTo>
                  <a:pt x="5079" y="3810"/>
                </a:lnTo>
                <a:lnTo>
                  <a:pt x="5079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2319019" y="395859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2539" y="0"/>
                </a:moveTo>
                <a:lnTo>
                  <a:pt x="0" y="2540"/>
                </a:lnTo>
                <a:lnTo>
                  <a:pt x="6350" y="6350"/>
                </a:lnTo>
                <a:lnTo>
                  <a:pt x="11429" y="8890"/>
                </a:lnTo>
                <a:lnTo>
                  <a:pt x="12700" y="5080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2321559" y="3954779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80" y="0"/>
                </a:moveTo>
                <a:lnTo>
                  <a:pt x="2540" y="0"/>
                </a:lnTo>
                <a:lnTo>
                  <a:pt x="2540" y="1270"/>
                </a:lnTo>
                <a:lnTo>
                  <a:pt x="1270" y="1270"/>
                </a:lnTo>
                <a:lnTo>
                  <a:pt x="0" y="2540"/>
                </a:lnTo>
                <a:lnTo>
                  <a:pt x="0" y="381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2326640" y="39547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2327909" y="3954779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0" y="0"/>
                </a:moveTo>
                <a:lnTo>
                  <a:pt x="3810" y="0"/>
                </a:lnTo>
                <a:lnTo>
                  <a:pt x="381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2331719" y="39547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2332990" y="396112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50"/>
                </a:lnTo>
                <a:lnTo>
                  <a:pt x="1269" y="6350"/>
                </a:lnTo>
                <a:lnTo>
                  <a:pt x="2539" y="5080"/>
                </a:lnTo>
                <a:lnTo>
                  <a:pt x="3809" y="5080"/>
                </a:lnTo>
                <a:lnTo>
                  <a:pt x="5079" y="3810"/>
                </a:lnTo>
                <a:lnTo>
                  <a:pt x="5079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2326640" y="3953509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69" h="10160">
                <a:moveTo>
                  <a:pt x="2539" y="0"/>
                </a:moveTo>
                <a:lnTo>
                  <a:pt x="0" y="5079"/>
                </a:lnTo>
                <a:lnTo>
                  <a:pt x="6350" y="7619"/>
                </a:lnTo>
                <a:lnTo>
                  <a:pt x="11429" y="10159"/>
                </a:lnTo>
                <a:lnTo>
                  <a:pt x="13969" y="5079"/>
                </a:lnTo>
                <a:lnTo>
                  <a:pt x="7619" y="2539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2329180" y="39497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79" h="6350">
                <a:moveTo>
                  <a:pt x="5079" y="0"/>
                </a:moveTo>
                <a:lnTo>
                  <a:pt x="3810" y="0"/>
                </a:lnTo>
                <a:lnTo>
                  <a:pt x="2540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2539"/>
                </a:lnTo>
                <a:lnTo>
                  <a:pt x="0" y="381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2334259" y="39497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70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2335530" y="3949700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0" y="0"/>
                </a:moveTo>
                <a:lnTo>
                  <a:pt x="3810" y="0"/>
                </a:lnTo>
                <a:lnTo>
                  <a:pt x="381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2339339" y="3956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2540" y="5080"/>
                </a:lnTo>
                <a:lnTo>
                  <a:pt x="3809" y="5080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2334259" y="394970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70" y="0"/>
                </a:moveTo>
                <a:lnTo>
                  <a:pt x="0" y="3810"/>
                </a:lnTo>
                <a:lnTo>
                  <a:pt x="5080" y="6350"/>
                </a:lnTo>
                <a:lnTo>
                  <a:pt x="11430" y="8889"/>
                </a:lnTo>
                <a:lnTo>
                  <a:pt x="12700" y="3810"/>
                </a:lnTo>
                <a:lnTo>
                  <a:pt x="6350" y="126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2335530" y="39446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3810" y="0"/>
                </a:lnTo>
                <a:lnTo>
                  <a:pt x="2539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3809"/>
                </a:lnTo>
                <a:lnTo>
                  <a:pt x="0" y="5079"/>
                </a:lnTo>
                <a:lnTo>
                  <a:pt x="5079" y="634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2340610" y="39446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2343150" y="39446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2345689" y="39509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49"/>
                </a:lnTo>
                <a:lnTo>
                  <a:pt x="2540" y="6349"/>
                </a:lnTo>
                <a:lnTo>
                  <a:pt x="3809" y="5079"/>
                </a:lnTo>
                <a:lnTo>
                  <a:pt x="5079" y="5079"/>
                </a:lnTo>
                <a:lnTo>
                  <a:pt x="5079" y="380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2340610" y="3945890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70" y="0"/>
                </a:moveTo>
                <a:lnTo>
                  <a:pt x="0" y="3810"/>
                </a:lnTo>
                <a:lnTo>
                  <a:pt x="5080" y="5080"/>
                </a:lnTo>
                <a:lnTo>
                  <a:pt x="11430" y="7620"/>
                </a:lnTo>
                <a:lnTo>
                  <a:pt x="12700" y="3810"/>
                </a:lnTo>
                <a:lnTo>
                  <a:pt x="635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2341880" y="394207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5079" y="0"/>
                </a:moveTo>
                <a:lnTo>
                  <a:pt x="2539" y="0"/>
                </a:lnTo>
                <a:lnTo>
                  <a:pt x="0" y="2540"/>
                </a:lnTo>
                <a:lnTo>
                  <a:pt x="0" y="3810"/>
                </a:lnTo>
                <a:lnTo>
                  <a:pt x="5079" y="508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2346960" y="394207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2349500" y="39420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2350769" y="3947159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3810" y="50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2345689" y="3940809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3809" y="0"/>
                </a:moveTo>
                <a:lnTo>
                  <a:pt x="0" y="2539"/>
                </a:lnTo>
                <a:lnTo>
                  <a:pt x="5079" y="6350"/>
                </a:lnTo>
                <a:lnTo>
                  <a:pt x="8890" y="11429"/>
                </a:lnTo>
                <a:lnTo>
                  <a:pt x="12700" y="7619"/>
                </a:lnTo>
                <a:lnTo>
                  <a:pt x="7619" y="3809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2349500" y="393827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3809" y="0"/>
                </a:moveTo>
                <a:lnTo>
                  <a:pt x="1269" y="0"/>
                </a:lnTo>
                <a:lnTo>
                  <a:pt x="1269" y="1269"/>
                </a:lnTo>
                <a:lnTo>
                  <a:pt x="0" y="2539"/>
                </a:lnTo>
                <a:lnTo>
                  <a:pt x="3809" y="6349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2353310" y="39382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2355850" y="39382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2357119" y="39382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2359660" y="39446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49"/>
                </a:lnTo>
                <a:lnTo>
                  <a:pt x="2540" y="6349"/>
                </a:lnTo>
                <a:lnTo>
                  <a:pt x="2540" y="5079"/>
                </a:lnTo>
                <a:lnTo>
                  <a:pt x="3809" y="5079"/>
                </a:lnTo>
                <a:lnTo>
                  <a:pt x="5080" y="3809"/>
                </a:lnTo>
                <a:lnTo>
                  <a:pt x="5080" y="253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2354580" y="393827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69" y="0"/>
                </a:moveTo>
                <a:lnTo>
                  <a:pt x="0" y="3809"/>
                </a:lnTo>
                <a:lnTo>
                  <a:pt x="5079" y="6349"/>
                </a:lnTo>
                <a:lnTo>
                  <a:pt x="11429" y="8889"/>
                </a:lnTo>
                <a:lnTo>
                  <a:pt x="12700" y="3809"/>
                </a:lnTo>
                <a:lnTo>
                  <a:pt x="7619" y="126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2355850" y="39331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0" y="3810"/>
                </a:lnTo>
                <a:lnTo>
                  <a:pt x="0" y="508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2362200" y="39331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2363469" y="39331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2366010" y="39395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5080" y="3810"/>
                </a:lnTo>
                <a:lnTo>
                  <a:pt x="6350" y="3810"/>
                </a:lnTo>
                <a:lnTo>
                  <a:pt x="6350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2360930" y="393319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69" y="0"/>
                </a:moveTo>
                <a:lnTo>
                  <a:pt x="0" y="5080"/>
                </a:lnTo>
                <a:lnTo>
                  <a:pt x="5079" y="6350"/>
                </a:lnTo>
                <a:lnTo>
                  <a:pt x="11429" y="8890"/>
                </a:lnTo>
                <a:lnTo>
                  <a:pt x="12700" y="3810"/>
                </a:lnTo>
                <a:lnTo>
                  <a:pt x="7619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2362200" y="39281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80" y="0"/>
                </a:lnTo>
                <a:lnTo>
                  <a:pt x="3809" y="1269"/>
                </a:lnTo>
                <a:lnTo>
                  <a:pt x="2540" y="1269"/>
                </a:lnTo>
                <a:lnTo>
                  <a:pt x="2540" y="2539"/>
                </a:lnTo>
                <a:lnTo>
                  <a:pt x="1269" y="2539"/>
                </a:lnTo>
                <a:lnTo>
                  <a:pt x="0" y="3809"/>
                </a:lnTo>
                <a:lnTo>
                  <a:pt x="0" y="5079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2368550" y="39281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2369819" y="39281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2372360" y="39344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3809" y="6350"/>
                </a:lnTo>
                <a:lnTo>
                  <a:pt x="3809" y="5079"/>
                </a:lnTo>
                <a:lnTo>
                  <a:pt x="5080" y="5079"/>
                </a:lnTo>
                <a:lnTo>
                  <a:pt x="6350" y="380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2367280" y="3929379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69" y="0"/>
                </a:moveTo>
                <a:lnTo>
                  <a:pt x="0" y="2540"/>
                </a:lnTo>
                <a:lnTo>
                  <a:pt x="5079" y="5080"/>
                </a:lnTo>
                <a:lnTo>
                  <a:pt x="11429" y="7620"/>
                </a:lnTo>
                <a:lnTo>
                  <a:pt x="12700" y="5080"/>
                </a:lnTo>
                <a:lnTo>
                  <a:pt x="7619" y="254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2368550" y="39255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2540" y="0"/>
                </a:lnTo>
                <a:lnTo>
                  <a:pt x="2540" y="1269"/>
                </a:lnTo>
                <a:lnTo>
                  <a:pt x="1269" y="1269"/>
                </a:lnTo>
                <a:lnTo>
                  <a:pt x="0" y="2539"/>
                </a:lnTo>
                <a:lnTo>
                  <a:pt x="0" y="380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2374900" y="39255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2377439" y="39255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2378710" y="39319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49"/>
                </a:lnTo>
                <a:lnTo>
                  <a:pt x="2540" y="6349"/>
                </a:lnTo>
                <a:lnTo>
                  <a:pt x="2540" y="5079"/>
                </a:lnTo>
                <a:lnTo>
                  <a:pt x="3809" y="5079"/>
                </a:lnTo>
                <a:lnTo>
                  <a:pt x="5080" y="3809"/>
                </a:lnTo>
                <a:lnTo>
                  <a:pt x="508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2373630" y="3923029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69" h="11429">
                <a:moveTo>
                  <a:pt x="3809" y="0"/>
                </a:moveTo>
                <a:lnTo>
                  <a:pt x="0" y="5080"/>
                </a:lnTo>
                <a:lnTo>
                  <a:pt x="5079" y="8890"/>
                </a:lnTo>
                <a:lnTo>
                  <a:pt x="10159" y="11430"/>
                </a:lnTo>
                <a:lnTo>
                  <a:pt x="13969" y="6350"/>
                </a:lnTo>
                <a:lnTo>
                  <a:pt x="8889" y="381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2377439" y="392049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2540" y="0"/>
                </a:lnTo>
                <a:lnTo>
                  <a:pt x="1269" y="1270"/>
                </a:lnTo>
                <a:lnTo>
                  <a:pt x="0" y="1270"/>
                </a:lnTo>
                <a:lnTo>
                  <a:pt x="0" y="254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2382519" y="39204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2383789" y="392049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2385060" y="3920490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0" y="0"/>
                </a:moveTo>
                <a:lnTo>
                  <a:pt x="3809" y="0"/>
                </a:lnTo>
                <a:lnTo>
                  <a:pt x="380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2388869" y="39268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1270" y="6350"/>
                </a:lnTo>
                <a:lnTo>
                  <a:pt x="2540" y="5080"/>
                </a:lnTo>
                <a:lnTo>
                  <a:pt x="3810" y="5080"/>
                </a:lnTo>
                <a:lnTo>
                  <a:pt x="3810" y="3810"/>
                </a:lnTo>
                <a:lnTo>
                  <a:pt x="5080" y="3810"/>
                </a:lnTo>
                <a:lnTo>
                  <a:pt x="5080" y="2540"/>
                </a:lnTo>
                <a:lnTo>
                  <a:pt x="6350" y="12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2382519" y="391922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" y="0"/>
                </a:moveTo>
                <a:lnTo>
                  <a:pt x="0" y="5079"/>
                </a:lnTo>
                <a:lnTo>
                  <a:pt x="6350" y="7619"/>
                </a:lnTo>
                <a:lnTo>
                  <a:pt x="12700" y="8889"/>
                </a:lnTo>
                <a:lnTo>
                  <a:pt x="13970" y="3809"/>
                </a:lnTo>
                <a:lnTo>
                  <a:pt x="7620" y="253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2383789" y="39154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0" y="3809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2390139" y="39154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2391410" y="39154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2393950" y="3921759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0" y="0"/>
                </a:moveTo>
                <a:lnTo>
                  <a:pt x="0" y="6350"/>
                </a:lnTo>
                <a:lnTo>
                  <a:pt x="1269" y="6350"/>
                </a:lnTo>
                <a:lnTo>
                  <a:pt x="3809" y="380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2388869" y="3914140"/>
            <a:ext cx="12700" cy="11430"/>
          </a:xfrm>
          <a:custGeom>
            <a:avLst/>
            <a:gdLst/>
            <a:ahLst/>
            <a:cxnLst/>
            <a:rect l="l" t="t" r="r" b="b"/>
            <a:pathLst>
              <a:path w="12700" h="11429">
                <a:moveTo>
                  <a:pt x="3810" y="0"/>
                </a:moveTo>
                <a:lnTo>
                  <a:pt x="0" y="2540"/>
                </a:lnTo>
                <a:lnTo>
                  <a:pt x="8890" y="11430"/>
                </a:lnTo>
                <a:lnTo>
                  <a:pt x="12700" y="8890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2392680" y="391160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3809" y="0"/>
                </a:moveTo>
                <a:lnTo>
                  <a:pt x="2539" y="0"/>
                </a:lnTo>
                <a:lnTo>
                  <a:pt x="1269" y="1269"/>
                </a:lnTo>
                <a:lnTo>
                  <a:pt x="0" y="1269"/>
                </a:lnTo>
                <a:lnTo>
                  <a:pt x="0" y="2539"/>
                </a:lnTo>
                <a:lnTo>
                  <a:pt x="3809" y="635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2396489" y="39116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2397760" y="39116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2400300" y="39179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5080" y="38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2393950" y="3910329"/>
            <a:ext cx="13970" cy="11430"/>
          </a:xfrm>
          <a:custGeom>
            <a:avLst/>
            <a:gdLst/>
            <a:ahLst/>
            <a:cxnLst/>
            <a:rect l="l" t="t" r="r" b="b"/>
            <a:pathLst>
              <a:path w="13969" h="11429">
                <a:moveTo>
                  <a:pt x="3809" y="0"/>
                </a:moveTo>
                <a:lnTo>
                  <a:pt x="0" y="5080"/>
                </a:lnTo>
                <a:lnTo>
                  <a:pt x="6350" y="7620"/>
                </a:lnTo>
                <a:lnTo>
                  <a:pt x="11430" y="11430"/>
                </a:lnTo>
                <a:lnTo>
                  <a:pt x="13969" y="6350"/>
                </a:lnTo>
                <a:lnTo>
                  <a:pt x="8890" y="2540"/>
                </a:lnTo>
                <a:lnTo>
                  <a:pt x="3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2397760" y="39065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3809" y="0"/>
                </a:lnTo>
                <a:lnTo>
                  <a:pt x="2540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3809"/>
                </a:lnTo>
                <a:lnTo>
                  <a:pt x="5080" y="6349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2402839" y="39065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2404110" y="39065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2406650" y="39128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49"/>
                </a:lnTo>
                <a:lnTo>
                  <a:pt x="3809" y="6349"/>
                </a:lnTo>
                <a:lnTo>
                  <a:pt x="3809" y="507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2400300" y="390652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69" y="0"/>
                </a:moveTo>
                <a:lnTo>
                  <a:pt x="0" y="5079"/>
                </a:lnTo>
                <a:lnTo>
                  <a:pt x="6350" y="6349"/>
                </a:lnTo>
                <a:lnTo>
                  <a:pt x="12700" y="8889"/>
                </a:lnTo>
                <a:lnTo>
                  <a:pt x="13969" y="3809"/>
                </a:lnTo>
                <a:lnTo>
                  <a:pt x="7619" y="253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2401569" y="39027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2540" y="0"/>
                </a:lnTo>
                <a:lnTo>
                  <a:pt x="2540" y="1269"/>
                </a:lnTo>
                <a:lnTo>
                  <a:pt x="1270" y="1269"/>
                </a:lnTo>
                <a:lnTo>
                  <a:pt x="0" y="2539"/>
                </a:lnTo>
                <a:lnTo>
                  <a:pt x="0" y="3809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2407919" y="39027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2410460" y="39027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2413000" y="39027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2414269" y="3909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1270" y="5079"/>
                </a:lnTo>
                <a:lnTo>
                  <a:pt x="3810" y="5079"/>
                </a:lnTo>
                <a:lnTo>
                  <a:pt x="5080" y="3809"/>
                </a:lnTo>
                <a:lnTo>
                  <a:pt x="5080" y="253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2407919" y="390270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2540" y="0"/>
                </a:moveTo>
                <a:lnTo>
                  <a:pt x="0" y="3809"/>
                </a:lnTo>
                <a:lnTo>
                  <a:pt x="12700" y="8889"/>
                </a:lnTo>
                <a:lnTo>
                  <a:pt x="13970" y="5079"/>
                </a:lnTo>
                <a:lnTo>
                  <a:pt x="7620" y="2539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2410460" y="38989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381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2415539" y="3898900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0" y="0"/>
                </a:moveTo>
                <a:lnTo>
                  <a:pt x="3809" y="0"/>
                </a:lnTo>
                <a:lnTo>
                  <a:pt x="380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2419350" y="38989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2420619" y="39052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2540" y="5080"/>
                </a:lnTo>
                <a:lnTo>
                  <a:pt x="3810" y="5080"/>
                </a:lnTo>
                <a:lnTo>
                  <a:pt x="5080" y="3810"/>
                </a:lnTo>
                <a:lnTo>
                  <a:pt x="508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2414269" y="3897629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69" h="10160">
                <a:moveTo>
                  <a:pt x="2540" y="0"/>
                </a:moveTo>
                <a:lnTo>
                  <a:pt x="0" y="5080"/>
                </a:lnTo>
                <a:lnTo>
                  <a:pt x="6350" y="7620"/>
                </a:lnTo>
                <a:lnTo>
                  <a:pt x="11430" y="10160"/>
                </a:lnTo>
                <a:lnTo>
                  <a:pt x="13970" y="5080"/>
                </a:lnTo>
                <a:lnTo>
                  <a:pt x="7620" y="254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2416810" y="38938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3809" y="0"/>
                </a:lnTo>
                <a:lnTo>
                  <a:pt x="3809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3809"/>
                </a:lnTo>
                <a:lnTo>
                  <a:pt x="5080" y="6349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2421889" y="38938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2423160" y="3893820"/>
            <a:ext cx="3810" cy="12700"/>
          </a:xfrm>
          <a:custGeom>
            <a:avLst/>
            <a:gdLst/>
            <a:ahLst/>
            <a:cxnLst/>
            <a:rect l="l" t="t" r="r" b="b"/>
            <a:pathLst>
              <a:path w="3809" h="12700">
                <a:moveTo>
                  <a:pt x="0" y="0"/>
                </a:moveTo>
                <a:lnTo>
                  <a:pt x="3809" y="0"/>
                </a:lnTo>
                <a:lnTo>
                  <a:pt x="3809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2426969" y="390017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49"/>
                </a:lnTo>
                <a:lnTo>
                  <a:pt x="2540" y="6349"/>
                </a:lnTo>
                <a:lnTo>
                  <a:pt x="5080" y="3809"/>
                </a:lnTo>
                <a:lnTo>
                  <a:pt x="508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2420619" y="389509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69" h="7620">
                <a:moveTo>
                  <a:pt x="2540" y="0"/>
                </a:moveTo>
                <a:lnTo>
                  <a:pt x="0" y="2540"/>
                </a:lnTo>
                <a:lnTo>
                  <a:pt x="6350" y="5080"/>
                </a:lnTo>
                <a:lnTo>
                  <a:pt x="11430" y="7620"/>
                </a:lnTo>
                <a:lnTo>
                  <a:pt x="13970" y="3810"/>
                </a:lnTo>
                <a:lnTo>
                  <a:pt x="7620" y="254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2423160" y="389127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2540" y="0"/>
                </a:lnTo>
                <a:lnTo>
                  <a:pt x="1270" y="1270"/>
                </a:lnTo>
                <a:lnTo>
                  <a:pt x="0" y="1270"/>
                </a:lnTo>
                <a:lnTo>
                  <a:pt x="0" y="381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2428239" y="38912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2429510" y="389127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2432050" y="389762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0" y="0"/>
                </a:moveTo>
                <a:lnTo>
                  <a:pt x="0" y="5080"/>
                </a:lnTo>
                <a:lnTo>
                  <a:pt x="2540" y="5080"/>
                </a:lnTo>
                <a:lnTo>
                  <a:pt x="5080" y="2540"/>
                </a:lnTo>
                <a:lnTo>
                  <a:pt x="5080" y="12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2425700" y="389000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69" y="0"/>
                </a:moveTo>
                <a:lnTo>
                  <a:pt x="0" y="5079"/>
                </a:lnTo>
                <a:lnTo>
                  <a:pt x="6350" y="7619"/>
                </a:lnTo>
                <a:lnTo>
                  <a:pt x="11430" y="8889"/>
                </a:lnTo>
                <a:lnTo>
                  <a:pt x="13969" y="3809"/>
                </a:lnTo>
                <a:lnTo>
                  <a:pt x="7619" y="253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2426969" y="38862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2540" y="0"/>
                </a:lnTo>
                <a:lnTo>
                  <a:pt x="2540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381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2433319" y="3886200"/>
            <a:ext cx="5080" cy="12700"/>
          </a:xfrm>
          <a:custGeom>
            <a:avLst/>
            <a:gdLst/>
            <a:ahLst/>
            <a:cxnLst/>
            <a:rect l="l" t="t" r="r" b="b"/>
            <a:pathLst>
              <a:path w="5080" h="12700">
                <a:moveTo>
                  <a:pt x="0" y="0"/>
                </a:moveTo>
                <a:lnTo>
                  <a:pt x="5080" y="0"/>
                </a:lnTo>
                <a:lnTo>
                  <a:pt x="508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2438400" y="38862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2440939" y="38925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1269" y="5080"/>
                </a:lnTo>
                <a:lnTo>
                  <a:pt x="3809" y="5080"/>
                </a:lnTo>
                <a:lnTo>
                  <a:pt x="5079" y="3810"/>
                </a:lnTo>
                <a:lnTo>
                  <a:pt x="5079" y="2539"/>
                </a:lnTo>
                <a:lnTo>
                  <a:pt x="6350" y="2539"/>
                </a:lnTo>
                <a:lnTo>
                  <a:pt x="635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2434589" y="388492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2540" y="0"/>
                </a:moveTo>
                <a:lnTo>
                  <a:pt x="0" y="5080"/>
                </a:lnTo>
                <a:lnTo>
                  <a:pt x="6350" y="7620"/>
                </a:lnTo>
                <a:lnTo>
                  <a:pt x="12700" y="8890"/>
                </a:lnTo>
                <a:lnTo>
                  <a:pt x="13969" y="3810"/>
                </a:lnTo>
                <a:lnTo>
                  <a:pt x="7619" y="254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2437130" y="38811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2539" y="0"/>
                </a:lnTo>
                <a:lnTo>
                  <a:pt x="2539" y="1269"/>
                </a:lnTo>
                <a:lnTo>
                  <a:pt x="1269" y="1269"/>
                </a:lnTo>
                <a:lnTo>
                  <a:pt x="0" y="2539"/>
                </a:lnTo>
                <a:lnTo>
                  <a:pt x="0" y="3809"/>
                </a:lnTo>
                <a:lnTo>
                  <a:pt x="5079" y="634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2442210" y="38811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2444750" y="38811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2446019" y="388747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0" y="0"/>
                </a:moveTo>
                <a:lnTo>
                  <a:pt x="0" y="6349"/>
                </a:lnTo>
                <a:lnTo>
                  <a:pt x="1270" y="5079"/>
                </a:lnTo>
                <a:lnTo>
                  <a:pt x="3810" y="5079"/>
                </a:lnTo>
                <a:lnTo>
                  <a:pt x="3810" y="380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2442210" y="387985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2540" y="0"/>
                </a:moveTo>
                <a:lnTo>
                  <a:pt x="0" y="2539"/>
                </a:lnTo>
                <a:lnTo>
                  <a:pt x="3809" y="7619"/>
                </a:lnTo>
                <a:lnTo>
                  <a:pt x="7620" y="11430"/>
                </a:lnTo>
                <a:lnTo>
                  <a:pt x="11430" y="7619"/>
                </a:lnTo>
                <a:lnTo>
                  <a:pt x="7620" y="381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2444750" y="387730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2540" y="0"/>
                </a:lnTo>
                <a:lnTo>
                  <a:pt x="0" y="2539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2449830" y="38773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2451100" y="38773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2452369" y="38836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6350" y="2539"/>
                </a:lnTo>
                <a:lnTo>
                  <a:pt x="635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2446019" y="3877309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69" h="7620">
                <a:moveTo>
                  <a:pt x="1270" y="0"/>
                </a:moveTo>
                <a:lnTo>
                  <a:pt x="0" y="5079"/>
                </a:lnTo>
                <a:lnTo>
                  <a:pt x="12700" y="7619"/>
                </a:lnTo>
                <a:lnTo>
                  <a:pt x="13970" y="253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2447289" y="38722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79" y="0"/>
                </a:lnTo>
                <a:lnTo>
                  <a:pt x="3809" y="1270"/>
                </a:lnTo>
                <a:lnTo>
                  <a:pt x="2540" y="1270"/>
                </a:lnTo>
                <a:lnTo>
                  <a:pt x="1269" y="2540"/>
                </a:lnTo>
                <a:lnTo>
                  <a:pt x="1269" y="3810"/>
                </a:lnTo>
                <a:lnTo>
                  <a:pt x="0" y="508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2453639" y="38722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2454910" y="387222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2457450" y="38785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5080" y="3810"/>
                </a:lnTo>
                <a:lnTo>
                  <a:pt x="5080" y="2540"/>
                </a:lnTo>
                <a:lnTo>
                  <a:pt x="6350" y="12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2451100" y="3872229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69" h="7620">
                <a:moveTo>
                  <a:pt x="1269" y="0"/>
                </a:moveTo>
                <a:lnTo>
                  <a:pt x="0" y="5080"/>
                </a:lnTo>
                <a:lnTo>
                  <a:pt x="12700" y="7620"/>
                </a:lnTo>
                <a:lnTo>
                  <a:pt x="13969" y="3810"/>
                </a:lnTo>
                <a:lnTo>
                  <a:pt x="7619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2452369" y="386842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2540" y="0"/>
                </a:lnTo>
                <a:lnTo>
                  <a:pt x="0" y="2539"/>
                </a:lnTo>
                <a:lnTo>
                  <a:pt x="0" y="3809"/>
                </a:lnTo>
                <a:lnTo>
                  <a:pt x="6350" y="507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2458719" y="386842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0" y="0"/>
                </a:moveTo>
                <a:lnTo>
                  <a:pt x="1270" y="0"/>
                </a:lnTo>
                <a:lnTo>
                  <a:pt x="1270" y="11429"/>
                </a:lnTo>
                <a:lnTo>
                  <a:pt x="0" y="114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2459989" y="386842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0" y="0"/>
                </a:moveTo>
                <a:lnTo>
                  <a:pt x="1269" y="0"/>
                </a:lnTo>
                <a:lnTo>
                  <a:pt x="1269" y="11429"/>
                </a:lnTo>
                <a:lnTo>
                  <a:pt x="0" y="114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2461260" y="3868420"/>
            <a:ext cx="2540" cy="11430"/>
          </a:xfrm>
          <a:custGeom>
            <a:avLst/>
            <a:gdLst/>
            <a:ahLst/>
            <a:cxnLst/>
            <a:rect l="l" t="t" r="r" b="b"/>
            <a:pathLst>
              <a:path w="2540" h="11429">
                <a:moveTo>
                  <a:pt x="0" y="0"/>
                </a:moveTo>
                <a:lnTo>
                  <a:pt x="2540" y="0"/>
                </a:lnTo>
                <a:lnTo>
                  <a:pt x="2540" y="11429"/>
                </a:lnTo>
                <a:lnTo>
                  <a:pt x="0" y="114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2463800" y="3873500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3809" y="50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2458719" y="3865879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2540" y="0"/>
                </a:moveTo>
                <a:lnTo>
                  <a:pt x="0" y="3810"/>
                </a:lnTo>
                <a:lnTo>
                  <a:pt x="5080" y="7620"/>
                </a:lnTo>
                <a:lnTo>
                  <a:pt x="8890" y="12700"/>
                </a:lnTo>
                <a:lnTo>
                  <a:pt x="12700" y="8890"/>
                </a:lnTo>
                <a:lnTo>
                  <a:pt x="7620" y="508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2461260" y="386460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2540" y="0"/>
                </a:lnTo>
                <a:lnTo>
                  <a:pt x="1270" y="1269"/>
                </a:lnTo>
                <a:lnTo>
                  <a:pt x="0" y="1269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2466339" y="386460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2468880" y="386460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2470150" y="38709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0" y="0"/>
                </a:moveTo>
                <a:lnTo>
                  <a:pt x="0" y="5079"/>
                </a:lnTo>
                <a:lnTo>
                  <a:pt x="2540" y="5079"/>
                </a:lnTo>
                <a:lnTo>
                  <a:pt x="3809" y="3809"/>
                </a:lnTo>
                <a:lnTo>
                  <a:pt x="5080" y="3809"/>
                </a:lnTo>
                <a:lnTo>
                  <a:pt x="508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2463800" y="386334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69" y="0"/>
                </a:moveTo>
                <a:lnTo>
                  <a:pt x="0" y="5080"/>
                </a:lnTo>
                <a:lnTo>
                  <a:pt x="6350" y="7620"/>
                </a:lnTo>
                <a:lnTo>
                  <a:pt x="11430" y="8890"/>
                </a:lnTo>
                <a:lnTo>
                  <a:pt x="13969" y="3810"/>
                </a:lnTo>
                <a:lnTo>
                  <a:pt x="7619" y="254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2465069" y="38595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10" y="0"/>
                </a:lnTo>
                <a:lnTo>
                  <a:pt x="2540" y="1270"/>
                </a:lnTo>
                <a:lnTo>
                  <a:pt x="1270" y="1270"/>
                </a:lnTo>
                <a:lnTo>
                  <a:pt x="1270" y="2540"/>
                </a:lnTo>
                <a:lnTo>
                  <a:pt x="0" y="381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2471419" y="38595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2472689" y="38595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2473960" y="38658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1270" y="6350"/>
                </a:lnTo>
                <a:lnTo>
                  <a:pt x="2540" y="5080"/>
                </a:lnTo>
                <a:lnTo>
                  <a:pt x="3809" y="5080"/>
                </a:lnTo>
                <a:lnTo>
                  <a:pt x="6350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2468880" y="3858259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1269" y="0"/>
                </a:moveTo>
                <a:lnTo>
                  <a:pt x="0" y="5079"/>
                </a:lnTo>
                <a:lnTo>
                  <a:pt x="5079" y="7619"/>
                </a:lnTo>
                <a:lnTo>
                  <a:pt x="11429" y="10159"/>
                </a:lnTo>
                <a:lnTo>
                  <a:pt x="12700" y="5079"/>
                </a:lnTo>
                <a:lnTo>
                  <a:pt x="7619" y="253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2470150" y="38544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0" y="381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2476500" y="38544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2477769" y="38544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2479039" y="38608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5079" y="3810"/>
                </a:lnTo>
                <a:lnTo>
                  <a:pt x="6350" y="3810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2473960" y="385445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70" y="0"/>
                </a:moveTo>
                <a:lnTo>
                  <a:pt x="0" y="3810"/>
                </a:lnTo>
                <a:lnTo>
                  <a:pt x="5080" y="6350"/>
                </a:lnTo>
                <a:lnTo>
                  <a:pt x="11430" y="8889"/>
                </a:lnTo>
                <a:lnTo>
                  <a:pt x="12700" y="5080"/>
                </a:lnTo>
                <a:lnTo>
                  <a:pt x="6350" y="253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2475230" y="385190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5079" y="0"/>
                </a:moveTo>
                <a:lnTo>
                  <a:pt x="2539" y="0"/>
                </a:lnTo>
                <a:lnTo>
                  <a:pt x="1269" y="1269"/>
                </a:lnTo>
                <a:lnTo>
                  <a:pt x="0" y="1269"/>
                </a:lnTo>
                <a:lnTo>
                  <a:pt x="0" y="2539"/>
                </a:lnTo>
                <a:lnTo>
                  <a:pt x="5079" y="507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2480310" y="3851909"/>
            <a:ext cx="2540" cy="11430"/>
          </a:xfrm>
          <a:custGeom>
            <a:avLst/>
            <a:gdLst/>
            <a:ahLst/>
            <a:cxnLst/>
            <a:rect l="l" t="t" r="r" b="b"/>
            <a:pathLst>
              <a:path w="2540" h="11429">
                <a:moveTo>
                  <a:pt x="0" y="0"/>
                </a:moveTo>
                <a:lnTo>
                  <a:pt x="2540" y="0"/>
                </a:lnTo>
                <a:lnTo>
                  <a:pt x="2540" y="11429"/>
                </a:lnTo>
                <a:lnTo>
                  <a:pt x="0" y="114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2482850" y="3851909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0" y="0"/>
                </a:moveTo>
                <a:lnTo>
                  <a:pt x="1269" y="0"/>
                </a:lnTo>
                <a:lnTo>
                  <a:pt x="1269" y="11429"/>
                </a:lnTo>
                <a:lnTo>
                  <a:pt x="0" y="114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2484119" y="3851909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0" y="0"/>
                </a:moveTo>
                <a:lnTo>
                  <a:pt x="1270" y="0"/>
                </a:lnTo>
                <a:lnTo>
                  <a:pt x="1270" y="11429"/>
                </a:lnTo>
                <a:lnTo>
                  <a:pt x="0" y="114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2485389" y="38569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3809" y="6350"/>
                </a:lnTo>
                <a:lnTo>
                  <a:pt x="3809" y="5080"/>
                </a:lnTo>
                <a:lnTo>
                  <a:pt x="6350" y="254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2479039" y="385445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2479039" y="38481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3809" y="1269"/>
                </a:lnTo>
                <a:lnTo>
                  <a:pt x="2540" y="1269"/>
                </a:lnTo>
                <a:lnTo>
                  <a:pt x="1269" y="2539"/>
                </a:lnTo>
                <a:lnTo>
                  <a:pt x="1269" y="3810"/>
                </a:lnTo>
                <a:lnTo>
                  <a:pt x="0" y="508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2485389" y="384810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2487930" y="38481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2489200" y="38544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1269" y="6350"/>
                </a:lnTo>
                <a:lnTo>
                  <a:pt x="2540" y="5080"/>
                </a:lnTo>
                <a:lnTo>
                  <a:pt x="3809" y="5080"/>
                </a:lnTo>
                <a:lnTo>
                  <a:pt x="3809" y="3810"/>
                </a:lnTo>
                <a:lnTo>
                  <a:pt x="5080" y="3810"/>
                </a:lnTo>
                <a:lnTo>
                  <a:pt x="5080" y="2539"/>
                </a:lnTo>
                <a:lnTo>
                  <a:pt x="6350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2482850" y="384682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69" y="0"/>
                </a:moveTo>
                <a:lnTo>
                  <a:pt x="0" y="5080"/>
                </a:lnTo>
                <a:lnTo>
                  <a:pt x="6350" y="7620"/>
                </a:lnTo>
                <a:lnTo>
                  <a:pt x="12700" y="8890"/>
                </a:lnTo>
                <a:lnTo>
                  <a:pt x="13969" y="3810"/>
                </a:lnTo>
                <a:lnTo>
                  <a:pt x="7619" y="254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2484119" y="38430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10" y="0"/>
                </a:lnTo>
                <a:lnTo>
                  <a:pt x="2540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380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2490469" y="38430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2493010" y="384302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2495550" y="38493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49"/>
                </a:lnTo>
                <a:lnTo>
                  <a:pt x="1269" y="6349"/>
                </a:lnTo>
                <a:lnTo>
                  <a:pt x="1269" y="5079"/>
                </a:lnTo>
                <a:lnTo>
                  <a:pt x="2540" y="5079"/>
                </a:lnTo>
                <a:lnTo>
                  <a:pt x="6350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2489200" y="38442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2489200" y="38379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0" y="381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2495550" y="383794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2498089" y="38379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2499360" y="383794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2501900" y="38442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69" y="5080"/>
                </a:lnTo>
                <a:lnTo>
                  <a:pt x="3809" y="5080"/>
                </a:lnTo>
                <a:lnTo>
                  <a:pt x="3809" y="3810"/>
                </a:lnTo>
                <a:lnTo>
                  <a:pt x="5080" y="2540"/>
                </a:lnTo>
                <a:lnTo>
                  <a:pt x="508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2495550" y="384047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2495550" y="38341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80" y="0"/>
                </a:lnTo>
                <a:lnTo>
                  <a:pt x="3809" y="1270"/>
                </a:lnTo>
                <a:lnTo>
                  <a:pt x="2540" y="1270"/>
                </a:lnTo>
                <a:lnTo>
                  <a:pt x="0" y="381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2501900" y="38341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2503169" y="38341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2504439" y="38404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3809" y="6350"/>
                </a:lnTo>
                <a:lnTo>
                  <a:pt x="3809" y="5080"/>
                </a:lnTo>
                <a:lnTo>
                  <a:pt x="6350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2499360" y="3834129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70" y="0"/>
                </a:moveTo>
                <a:lnTo>
                  <a:pt x="0" y="5080"/>
                </a:lnTo>
                <a:lnTo>
                  <a:pt x="5080" y="6350"/>
                </a:lnTo>
                <a:lnTo>
                  <a:pt x="11430" y="8890"/>
                </a:lnTo>
                <a:lnTo>
                  <a:pt x="12700" y="3810"/>
                </a:lnTo>
                <a:lnTo>
                  <a:pt x="762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2500630" y="38290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79" y="0"/>
                </a:lnTo>
                <a:lnTo>
                  <a:pt x="3809" y="1269"/>
                </a:lnTo>
                <a:lnTo>
                  <a:pt x="2539" y="1269"/>
                </a:lnTo>
                <a:lnTo>
                  <a:pt x="0" y="3810"/>
                </a:lnTo>
                <a:lnTo>
                  <a:pt x="0" y="508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2506980" y="38290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2508250" y="38290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2509519" y="38354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2540" y="6350"/>
                </a:lnTo>
                <a:lnTo>
                  <a:pt x="5080" y="3810"/>
                </a:lnTo>
                <a:lnTo>
                  <a:pt x="5080" y="2539"/>
                </a:lnTo>
                <a:lnTo>
                  <a:pt x="6350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2503169" y="38315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2503169" y="38252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2540" y="0"/>
                </a:lnTo>
                <a:lnTo>
                  <a:pt x="2540" y="1270"/>
                </a:lnTo>
                <a:lnTo>
                  <a:pt x="0" y="381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2509519" y="38252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2510789" y="38252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2512060" y="383159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0" y="0"/>
                </a:moveTo>
                <a:lnTo>
                  <a:pt x="0" y="5080"/>
                </a:lnTo>
                <a:lnTo>
                  <a:pt x="3809" y="5080"/>
                </a:lnTo>
                <a:lnTo>
                  <a:pt x="6350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2506980" y="382524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2539" y="0"/>
                </a:moveTo>
                <a:lnTo>
                  <a:pt x="0" y="2540"/>
                </a:lnTo>
                <a:lnTo>
                  <a:pt x="5079" y="6350"/>
                </a:lnTo>
                <a:lnTo>
                  <a:pt x="11429" y="8890"/>
                </a:lnTo>
                <a:lnTo>
                  <a:pt x="12700" y="5080"/>
                </a:lnTo>
                <a:lnTo>
                  <a:pt x="25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2509519" y="382142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3810" y="0"/>
                </a:lnTo>
                <a:lnTo>
                  <a:pt x="2540" y="1270"/>
                </a:lnTo>
                <a:lnTo>
                  <a:pt x="1270" y="1270"/>
                </a:lnTo>
                <a:lnTo>
                  <a:pt x="0" y="2540"/>
                </a:lnTo>
                <a:lnTo>
                  <a:pt x="0" y="381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2514600" y="38214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2515869" y="38214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2517139" y="38277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3809" y="5080"/>
                </a:lnTo>
                <a:lnTo>
                  <a:pt x="5079" y="5080"/>
                </a:lnTo>
                <a:lnTo>
                  <a:pt x="5079" y="3810"/>
                </a:lnTo>
                <a:lnTo>
                  <a:pt x="6350" y="2540"/>
                </a:lnTo>
                <a:lnTo>
                  <a:pt x="6350" y="12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2512060" y="3821429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70" y="0"/>
                </a:moveTo>
                <a:lnTo>
                  <a:pt x="0" y="5080"/>
                </a:lnTo>
                <a:lnTo>
                  <a:pt x="5080" y="6350"/>
                </a:lnTo>
                <a:lnTo>
                  <a:pt x="11430" y="7620"/>
                </a:lnTo>
                <a:lnTo>
                  <a:pt x="12700" y="3810"/>
                </a:lnTo>
                <a:lnTo>
                  <a:pt x="635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2513330" y="381635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3809" y="0"/>
                </a:lnTo>
                <a:lnTo>
                  <a:pt x="3809" y="1269"/>
                </a:lnTo>
                <a:lnTo>
                  <a:pt x="1269" y="1269"/>
                </a:lnTo>
                <a:lnTo>
                  <a:pt x="1269" y="2539"/>
                </a:lnTo>
                <a:lnTo>
                  <a:pt x="0" y="3810"/>
                </a:lnTo>
                <a:lnTo>
                  <a:pt x="0" y="508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2518410" y="38163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2520950" y="38227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50"/>
                </a:lnTo>
                <a:lnTo>
                  <a:pt x="1269" y="6350"/>
                </a:lnTo>
                <a:lnTo>
                  <a:pt x="2540" y="5080"/>
                </a:lnTo>
                <a:lnTo>
                  <a:pt x="3809" y="5080"/>
                </a:lnTo>
                <a:lnTo>
                  <a:pt x="3809" y="3810"/>
                </a:lnTo>
                <a:lnTo>
                  <a:pt x="5080" y="3810"/>
                </a:lnTo>
                <a:lnTo>
                  <a:pt x="508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2514600" y="3815079"/>
            <a:ext cx="13970" cy="10160"/>
          </a:xfrm>
          <a:custGeom>
            <a:avLst/>
            <a:gdLst/>
            <a:ahLst/>
            <a:cxnLst/>
            <a:rect l="l" t="t" r="r" b="b"/>
            <a:pathLst>
              <a:path w="13969" h="10160">
                <a:moveTo>
                  <a:pt x="2540" y="0"/>
                </a:moveTo>
                <a:lnTo>
                  <a:pt x="0" y="5080"/>
                </a:lnTo>
                <a:lnTo>
                  <a:pt x="6350" y="7620"/>
                </a:lnTo>
                <a:lnTo>
                  <a:pt x="11430" y="10160"/>
                </a:lnTo>
                <a:lnTo>
                  <a:pt x="13969" y="5080"/>
                </a:lnTo>
                <a:lnTo>
                  <a:pt x="7619" y="254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2517139" y="381127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3809" y="0"/>
                </a:lnTo>
                <a:lnTo>
                  <a:pt x="2540" y="1269"/>
                </a:lnTo>
                <a:lnTo>
                  <a:pt x="1269" y="1269"/>
                </a:lnTo>
                <a:lnTo>
                  <a:pt x="0" y="2539"/>
                </a:lnTo>
                <a:lnTo>
                  <a:pt x="0" y="3809"/>
                </a:lnTo>
                <a:lnTo>
                  <a:pt x="5079" y="634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2522219" y="38112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2523489" y="381762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49"/>
                </a:lnTo>
                <a:lnTo>
                  <a:pt x="2540" y="6349"/>
                </a:lnTo>
                <a:lnTo>
                  <a:pt x="5079" y="3809"/>
                </a:lnTo>
                <a:lnTo>
                  <a:pt x="5079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2518410" y="381127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70" y="0"/>
                </a:moveTo>
                <a:lnTo>
                  <a:pt x="0" y="3809"/>
                </a:lnTo>
                <a:lnTo>
                  <a:pt x="10159" y="8889"/>
                </a:lnTo>
                <a:lnTo>
                  <a:pt x="12700" y="6349"/>
                </a:lnTo>
                <a:lnTo>
                  <a:pt x="7620" y="380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2519680" y="38087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2539" y="0"/>
                </a:lnTo>
                <a:lnTo>
                  <a:pt x="0" y="254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2526030" y="38087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2527300" y="381507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0" y="0"/>
                </a:moveTo>
                <a:lnTo>
                  <a:pt x="0" y="5080"/>
                </a:lnTo>
                <a:lnTo>
                  <a:pt x="3809" y="5080"/>
                </a:lnTo>
                <a:lnTo>
                  <a:pt x="3809" y="3810"/>
                </a:lnTo>
                <a:lnTo>
                  <a:pt x="6350" y="12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2520950" y="380745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69" y="0"/>
                </a:moveTo>
                <a:lnTo>
                  <a:pt x="0" y="5079"/>
                </a:lnTo>
                <a:lnTo>
                  <a:pt x="6350" y="7619"/>
                </a:lnTo>
                <a:lnTo>
                  <a:pt x="12700" y="8889"/>
                </a:lnTo>
                <a:lnTo>
                  <a:pt x="13969" y="3809"/>
                </a:lnTo>
                <a:lnTo>
                  <a:pt x="7619" y="253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2522219" y="38036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10" y="0"/>
                </a:lnTo>
                <a:lnTo>
                  <a:pt x="2540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2539"/>
                </a:lnTo>
                <a:lnTo>
                  <a:pt x="0" y="381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2528569" y="38036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2529839" y="38036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2531110" y="38100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70" y="5080"/>
                </a:lnTo>
                <a:lnTo>
                  <a:pt x="3809" y="5080"/>
                </a:lnTo>
                <a:lnTo>
                  <a:pt x="6350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2526030" y="38061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2526030" y="379984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3809" y="1270"/>
                </a:lnTo>
                <a:lnTo>
                  <a:pt x="1269" y="1270"/>
                </a:lnTo>
                <a:lnTo>
                  <a:pt x="1269" y="2540"/>
                </a:lnTo>
                <a:lnTo>
                  <a:pt x="0" y="3810"/>
                </a:lnTo>
                <a:lnTo>
                  <a:pt x="0" y="635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2531110" y="379984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2533650" y="38061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5080" y="3810"/>
                </a:lnTo>
                <a:lnTo>
                  <a:pt x="5080" y="2540"/>
                </a:lnTo>
                <a:lnTo>
                  <a:pt x="6350" y="12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2527300" y="3799840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69" h="7620">
                <a:moveTo>
                  <a:pt x="1269" y="0"/>
                </a:moveTo>
                <a:lnTo>
                  <a:pt x="0" y="5080"/>
                </a:lnTo>
                <a:lnTo>
                  <a:pt x="12700" y="7620"/>
                </a:lnTo>
                <a:lnTo>
                  <a:pt x="13969" y="3810"/>
                </a:lnTo>
                <a:lnTo>
                  <a:pt x="7619" y="1270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2528569" y="37947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80" y="0"/>
                </a:lnTo>
                <a:lnTo>
                  <a:pt x="3810" y="1269"/>
                </a:lnTo>
                <a:lnTo>
                  <a:pt x="2540" y="1269"/>
                </a:lnTo>
                <a:lnTo>
                  <a:pt x="0" y="3809"/>
                </a:lnTo>
                <a:lnTo>
                  <a:pt x="0" y="5079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2534919" y="379475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2536189" y="38011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2540" y="6350"/>
                </a:lnTo>
                <a:lnTo>
                  <a:pt x="2540" y="5079"/>
                </a:lnTo>
                <a:lnTo>
                  <a:pt x="3809" y="507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2531110" y="3794759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89">
                <a:moveTo>
                  <a:pt x="1270" y="0"/>
                </a:moveTo>
                <a:lnTo>
                  <a:pt x="0" y="3809"/>
                </a:lnTo>
                <a:lnTo>
                  <a:pt x="5080" y="6350"/>
                </a:lnTo>
                <a:lnTo>
                  <a:pt x="11430" y="8889"/>
                </a:lnTo>
                <a:lnTo>
                  <a:pt x="12700" y="3809"/>
                </a:lnTo>
                <a:lnTo>
                  <a:pt x="7620" y="1269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2532380" y="379095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1269" y="0"/>
                </a:lnTo>
                <a:lnTo>
                  <a:pt x="1269" y="1269"/>
                </a:lnTo>
                <a:lnTo>
                  <a:pt x="0" y="2539"/>
                </a:lnTo>
                <a:lnTo>
                  <a:pt x="0" y="3810"/>
                </a:lnTo>
                <a:lnTo>
                  <a:pt x="6350" y="508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2538730" y="37909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2540000" y="3796029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0"/>
                </a:lnTo>
                <a:lnTo>
                  <a:pt x="0" y="7620"/>
                </a:lnTo>
                <a:lnTo>
                  <a:pt x="1269" y="6350"/>
                </a:lnTo>
                <a:lnTo>
                  <a:pt x="2540" y="6350"/>
                </a:lnTo>
                <a:lnTo>
                  <a:pt x="5080" y="3810"/>
                </a:lnTo>
                <a:lnTo>
                  <a:pt x="508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2533650" y="379349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2533650" y="37871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2540" y="0"/>
                </a:lnTo>
                <a:lnTo>
                  <a:pt x="2540" y="1270"/>
                </a:lnTo>
                <a:lnTo>
                  <a:pt x="1269" y="1270"/>
                </a:lnTo>
                <a:lnTo>
                  <a:pt x="0" y="254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2540000" y="37871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2541269" y="378714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2542539" y="379349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69" y="5080"/>
                </a:lnTo>
                <a:lnTo>
                  <a:pt x="3809" y="5080"/>
                </a:lnTo>
                <a:lnTo>
                  <a:pt x="3809" y="3810"/>
                </a:lnTo>
                <a:lnTo>
                  <a:pt x="5079" y="3810"/>
                </a:lnTo>
                <a:lnTo>
                  <a:pt x="5079" y="2540"/>
                </a:lnTo>
                <a:lnTo>
                  <a:pt x="635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2536189" y="37884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2536189" y="37820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79" y="0"/>
                </a:lnTo>
                <a:lnTo>
                  <a:pt x="3809" y="1269"/>
                </a:lnTo>
                <a:lnTo>
                  <a:pt x="2540" y="1269"/>
                </a:lnTo>
                <a:lnTo>
                  <a:pt x="2540" y="2539"/>
                </a:lnTo>
                <a:lnTo>
                  <a:pt x="1269" y="2539"/>
                </a:lnTo>
                <a:lnTo>
                  <a:pt x="1269" y="3809"/>
                </a:lnTo>
                <a:lnTo>
                  <a:pt x="0" y="5079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2542539" y="378205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2545080" y="3788409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0" y="0"/>
                </a:moveTo>
                <a:lnTo>
                  <a:pt x="0" y="6350"/>
                </a:lnTo>
                <a:lnTo>
                  <a:pt x="1269" y="6350"/>
                </a:lnTo>
                <a:lnTo>
                  <a:pt x="2539" y="5079"/>
                </a:lnTo>
                <a:lnTo>
                  <a:pt x="3809" y="5079"/>
                </a:lnTo>
                <a:lnTo>
                  <a:pt x="5079" y="3809"/>
                </a:lnTo>
                <a:lnTo>
                  <a:pt x="5079" y="12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2538730" y="3782059"/>
            <a:ext cx="13970" cy="7620"/>
          </a:xfrm>
          <a:custGeom>
            <a:avLst/>
            <a:gdLst/>
            <a:ahLst/>
            <a:cxnLst/>
            <a:rect l="l" t="t" r="r" b="b"/>
            <a:pathLst>
              <a:path w="13969" h="7620">
                <a:moveTo>
                  <a:pt x="1269" y="0"/>
                </a:moveTo>
                <a:lnTo>
                  <a:pt x="0" y="3809"/>
                </a:lnTo>
                <a:lnTo>
                  <a:pt x="6350" y="6350"/>
                </a:lnTo>
                <a:lnTo>
                  <a:pt x="11429" y="7619"/>
                </a:lnTo>
                <a:lnTo>
                  <a:pt x="13969" y="2539"/>
                </a:lnTo>
                <a:lnTo>
                  <a:pt x="12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2540000" y="37769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2540" y="1270"/>
                </a:lnTo>
                <a:lnTo>
                  <a:pt x="1269" y="1270"/>
                </a:lnTo>
                <a:lnTo>
                  <a:pt x="1269" y="2540"/>
                </a:lnTo>
                <a:lnTo>
                  <a:pt x="0" y="3810"/>
                </a:lnTo>
                <a:lnTo>
                  <a:pt x="0" y="508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2546350" y="37769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2547619" y="37833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70" y="6350"/>
                </a:lnTo>
                <a:lnTo>
                  <a:pt x="2540" y="5080"/>
                </a:lnTo>
                <a:lnTo>
                  <a:pt x="3810" y="5080"/>
                </a:lnTo>
                <a:lnTo>
                  <a:pt x="5080" y="3810"/>
                </a:lnTo>
                <a:lnTo>
                  <a:pt x="5080" y="2540"/>
                </a:lnTo>
                <a:lnTo>
                  <a:pt x="635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2541269" y="377952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2541269" y="377444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2540" y="0"/>
                </a:lnTo>
                <a:lnTo>
                  <a:pt x="2540" y="1270"/>
                </a:lnTo>
                <a:lnTo>
                  <a:pt x="1270" y="1270"/>
                </a:lnTo>
                <a:lnTo>
                  <a:pt x="1270" y="2540"/>
                </a:lnTo>
                <a:lnTo>
                  <a:pt x="0" y="3810"/>
                </a:lnTo>
                <a:lnTo>
                  <a:pt x="0" y="5080"/>
                </a:lnTo>
                <a:lnTo>
                  <a:pt x="6350" y="508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2547619" y="3774440"/>
            <a:ext cx="2540" cy="11430"/>
          </a:xfrm>
          <a:custGeom>
            <a:avLst/>
            <a:gdLst/>
            <a:ahLst/>
            <a:cxnLst/>
            <a:rect l="l" t="t" r="r" b="b"/>
            <a:pathLst>
              <a:path w="2540" h="11429">
                <a:moveTo>
                  <a:pt x="0" y="0"/>
                </a:moveTo>
                <a:lnTo>
                  <a:pt x="2540" y="0"/>
                </a:lnTo>
                <a:lnTo>
                  <a:pt x="2540" y="11430"/>
                </a:lnTo>
                <a:lnTo>
                  <a:pt x="0" y="114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2550160" y="3779520"/>
            <a:ext cx="7620" cy="6350"/>
          </a:xfrm>
          <a:custGeom>
            <a:avLst/>
            <a:gdLst/>
            <a:ahLst/>
            <a:cxnLst/>
            <a:rect l="l" t="t" r="r" b="b"/>
            <a:pathLst>
              <a:path w="7619" h="6350">
                <a:moveTo>
                  <a:pt x="7620" y="0"/>
                </a:moveTo>
                <a:lnTo>
                  <a:pt x="0" y="0"/>
                </a:lnTo>
                <a:lnTo>
                  <a:pt x="0" y="6349"/>
                </a:lnTo>
                <a:lnTo>
                  <a:pt x="3809" y="6349"/>
                </a:lnTo>
                <a:lnTo>
                  <a:pt x="5080" y="5079"/>
                </a:lnTo>
                <a:lnTo>
                  <a:pt x="5080" y="3809"/>
                </a:lnTo>
                <a:lnTo>
                  <a:pt x="6350" y="3809"/>
                </a:lnTo>
                <a:lnTo>
                  <a:pt x="6350" y="1269"/>
                </a:lnTo>
                <a:lnTo>
                  <a:pt x="76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2545080" y="37744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2545080" y="3769359"/>
            <a:ext cx="5080" cy="5080"/>
          </a:xfrm>
          <a:custGeom>
            <a:avLst/>
            <a:gdLst/>
            <a:ahLst/>
            <a:cxnLst/>
            <a:rect l="l" t="t" r="r" b="b"/>
            <a:pathLst>
              <a:path w="5080" h="5079">
                <a:moveTo>
                  <a:pt x="5079" y="0"/>
                </a:moveTo>
                <a:lnTo>
                  <a:pt x="2539" y="0"/>
                </a:lnTo>
                <a:lnTo>
                  <a:pt x="0" y="2539"/>
                </a:lnTo>
                <a:lnTo>
                  <a:pt x="0" y="5079"/>
                </a:lnTo>
                <a:lnTo>
                  <a:pt x="5079" y="5079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2550160" y="376935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2552700" y="3774440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0"/>
                </a:lnTo>
                <a:lnTo>
                  <a:pt x="0" y="7620"/>
                </a:lnTo>
                <a:lnTo>
                  <a:pt x="1269" y="6350"/>
                </a:lnTo>
                <a:lnTo>
                  <a:pt x="2540" y="6350"/>
                </a:lnTo>
                <a:lnTo>
                  <a:pt x="3809" y="5080"/>
                </a:lnTo>
                <a:lnTo>
                  <a:pt x="5080" y="5080"/>
                </a:lnTo>
                <a:lnTo>
                  <a:pt x="5080" y="2540"/>
                </a:lnTo>
                <a:lnTo>
                  <a:pt x="635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2546350" y="377190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2546350" y="37655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0" y="381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2552700" y="376555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2555239" y="37719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69" y="6350"/>
                </a:lnTo>
                <a:lnTo>
                  <a:pt x="2540" y="5080"/>
                </a:lnTo>
                <a:lnTo>
                  <a:pt x="3809" y="5080"/>
                </a:lnTo>
                <a:lnTo>
                  <a:pt x="5079" y="3810"/>
                </a:lnTo>
                <a:lnTo>
                  <a:pt x="5079" y="2539"/>
                </a:lnTo>
                <a:lnTo>
                  <a:pt x="6350" y="253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2548889" y="376682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2548889" y="37604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3809" y="1269"/>
                </a:lnTo>
                <a:lnTo>
                  <a:pt x="2540" y="1269"/>
                </a:lnTo>
                <a:lnTo>
                  <a:pt x="1269" y="2539"/>
                </a:lnTo>
                <a:lnTo>
                  <a:pt x="1269" y="3809"/>
                </a:lnTo>
                <a:lnTo>
                  <a:pt x="0" y="5079"/>
                </a:lnTo>
                <a:lnTo>
                  <a:pt x="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2555239" y="376047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2557780" y="37668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49"/>
                </a:lnTo>
                <a:lnTo>
                  <a:pt x="1269" y="5079"/>
                </a:lnTo>
                <a:lnTo>
                  <a:pt x="3809" y="5079"/>
                </a:lnTo>
                <a:lnTo>
                  <a:pt x="3809" y="3809"/>
                </a:lnTo>
                <a:lnTo>
                  <a:pt x="5079" y="2539"/>
                </a:lnTo>
                <a:lnTo>
                  <a:pt x="5079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2551430" y="376300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2551430" y="375792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2539" y="0"/>
                </a:lnTo>
                <a:lnTo>
                  <a:pt x="0" y="2540"/>
                </a:lnTo>
                <a:lnTo>
                  <a:pt x="0" y="5080"/>
                </a:lnTo>
                <a:lnTo>
                  <a:pt x="6350" y="508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2557780" y="3757929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0" y="0"/>
                </a:moveTo>
                <a:lnTo>
                  <a:pt x="1269" y="0"/>
                </a:lnTo>
                <a:lnTo>
                  <a:pt x="1269" y="11430"/>
                </a:lnTo>
                <a:lnTo>
                  <a:pt x="0" y="114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2559050" y="37630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2540" y="6350"/>
                </a:lnTo>
                <a:lnTo>
                  <a:pt x="3809" y="5079"/>
                </a:lnTo>
                <a:lnTo>
                  <a:pt x="3809" y="3809"/>
                </a:lnTo>
                <a:lnTo>
                  <a:pt x="5080" y="3809"/>
                </a:lnTo>
                <a:lnTo>
                  <a:pt x="5080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2552700" y="37579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2552700" y="375285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2540" y="0"/>
                </a:lnTo>
                <a:lnTo>
                  <a:pt x="2540" y="1269"/>
                </a:lnTo>
                <a:lnTo>
                  <a:pt x="1269" y="1269"/>
                </a:lnTo>
                <a:lnTo>
                  <a:pt x="0" y="2539"/>
                </a:lnTo>
                <a:lnTo>
                  <a:pt x="0" y="5080"/>
                </a:lnTo>
                <a:lnTo>
                  <a:pt x="6350" y="508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2559050" y="3752850"/>
            <a:ext cx="1270" cy="11430"/>
          </a:xfrm>
          <a:custGeom>
            <a:avLst/>
            <a:gdLst/>
            <a:ahLst/>
            <a:cxnLst/>
            <a:rect l="l" t="t" r="r" b="b"/>
            <a:pathLst>
              <a:path w="1269" h="11429">
                <a:moveTo>
                  <a:pt x="0" y="0"/>
                </a:moveTo>
                <a:lnTo>
                  <a:pt x="1269" y="0"/>
                </a:lnTo>
                <a:lnTo>
                  <a:pt x="1269" y="11430"/>
                </a:lnTo>
                <a:lnTo>
                  <a:pt x="0" y="114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2560319" y="37579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0" y="6350"/>
                </a:lnTo>
                <a:lnTo>
                  <a:pt x="3810" y="6350"/>
                </a:lnTo>
                <a:lnTo>
                  <a:pt x="3810" y="5080"/>
                </a:lnTo>
                <a:lnTo>
                  <a:pt x="5080" y="3810"/>
                </a:lnTo>
                <a:lnTo>
                  <a:pt x="6350" y="3810"/>
                </a:lnTo>
                <a:lnTo>
                  <a:pt x="6350" y="25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2553969" y="3751579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1270" y="0"/>
                </a:moveTo>
                <a:lnTo>
                  <a:pt x="0" y="5080"/>
                </a:lnTo>
                <a:lnTo>
                  <a:pt x="6350" y="6350"/>
                </a:lnTo>
                <a:lnTo>
                  <a:pt x="12700" y="8890"/>
                </a:lnTo>
                <a:lnTo>
                  <a:pt x="13970" y="3810"/>
                </a:lnTo>
                <a:lnTo>
                  <a:pt x="7620" y="2540"/>
                </a:lnTo>
                <a:lnTo>
                  <a:pt x="12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2561589" y="3754120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0"/>
                </a:moveTo>
                <a:lnTo>
                  <a:pt x="0" y="0"/>
                </a:lnTo>
                <a:lnTo>
                  <a:pt x="6350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2555239" y="375030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2555239" y="374395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79" y="0"/>
                </a:lnTo>
                <a:lnTo>
                  <a:pt x="3809" y="1269"/>
                </a:lnTo>
                <a:lnTo>
                  <a:pt x="2540" y="1269"/>
                </a:lnTo>
                <a:lnTo>
                  <a:pt x="2540" y="2539"/>
                </a:lnTo>
                <a:lnTo>
                  <a:pt x="1269" y="2539"/>
                </a:lnTo>
                <a:lnTo>
                  <a:pt x="1269" y="3809"/>
                </a:lnTo>
                <a:lnTo>
                  <a:pt x="0" y="5079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2561589" y="374395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2564130" y="375030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69" y="5079"/>
                </a:lnTo>
                <a:lnTo>
                  <a:pt x="3809" y="5079"/>
                </a:lnTo>
                <a:lnTo>
                  <a:pt x="3809" y="3809"/>
                </a:lnTo>
                <a:lnTo>
                  <a:pt x="5079" y="2539"/>
                </a:lnTo>
                <a:lnTo>
                  <a:pt x="5079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2557780" y="37452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2557780" y="37388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79" y="0"/>
                </a:lnTo>
                <a:lnTo>
                  <a:pt x="3809" y="1270"/>
                </a:lnTo>
                <a:lnTo>
                  <a:pt x="2539" y="1270"/>
                </a:lnTo>
                <a:lnTo>
                  <a:pt x="0" y="381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2564130" y="37388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2565400" y="37452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69" y="6350"/>
                </a:lnTo>
                <a:lnTo>
                  <a:pt x="2540" y="5080"/>
                </a:lnTo>
                <a:lnTo>
                  <a:pt x="3809" y="5080"/>
                </a:lnTo>
                <a:lnTo>
                  <a:pt x="3809" y="3810"/>
                </a:lnTo>
                <a:lnTo>
                  <a:pt x="5080" y="3810"/>
                </a:lnTo>
                <a:lnTo>
                  <a:pt x="5080" y="2540"/>
                </a:lnTo>
                <a:lnTo>
                  <a:pt x="635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2559050" y="37401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2559050" y="373380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80" y="0"/>
                </a:lnTo>
                <a:lnTo>
                  <a:pt x="3809" y="1269"/>
                </a:lnTo>
                <a:lnTo>
                  <a:pt x="2540" y="1269"/>
                </a:lnTo>
                <a:lnTo>
                  <a:pt x="2540" y="2539"/>
                </a:lnTo>
                <a:lnTo>
                  <a:pt x="1269" y="2539"/>
                </a:lnTo>
                <a:lnTo>
                  <a:pt x="1269" y="3810"/>
                </a:lnTo>
                <a:lnTo>
                  <a:pt x="0" y="381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2565400" y="37338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2566669" y="374015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2540" y="6350"/>
                </a:lnTo>
                <a:lnTo>
                  <a:pt x="2540" y="5080"/>
                </a:lnTo>
                <a:lnTo>
                  <a:pt x="3810" y="5080"/>
                </a:lnTo>
                <a:lnTo>
                  <a:pt x="5080" y="3810"/>
                </a:lnTo>
                <a:lnTo>
                  <a:pt x="5080" y="2539"/>
                </a:lnTo>
                <a:lnTo>
                  <a:pt x="6350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2560319" y="373760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2560319" y="373507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0"/>
                </a:moveTo>
                <a:lnTo>
                  <a:pt x="0" y="2539"/>
                </a:lnTo>
                <a:lnTo>
                  <a:pt x="6350" y="25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2560319" y="3729990"/>
            <a:ext cx="13970" cy="8890"/>
          </a:xfrm>
          <a:custGeom>
            <a:avLst/>
            <a:gdLst/>
            <a:ahLst/>
            <a:cxnLst/>
            <a:rect l="l" t="t" r="r" b="b"/>
            <a:pathLst>
              <a:path w="13969" h="8889">
                <a:moveTo>
                  <a:pt x="2540" y="0"/>
                </a:moveTo>
                <a:lnTo>
                  <a:pt x="0" y="5080"/>
                </a:lnTo>
                <a:lnTo>
                  <a:pt x="6350" y="7620"/>
                </a:lnTo>
                <a:lnTo>
                  <a:pt x="11430" y="8890"/>
                </a:lnTo>
                <a:lnTo>
                  <a:pt x="13970" y="3810"/>
                </a:lnTo>
                <a:lnTo>
                  <a:pt x="7620" y="2540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2567939" y="3732529"/>
            <a:ext cx="6350" cy="1270"/>
          </a:xfrm>
          <a:custGeom>
            <a:avLst/>
            <a:gdLst/>
            <a:ahLst/>
            <a:cxnLst/>
            <a:rect l="l" t="t" r="r" b="b"/>
            <a:pathLst>
              <a:path w="6350" h="1270">
                <a:moveTo>
                  <a:pt x="6350" y="0"/>
                </a:moveTo>
                <a:lnTo>
                  <a:pt x="0" y="0"/>
                </a:lnTo>
                <a:lnTo>
                  <a:pt x="635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2562860" y="3727450"/>
            <a:ext cx="11430" cy="5080"/>
          </a:xfrm>
          <a:custGeom>
            <a:avLst/>
            <a:gdLst/>
            <a:ahLst/>
            <a:cxnLst/>
            <a:rect l="l" t="t" r="r" b="b"/>
            <a:pathLst>
              <a:path w="11430" h="5079">
                <a:moveTo>
                  <a:pt x="0" y="5080"/>
                </a:moveTo>
                <a:lnTo>
                  <a:pt x="0" y="0"/>
                </a:lnTo>
                <a:lnTo>
                  <a:pt x="11430" y="0"/>
                </a:lnTo>
                <a:lnTo>
                  <a:pt x="1143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2562860" y="372110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80" y="0"/>
                </a:moveTo>
                <a:lnTo>
                  <a:pt x="2540" y="0"/>
                </a:lnTo>
                <a:lnTo>
                  <a:pt x="1270" y="1269"/>
                </a:lnTo>
                <a:lnTo>
                  <a:pt x="1270" y="2539"/>
                </a:lnTo>
                <a:lnTo>
                  <a:pt x="0" y="2539"/>
                </a:lnTo>
                <a:lnTo>
                  <a:pt x="0" y="6350"/>
                </a:lnTo>
                <a:lnTo>
                  <a:pt x="5080" y="6350"/>
                </a:lnTo>
                <a:lnTo>
                  <a:pt x="5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2567939" y="372110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2569210" y="3727450"/>
            <a:ext cx="7620" cy="6350"/>
          </a:xfrm>
          <a:custGeom>
            <a:avLst/>
            <a:gdLst/>
            <a:ahLst/>
            <a:cxnLst/>
            <a:rect l="l" t="t" r="r" b="b"/>
            <a:pathLst>
              <a:path w="7619" h="6350">
                <a:moveTo>
                  <a:pt x="7620" y="0"/>
                </a:moveTo>
                <a:lnTo>
                  <a:pt x="0" y="0"/>
                </a:lnTo>
                <a:lnTo>
                  <a:pt x="0" y="6350"/>
                </a:lnTo>
                <a:lnTo>
                  <a:pt x="1270" y="6350"/>
                </a:lnTo>
                <a:lnTo>
                  <a:pt x="2540" y="5080"/>
                </a:lnTo>
                <a:lnTo>
                  <a:pt x="3809" y="5080"/>
                </a:lnTo>
                <a:lnTo>
                  <a:pt x="6350" y="2539"/>
                </a:lnTo>
                <a:lnTo>
                  <a:pt x="6350" y="1269"/>
                </a:lnTo>
                <a:lnTo>
                  <a:pt x="76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2564130" y="372364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2564130" y="3717290"/>
            <a:ext cx="5080" cy="6350"/>
          </a:xfrm>
          <a:custGeom>
            <a:avLst/>
            <a:gdLst/>
            <a:ahLst/>
            <a:cxnLst/>
            <a:rect l="l" t="t" r="r" b="b"/>
            <a:pathLst>
              <a:path w="5080" h="6350">
                <a:moveTo>
                  <a:pt x="5079" y="0"/>
                </a:moveTo>
                <a:lnTo>
                  <a:pt x="3809" y="1270"/>
                </a:lnTo>
                <a:lnTo>
                  <a:pt x="1269" y="1270"/>
                </a:lnTo>
                <a:lnTo>
                  <a:pt x="1269" y="2540"/>
                </a:lnTo>
                <a:lnTo>
                  <a:pt x="0" y="3810"/>
                </a:lnTo>
                <a:lnTo>
                  <a:pt x="0" y="6350"/>
                </a:lnTo>
                <a:lnTo>
                  <a:pt x="5079" y="6350"/>
                </a:lnTo>
                <a:lnTo>
                  <a:pt x="5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2569210" y="3717290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2571750" y="372364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2540" y="6350"/>
                </a:lnTo>
                <a:lnTo>
                  <a:pt x="2540" y="5080"/>
                </a:lnTo>
                <a:lnTo>
                  <a:pt x="3809" y="5080"/>
                </a:lnTo>
                <a:lnTo>
                  <a:pt x="5080" y="3810"/>
                </a:lnTo>
                <a:lnTo>
                  <a:pt x="5080" y="2540"/>
                </a:lnTo>
                <a:lnTo>
                  <a:pt x="6350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2565400" y="372110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2565400" y="371602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2565400" y="37096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2540" y="0"/>
                </a:lnTo>
                <a:lnTo>
                  <a:pt x="2540" y="1269"/>
                </a:lnTo>
                <a:lnTo>
                  <a:pt x="0" y="3809"/>
                </a:lnTo>
                <a:lnTo>
                  <a:pt x="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2571750" y="370967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2573019" y="37160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49"/>
                </a:lnTo>
                <a:lnTo>
                  <a:pt x="1270" y="5079"/>
                </a:lnTo>
                <a:lnTo>
                  <a:pt x="3810" y="5079"/>
                </a:lnTo>
                <a:lnTo>
                  <a:pt x="3810" y="3809"/>
                </a:lnTo>
                <a:lnTo>
                  <a:pt x="5080" y="3809"/>
                </a:lnTo>
                <a:lnTo>
                  <a:pt x="5080" y="2539"/>
                </a:lnTo>
                <a:lnTo>
                  <a:pt x="6350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2566669" y="37109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2566669" y="370712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2566669" y="3702050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2540" y="0"/>
                </a:lnTo>
                <a:lnTo>
                  <a:pt x="2540" y="1269"/>
                </a:lnTo>
                <a:lnTo>
                  <a:pt x="1270" y="1269"/>
                </a:lnTo>
                <a:lnTo>
                  <a:pt x="1270" y="2539"/>
                </a:lnTo>
                <a:lnTo>
                  <a:pt x="0" y="3810"/>
                </a:lnTo>
                <a:lnTo>
                  <a:pt x="0" y="5080"/>
                </a:lnTo>
                <a:lnTo>
                  <a:pt x="6350" y="508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2573019" y="370205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2574289" y="3707129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0"/>
                </a:lnTo>
                <a:lnTo>
                  <a:pt x="0" y="7620"/>
                </a:lnTo>
                <a:lnTo>
                  <a:pt x="1269" y="6350"/>
                </a:lnTo>
                <a:lnTo>
                  <a:pt x="3809" y="6350"/>
                </a:lnTo>
                <a:lnTo>
                  <a:pt x="3809" y="5080"/>
                </a:lnTo>
                <a:lnTo>
                  <a:pt x="5079" y="5080"/>
                </a:lnTo>
                <a:lnTo>
                  <a:pt x="5079" y="3810"/>
                </a:lnTo>
                <a:lnTo>
                  <a:pt x="6350" y="254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2567939" y="37020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2567939" y="36969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2567939" y="369442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2567939" y="36880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09" y="0"/>
                </a:lnTo>
                <a:lnTo>
                  <a:pt x="3809" y="1270"/>
                </a:lnTo>
                <a:lnTo>
                  <a:pt x="2540" y="1270"/>
                </a:lnTo>
                <a:lnTo>
                  <a:pt x="1269" y="2540"/>
                </a:lnTo>
                <a:lnTo>
                  <a:pt x="1269" y="3810"/>
                </a:lnTo>
                <a:lnTo>
                  <a:pt x="0" y="508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2574289" y="3688079"/>
            <a:ext cx="2540" cy="12700"/>
          </a:xfrm>
          <a:custGeom>
            <a:avLst/>
            <a:gdLst/>
            <a:ahLst/>
            <a:cxnLst/>
            <a:rect l="l" t="t" r="r" b="b"/>
            <a:pathLst>
              <a:path w="2540" h="12700">
                <a:moveTo>
                  <a:pt x="0" y="0"/>
                </a:moveTo>
                <a:lnTo>
                  <a:pt x="2540" y="0"/>
                </a:lnTo>
                <a:lnTo>
                  <a:pt x="254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2576830" y="36944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1269" y="5080"/>
                </a:lnTo>
                <a:lnTo>
                  <a:pt x="3809" y="5080"/>
                </a:lnTo>
                <a:lnTo>
                  <a:pt x="3809" y="3810"/>
                </a:lnTo>
                <a:lnTo>
                  <a:pt x="5079" y="2540"/>
                </a:lnTo>
                <a:lnTo>
                  <a:pt x="5079" y="127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2570480" y="36893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2570480" y="36842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2570480" y="368045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2570480" y="3675379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6350" y="0"/>
                </a:moveTo>
                <a:lnTo>
                  <a:pt x="2539" y="0"/>
                </a:lnTo>
                <a:lnTo>
                  <a:pt x="0" y="2540"/>
                </a:lnTo>
                <a:lnTo>
                  <a:pt x="0" y="5080"/>
                </a:lnTo>
                <a:lnTo>
                  <a:pt x="6350" y="508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2576830" y="367537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2578100" y="3680459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6350" y="0"/>
                </a:moveTo>
                <a:lnTo>
                  <a:pt x="0" y="0"/>
                </a:lnTo>
                <a:lnTo>
                  <a:pt x="0" y="7619"/>
                </a:lnTo>
                <a:lnTo>
                  <a:pt x="1269" y="6350"/>
                </a:lnTo>
                <a:lnTo>
                  <a:pt x="2540" y="6350"/>
                </a:lnTo>
                <a:lnTo>
                  <a:pt x="5080" y="3809"/>
                </a:lnTo>
                <a:lnTo>
                  <a:pt x="5080" y="2539"/>
                </a:lnTo>
                <a:lnTo>
                  <a:pt x="6350" y="126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2571750" y="367665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2571750" y="367284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2571750" y="366775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2571750" y="36626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2571750" y="365632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5080" y="0"/>
                </a:lnTo>
                <a:lnTo>
                  <a:pt x="3809" y="1270"/>
                </a:lnTo>
                <a:lnTo>
                  <a:pt x="2540" y="1270"/>
                </a:lnTo>
                <a:lnTo>
                  <a:pt x="2540" y="2540"/>
                </a:lnTo>
                <a:lnTo>
                  <a:pt x="1269" y="2540"/>
                </a:lnTo>
                <a:lnTo>
                  <a:pt x="0" y="381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2578100" y="3656329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69" y="0"/>
                </a:lnTo>
                <a:lnTo>
                  <a:pt x="126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2579369" y="366267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3810" y="6350"/>
                </a:lnTo>
                <a:lnTo>
                  <a:pt x="3810" y="5080"/>
                </a:lnTo>
                <a:lnTo>
                  <a:pt x="6350" y="2540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2573019" y="366014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2573019" y="365505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2573019" y="36499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2573019" y="364617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2573019" y="364235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2573019" y="36372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2573019" y="363347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2573019" y="362712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3810" y="0"/>
                </a:lnTo>
                <a:lnTo>
                  <a:pt x="3810" y="1269"/>
                </a:lnTo>
                <a:lnTo>
                  <a:pt x="2540" y="1269"/>
                </a:lnTo>
                <a:lnTo>
                  <a:pt x="1270" y="2539"/>
                </a:lnTo>
                <a:lnTo>
                  <a:pt x="1270" y="3809"/>
                </a:lnTo>
                <a:lnTo>
                  <a:pt x="0" y="5079"/>
                </a:lnTo>
                <a:lnTo>
                  <a:pt x="0" y="6349"/>
                </a:lnTo>
                <a:lnTo>
                  <a:pt x="6350" y="634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2579369" y="3627120"/>
            <a:ext cx="1270" cy="12700"/>
          </a:xfrm>
          <a:custGeom>
            <a:avLst/>
            <a:gdLst/>
            <a:ahLst/>
            <a:cxnLst/>
            <a:rect l="l" t="t" r="r" b="b"/>
            <a:pathLst>
              <a:path w="1269" h="12700">
                <a:moveTo>
                  <a:pt x="0" y="0"/>
                </a:moveTo>
                <a:lnTo>
                  <a:pt x="1270" y="0"/>
                </a:lnTo>
                <a:lnTo>
                  <a:pt x="1270" y="12699"/>
                </a:lnTo>
                <a:lnTo>
                  <a:pt x="0" y="12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2580639" y="3633470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49"/>
                </a:lnTo>
                <a:lnTo>
                  <a:pt x="2540" y="6349"/>
                </a:lnTo>
                <a:lnTo>
                  <a:pt x="5079" y="3809"/>
                </a:lnTo>
                <a:lnTo>
                  <a:pt x="6350" y="3809"/>
                </a:lnTo>
                <a:lnTo>
                  <a:pt x="6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2574289" y="362965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2574289" y="36245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2574289" y="362077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2574289" y="361695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2574289" y="361187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2574289" y="360680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2574289" y="36029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2574289" y="359917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2574289" y="359410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2574289" y="35902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2574289" y="35852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2574289" y="358267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2574289" y="35775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2574289" y="35725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2574289" y="356870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2574289" y="35648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2574289" y="35598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2574289" y="355600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2574289" y="355092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2574289" y="35458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2574289" y="354330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2574289" y="353949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2574289" y="35344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2574289" y="35293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2574289" y="352679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2574289" y="352170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2574289" y="351662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2574289" y="351282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2574289" y="35077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2574289" y="350265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2574289" y="350012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2574289" y="34950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2574289" y="349122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2574289" y="348742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09"/>
                </a:moveTo>
                <a:lnTo>
                  <a:pt x="0" y="0"/>
                </a:lnTo>
                <a:lnTo>
                  <a:pt x="12700" y="0"/>
                </a:lnTo>
                <a:lnTo>
                  <a:pt x="12700" y="3809"/>
                </a:lnTo>
                <a:lnTo>
                  <a:pt x="0" y="38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2574289" y="34823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2574289" y="347852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2574289" y="34734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2574289" y="34683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2574289" y="3465829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40"/>
                </a:moveTo>
                <a:lnTo>
                  <a:pt x="0" y="0"/>
                </a:lnTo>
                <a:lnTo>
                  <a:pt x="12700" y="0"/>
                </a:lnTo>
                <a:lnTo>
                  <a:pt x="12700" y="2540"/>
                </a:lnTo>
                <a:lnTo>
                  <a:pt x="0" y="25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2574289" y="346075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2574289" y="34556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2574289" y="3451859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2574289" y="344932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2574289" y="344424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2574289" y="3439159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2574289" y="3435350"/>
            <a:ext cx="12700" cy="3810"/>
          </a:xfrm>
          <a:custGeom>
            <a:avLst/>
            <a:gdLst/>
            <a:ahLst/>
            <a:cxnLst/>
            <a:rect l="l" t="t" r="r" b="b"/>
            <a:pathLst>
              <a:path w="12700" h="3810">
                <a:moveTo>
                  <a:pt x="0" y="3810"/>
                </a:moveTo>
                <a:lnTo>
                  <a:pt x="0" y="0"/>
                </a:lnTo>
                <a:lnTo>
                  <a:pt x="12700" y="0"/>
                </a:lnTo>
                <a:lnTo>
                  <a:pt x="12700" y="3810"/>
                </a:lnTo>
                <a:lnTo>
                  <a:pt x="0" y="3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2574289" y="34302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2574289" y="34251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2574289" y="342265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2574289" y="341757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79"/>
                </a:moveTo>
                <a:lnTo>
                  <a:pt x="0" y="0"/>
                </a:lnTo>
                <a:lnTo>
                  <a:pt x="12700" y="0"/>
                </a:lnTo>
                <a:lnTo>
                  <a:pt x="12700" y="5079"/>
                </a:lnTo>
                <a:lnTo>
                  <a:pt x="0" y="5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2574289" y="3412490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5080"/>
                </a:moveTo>
                <a:lnTo>
                  <a:pt x="0" y="0"/>
                </a:lnTo>
                <a:lnTo>
                  <a:pt x="12700" y="0"/>
                </a:lnTo>
                <a:lnTo>
                  <a:pt x="12700" y="5080"/>
                </a:lnTo>
                <a:lnTo>
                  <a:pt x="0" y="50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2574289" y="3409950"/>
            <a:ext cx="12700" cy="2540"/>
          </a:xfrm>
          <a:custGeom>
            <a:avLst/>
            <a:gdLst/>
            <a:ahLst/>
            <a:cxnLst/>
            <a:rect l="l" t="t" r="r" b="b"/>
            <a:pathLst>
              <a:path w="12700" h="2539">
                <a:moveTo>
                  <a:pt x="0" y="2539"/>
                </a:moveTo>
                <a:lnTo>
                  <a:pt x="0" y="0"/>
                </a:lnTo>
                <a:lnTo>
                  <a:pt x="12700" y="0"/>
                </a:lnTo>
                <a:lnTo>
                  <a:pt x="12700" y="2539"/>
                </a:lnTo>
                <a:lnTo>
                  <a:pt x="0" y="25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8797290" y="4984750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29" h="74929">
                <a:moveTo>
                  <a:pt x="0" y="0"/>
                </a:moveTo>
                <a:lnTo>
                  <a:pt x="0" y="74930"/>
                </a:lnTo>
                <a:lnTo>
                  <a:pt x="74929" y="368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2635250" y="5022215"/>
            <a:ext cx="6176010" cy="0"/>
          </a:xfrm>
          <a:custGeom>
            <a:avLst/>
            <a:gdLst/>
            <a:ahLst/>
            <a:cxnLst/>
            <a:rect l="l" t="t" r="r" b="b"/>
            <a:pathLst>
              <a:path w="6176009">
                <a:moveTo>
                  <a:pt x="0" y="0"/>
                </a:moveTo>
                <a:lnTo>
                  <a:pt x="6176009" y="0"/>
                </a:lnTo>
              </a:path>
            </a:pathLst>
          </a:custGeom>
          <a:ln w="114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262890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271780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280543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289433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298323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307213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15976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324866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333756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342646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351408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360298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369188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77952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386842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395732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404622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413385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422275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431165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440055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448817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457707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466597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4754879" y="4658359"/>
            <a:ext cx="49530" cy="12700"/>
          </a:xfrm>
          <a:custGeom>
            <a:avLst/>
            <a:gdLst/>
            <a:ahLst/>
            <a:cxnLst/>
            <a:rect l="l" t="t" r="r" b="b"/>
            <a:pathLst>
              <a:path w="49529" h="12700">
                <a:moveTo>
                  <a:pt x="0" y="0"/>
                </a:moveTo>
                <a:lnTo>
                  <a:pt x="49530" y="0"/>
                </a:lnTo>
                <a:lnTo>
                  <a:pt x="4953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484250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493140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502030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510794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519684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528574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537464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546227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555117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564007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572897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581660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590550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599440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6083300" y="4658359"/>
            <a:ext cx="49530" cy="12700"/>
          </a:xfrm>
          <a:custGeom>
            <a:avLst/>
            <a:gdLst/>
            <a:ahLst/>
            <a:cxnLst/>
            <a:rect l="l" t="t" r="r" b="b"/>
            <a:pathLst>
              <a:path w="49529" h="12700">
                <a:moveTo>
                  <a:pt x="0" y="0"/>
                </a:moveTo>
                <a:lnTo>
                  <a:pt x="49529" y="0"/>
                </a:lnTo>
                <a:lnTo>
                  <a:pt x="4952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617092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625982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634872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643635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652525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661415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670305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679069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687959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696849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705739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714502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723392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732282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741045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749935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758825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767715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776477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785367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794257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803148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811910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820800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829690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838580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847344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856234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8651240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8738869" y="4658359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8827769" y="4658359"/>
            <a:ext cx="38100" cy="1270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0" y="0"/>
                </a:moveTo>
                <a:lnTo>
                  <a:pt x="38100" y="0"/>
                </a:lnTo>
                <a:lnTo>
                  <a:pt x="381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264286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273176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282066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290830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299720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308610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317500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326262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335152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344042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352932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361696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370586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379476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388366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397128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406018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414908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423672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432562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441452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450342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459105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467995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476885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485775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494537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503427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512317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5212079" y="3501390"/>
            <a:ext cx="49530" cy="12700"/>
          </a:xfrm>
          <a:custGeom>
            <a:avLst/>
            <a:gdLst/>
            <a:ahLst/>
            <a:cxnLst/>
            <a:rect l="l" t="t" r="r" b="b"/>
            <a:pathLst>
              <a:path w="49529" h="12700">
                <a:moveTo>
                  <a:pt x="0" y="0"/>
                </a:moveTo>
                <a:lnTo>
                  <a:pt x="49530" y="0"/>
                </a:lnTo>
                <a:lnTo>
                  <a:pt x="4953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529970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538860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547750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556514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565404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574294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583184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591947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600837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609727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618617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627380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636270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645160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6540500" y="3501390"/>
            <a:ext cx="49530" cy="12700"/>
          </a:xfrm>
          <a:custGeom>
            <a:avLst/>
            <a:gdLst/>
            <a:ahLst/>
            <a:cxnLst/>
            <a:rect l="l" t="t" r="r" b="b"/>
            <a:pathLst>
              <a:path w="49529" h="12700">
                <a:moveTo>
                  <a:pt x="0" y="0"/>
                </a:moveTo>
                <a:lnTo>
                  <a:pt x="49529" y="0"/>
                </a:lnTo>
                <a:lnTo>
                  <a:pt x="49529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662812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671702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680592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689355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698245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707135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716025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724789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733679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742569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751459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760222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769112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778002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786765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795655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804545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813435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822198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831088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839978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8488680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857630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866520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8754109" y="3501390"/>
            <a:ext cx="50800" cy="12700"/>
          </a:xfrm>
          <a:custGeom>
            <a:avLst/>
            <a:gdLst/>
            <a:ahLst/>
            <a:cxnLst/>
            <a:rect l="l" t="t" r="r" b="b"/>
            <a:pathLst>
              <a:path w="50800" h="12700">
                <a:moveTo>
                  <a:pt x="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8843009" y="3501390"/>
            <a:ext cx="36830" cy="12700"/>
          </a:xfrm>
          <a:custGeom>
            <a:avLst/>
            <a:gdLst/>
            <a:ahLst/>
            <a:cxnLst/>
            <a:rect l="l" t="t" r="r" b="b"/>
            <a:pathLst>
              <a:path w="36829" h="12700">
                <a:moveTo>
                  <a:pt x="0" y="0"/>
                </a:moveTo>
                <a:lnTo>
                  <a:pt x="36830" y="0"/>
                </a:lnTo>
                <a:lnTo>
                  <a:pt x="3683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2612389" y="4081779"/>
            <a:ext cx="6238240" cy="0"/>
          </a:xfrm>
          <a:custGeom>
            <a:avLst/>
            <a:gdLst/>
            <a:ahLst/>
            <a:cxnLst/>
            <a:rect l="l" t="t" r="r" b="b"/>
            <a:pathLst>
              <a:path w="6238240">
                <a:moveTo>
                  <a:pt x="0" y="0"/>
                </a:moveTo>
                <a:lnTo>
                  <a:pt x="6238240" y="0"/>
                </a:lnTo>
              </a:path>
            </a:pathLst>
          </a:custGeom>
          <a:ln w="125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2576830" y="3045460"/>
            <a:ext cx="74930" cy="74930"/>
          </a:xfrm>
          <a:custGeom>
            <a:avLst/>
            <a:gdLst/>
            <a:ahLst/>
            <a:cxnLst/>
            <a:rect l="l" t="t" r="r" b="b"/>
            <a:pathLst>
              <a:path w="74930" h="74930">
                <a:moveTo>
                  <a:pt x="38100" y="0"/>
                </a:moveTo>
                <a:lnTo>
                  <a:pt x="0" y="74929"/>
                </a:lnTo>
                <a:lnTo>
                  <a:pt x="74929" y="7492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2614930" y="3105150"/>
            <a:ext cx="0" cy="1898650"/>
          </a:xfrm>
          <a:custGeom>
            <a:avLst/>
            <a:gdLst/>
            <a:ahLst/>
            <a:cxnLst/>
            <a:rect l="l" t="t" r="r" b="b"/>
            <a:pathLst>
              <a:path h="1898650">
                <a:moveTo>
                  <a:pt x="0" y="0"/>
                </a:moveTo>
                <a:lnTo>
                  <a:pt x="0" y="18986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2614930" y="50038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 txBox="1"/>
          <p:nvPr/>
        </p:nvSpPr>
        <p:spPr>
          <a:xfrm>
            <a:off x="8973819" y="3206750"/>
            <a:ext cx="648970" cy="194056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2700">
              <a:spcBef>
                <a:spcPts val="1170"/>
              </a:spcBef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UCL</a:t>
            </a:r>
            <a:endParaRPr>
              <a:latin typeface="Times New Roman"/>
              <a:cs typeface="Times New Roman"/>
            </a:endParaRPr>
          </a:p>
          <a:p>
            <a:pPr marL="25400" marR="5080">
              <a:spcBef>
                <a:spcPts val="1070"/>
              </a:spcBef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pc="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pc="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er  Line</a:t>
            </a:r>
            <a:endParaRPr>
              <a:latin typeface="Times New Roman"/>
              <a:cs typeface="Times New Roman"/>
            </a:endParaRPr>
          </a:p>
          <a:p>
            <a:pPr marL="40005">
              <a:spcBef>
                <a:spcPts val="1410"/>
              </a:spcBef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LCL</a:t>
            </a:r>
            <a:endParaRPr>
              <a:latin typeface="Times New Roman"/>
              <a:cs typeface="Times New Roman"/>
            </a:endParaRPr>
          </a:p>
          <a:p>
            <a:pPr marL="25400">
              <a:spcBef>
                <a:spcPts val="1210"/>
              </a:spcBef>
            </a:pP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Time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66" name="object 1566"/>
          <p:cNvSpPr txBox="1"/>
          <p:nvPr/>
        </p:nvSpPr>
        <p:spPr>
          <a:xfrm>
            <a:off x="2133601" y="2917190"/>
            <a:ext cx="4540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Va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67" name="object 1567"/>
          <p:cNvSpPr/>
          <p:nvPr/>
        </p:nvSpPr>
        <p:spPr>
          <a:xfrm>
            <a:off x="3312221" y="3897691"/>
            <a:ext cx="100209" cy="10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3110291" y="4179631"/>
            <a:ext cx="98939" cy="1040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3597971" y="4135181"/>
            <a:ext cx="98939" cy="1027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4292661" y="3789741"/>
            <a:ext cx="100209" cy="1027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3892611" y="3849431"/>
            <a:ext cx="100209" cy="1027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4702871" y="4184711"/>
            <a:ext cx="98939" cy="1040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5283261" y="3818951"/>
            <a:ext cx="100209" cy="1040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6663751" y="3918011"/>
            <a:ext cx="100209" cy="1027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4045011" y="4006911"/>
            <a:ext cx="100209" cy="1027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4902261" y="3888801"/>
            <a:ext cx="98939" cy="1027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5749351" y="3246181"/>
            <a:ext cx="100209" cy="1027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7330501" y="3769421"/>
            <a:ext cx="100209" cy="1027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7140001" y="4263451"/>
            <a:ext cx="100209" cy="1040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5988111" y="3839271"/>
            <a:ext cx="100209" cy="1027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7749601" y="3611941"/>
            <a:ext cx="100209" cy="1027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8045511" y="4234241"/>
            <a:ext cx="100209" cy="1040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5730301" y="4225351"/>
            <a:ext cx="100209" cy="10274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8388411" y="3897691"/>
            <a:ext cx="100209" cy="1040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8683051" y="4135181"/>
            <a:ext cx="100209" cy="1027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5981700" y="3393440"/>
            <a:ext cx="2818130" cy="12700"/>
          </a:xfrm>
          <a:custGeom>
            <a:avLst/>
            <a:gdLst/>
            <a:ahLst/>
            <a:cxnLst/>
            <a:rect l="l" t="t" r="r" b="b"/>
            <a:pathLst>
              <a:path w="2818129" h="12700">
                <a:moveTo>
                  <a:pt x="0" y="12700"/>
                </a:moveTo>
                <a:lnTo>
                  <a:pt x="2818129" y="12700"/>
                </a:lnTo>
                <a:lnTo>
                  <a:pt x="281812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8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 txBox="1"/>
          <p:nvPr/>
        </p:nvSpPr>
        <p:spPr>
          <a:xfrm>
            <a:off x="5981700" y="3103879"/>
            <a:ext cx="2818130" cy="247504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750" rIns="0" bIns="0" rtlCol="0">
            <a:spAutoFit/>
          </a:bodyPr>
          <a:lstStyle/>
          <a:p>
            <a:pPr marL="77470">
              <a:spcBef>
                <a:spcPts val="250"/>
              </a:spcBef>
            </a:pPr>
            <a:r>
              <a:rPr sz="1400" dirty="0">
                <a:solidFill>
                  <a:srgbClr val="071C57"/>
                </a:solidFill>
                <a:latin typeface="Times New Roman"/>
                <a:cs typeface="Times New Roman"/>
              </a:rPr>
              <a:t>This point </a:t>
            </a:r>
            <a:r>
              <a:rPr sz="1400" spc="5" dirty="0">
                <a:solidFill>
                  <a:srgbClr val="071C57"/>
                </a:solidFill>
                <a:latin typeface="Times New Roman"/>
                <a:cs typeface="Times New Roman"/>
              </a:rPr>
              <a:t>is </a:t>
            </a:r>
            <a:r>
              <a:rPr sz="1400" dirty="0">
                <a:solidFill>
                  <a:srgbClr val="071C57"/>
                </a:solidFill>
                <a:latin typeface="Times New Roman"/>
                <a:cs typeface="Times New Roman"/>
              </a:rPr>
              <a:t>out of the control</a:t>
            </a:r>
            <a:r>
              <a:rPr sz="1400" spc="-20" dirty="0">
                <a:solidFill>
                  <a:srgbClr val="071C57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071C57"/>
                </a:solidFill>
                <a:latin typeface="Times New Roman"/>
                <a:cs typeface="Times New Roman"/>
              </a:rPr>
              <a:t>limits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88" name="object 1588"/>
          <p:cNvSpPr/>
          <p:nvPr/>
        </p:nvSpPr>
        <p:spPr>
          <a:xfrm>
            <a:off x="2759710" y="3519170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859"/>
                </a:lnTo>
              </a:path>
            </a:pathLst>
          </a:custGeom>
          <a:ln w="125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2759710" y="3928109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859"/>
                </a:lnTo>
              </a:path>
            </a:pathLst>
          </a:custGeom>
          <a:ln w="125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2759710" y="4098290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860"/>
                </a:lnTo>
              </a:path>
            </a:pathLst>
          </a:custGeom>
          <a:ln w="125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2759710" y="4513579"/>
            <a:ext cx="0" cy="148590"/>
          </a:xfrm>
          <a:custGeom>
            <a:avLst/>
            <a:gdLst/>
            <a:ahLst/>
            <a:cxnLst/>
            <a:rect l="l" t="t" r="r" b="b"/>
            <a:pathLst>
              <a:path h="148589">
                <a:moveTo>
                  <a:pt x="0" y="0"/>
                </a:moveTo>
                <a:lnTo>
                  <a:pt x="0" y="148590"/>
                </a:lnTo>
              </a:path>
            </a:pathLst>
          </a:custGeom>
          <a:ln w="125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 txBox="1"/>
          <p:nvPr/>
        </p:nvSpPr>
        <p:spPr>
          <a:xfrm>
            <a:off x="2633981" y="4243070"/>
            <a:ext cx="2508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1600" dirty="0">
                <a:solidFill>
                  <a:srgbClr val="FFFFFF"/>
                </a:solidFill>
                <a:latin typeface="Symbol"/>
                <a:cs typeface="Symbol"/>
              </a:rPr>
              <a:t>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593" name="object 1593"/>
          <p:cNvSpPr txBox="1"/>
          <p:nvPr/>
        </p:nvSpPr>
        <p:spPr>
          <a:xfrm>
            <a:off x="2633981" y="3674109"/>
            <a:ext cx="2508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1600" dirty="0">
                <a:solidFill>
                  <a:srgbClr val="FFFFFF"/>
                </a:solidFill>
                <a:latin typeface="Symbol"/>
                <a:cs typeface="Symbol"/>
              </a:rPr>
              <a:t></a:t>
            </a:r>
            <a:endParaRPr sz="1600">
              <a:latin typeface="Symbol"/>
              <a:cs typeface="Symbol"/>
            </a:endParaRPr>
          </a:p>
        </p:txBody>
      </p:sp>
      <p:sp>
        <p:nvSpPr>
          <p:cNvPr id="1594" name="object 1594"/>
          <p:cNvSpPr txBox="1">
            <a:spLocks noGrp="1"/>
          </p:cNvSpPr>
          <p:nvPr>
            <p:ph type="title"/>
          </p:nvPr>
        </p:nvSpPr>
        <p:spPr>
          <a:xfrm>
            <a:off x="2358389" y="147320"/>
            <a:ext cx="5572760" cy="6959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96342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Control</a:t>
            </a:r>
            <a:r>
              <a:rPr spc="-25" dirty="0"/>
              <a:t> </a:t>
            </a:r>
            <a:r>
              <a:rPr spc="-5" dirty="0"/>
              <a:t>Chart</a:t>
            </a:r>
            <a:endParaRPr/>
          </a:p>
        </p:txBody>
      </p:sp>
      <p:pic>
        <p:nvPicPr>
          <p:cNvPr id="1597" name="Audio 1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523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7430" y="927101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0"/>
                </a:moveTo>
                <a:lnTo>
                  <a:pt x="0" y="17779"/>
                </a:lnTo>
                <a:lnTo>
                  <a:pt x="0" y="0"/>
                </a:lnTo>
                <a:close/>
              </a:path>
              <a:path h="52069">
                <a:moveTo>
                  <a:pt x="0" y="19050"/>
                </a:moveTo>
                <a:lnTo>
                  <a:pt x="0" y="52070"/>
                </a:lnTo>
                <a:lnTo>
                  <a:pt x="0" y="1905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09280" y="1435735"/>
            <a:ext cx="2540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54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88680" y="1412875"/>
            <a:ext cx="2540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54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57159" y="1100455"/>
            <a:ext cx="885190" cy="0"/>
          </a:xfrm>
          <a:custGeom>
            <a:avLst/>
            <a:gdLst/>
            <a:ahLst/>
            <a:cxnLst/>
            <a:rect l="l" t="t" r="r" b="b"/>
            <a:pathLst>
              <a:path w="885190">
                <a:moveTo>
                  <a:pt x="0" y="0"/>
                </a:moveTo>
                <a:lnTo>
                  <a:pt x="885189" y="0"/>
                </a:lnTo>
              </a:path>
            </a:pathLst>
          </a:custGeom>
          <a:ln w="34290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66890" y="1544319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69">
                <a:moveTo>
                  <a:pt x="0" y="1270"/>
                </a:moveTo>
                <a:lnTo>
                  <a:pt x="8889" y="1270"/>
                </a:lnTo>
                <a:lnTo>
                  <a:pt x="88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66890" y="1543050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29" h="1269">
                <a:moveTo>
                  <a:pt x="0" y="1269"/>
                </a:moveTo>
                <a:lnTo>
                  <a:pt x="24130" y="1269"/>
                </a:lnTo>
                <a:lnTo>
                  <a:pt x="2413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66890" y="1541780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39" h="1269">
                <a:moveTo>
                  <a:pt x="0" y="1270"/>
                </a:moveTo>
                <a:lnTo>
                  <a:pt x="40639" y="1270"/>
                </a:lnTo>
                <a:lnTo>
                  <a:pt x="406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66890" y="1540510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79" h="1269">
                <a:moveTo>
                  <a:pt x="0" y="1270"/>
                </a:moveTo>
                <a:lnTo>
                  <a:pt x="55880" y="1270"/>
                </a:lnTo>
                <a:lnTo>
                  <a:pt x="558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66890" y="15392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66890" y="1538605"/>
            <a:ext cx="86360" cy="0"/>
          </a:xfrm>
          <a:custGeom>
            <a:avLst/>
            <a:gdLst/>
            <a:ahLst/>
            <a:cxnLst/>
            <a:rect l="l" t="t" r="r" b="b"/>
            <a:pathLst>
              <a:path w="86360">
                <a:moveTo>
                  <a:pt x="0" y="0"/>
                </a:moveTo>
                <a:lnTo>
                  <a:pt x="863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66890" y="153733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66890" y="1536064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66890" y="1534794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66890" y="1533525"/>
            <a:ext cx="148590" cy="0"/>
          </a:xfrm>
          <a:custGeom>
            <a:avLst/>
            <a:gdLst/>
            <a:ahLst/>
            <a:cxnLst/>
            <a:rect l="l" t="t" r="r" b="b"/>
            <a:pathLst>
              <a:path w="148589">
                <a:moveTo>
                  <a:pt x="0" y="0"/>
                </a:moveTo>
                <a:lnTo>
                  <a:pt x="1485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66890" y="153225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66890" y="153098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66890" y="1529714"/>
            <a:ext cx="195580" cy="0"/>
          </a:xfrm>
          <a:custGeom>
            <a:avLst/>
            <a:gdLst/>
            <a:ahLst/>
            <a:cxnLst/>
            <a:rect l="l" t="t" r="r" b="b"/>
            <a:pathLst>
              <a:path w="195579">
                <a:moveTo>
                  <a:pt x="0" y="0"/>
                </a:moveTo>
                <a:lnTo>
                  <a:pt x="1955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66890" y="1528444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66890" y="1527175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60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6890" y="152590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66890" y="152463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66890" y="1523364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66890" y="1522094"/>
            <a:ext cx="288290" cy="0"/>
          </a:xfrm>
          <a:custGeom>
            <a:avLst/>
            <a:gdLst/>
            <a:ahLst/>
            <a:cxnLst/>
            <a:rect l="l" t="t" r="r" b="b"/>
            <a:pathLst>
              <a:path w="288289">
                <a:moveTo>
                  <a:pt x="0" y="0"/>
                </a:moveTo>
                <a:lnTo>
                  <a:pt x="2882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66890" y="1520825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66890" y="151955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66890" y="1518285"/>
            <a:ext cx="335280" cy="0"/>
          </a:xfrm>
          <a:custGeom>
            <a:avLst/>
            <a:gdLst/>
            <a:ahLst/>
            <a:cxnLst/>
            <a:rect l="l" t="t" r="r" b="b"/>
            <a:pathLst>
              <a:path w="335279">
                <a:moveTo>
                  <a:pt x="0" y="0"/>
                </a:moveTo>
                <a:lnTo>
                  <a:pt x="3352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66890" y="1517014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66890" y="1515744"/>
            <a:ext cx="367030" cy="0"/>
          </a:xfrm>
          <a:custGeom>
            <a:avLst/>
            <a:gdLst/>
            <a:ahLst/>
            <a:cxnLst/>
            <a:rect l="l" t="t" r="r" b="b"/>
            <a:pathLst>
              <a:path w="367029">
                <a:moveTo>
                  <a:pt x="0" y="0"/>
                </a:moveTo>
                <a:lnTo>
                  <a:pt x="3670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66890" y="1514475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22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66890" y="1513205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5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66890" y="1511935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66890" y="1510664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9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66890" y="1509394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66890" y="1508125"/>
            <a:ext cx="459740" cy="0"/>
          </a:xfrm>
          <a:custGeom>
            <a:avLst/>
            <a:gdLst/>
            <a:ahLst/>
            <a:cxnLst/>
            <a:rect l="l" t="t" r="r" b="b"/>
            <a:pathLst>
              <a:path w="459739">
                <a:moveTo>
                  <a:pt x="0" y="0"/>
                </a:moveTo>
                <a:lnTo>
                  <a:pt x="4597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66890" y="150685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79">
                <a:moveTo>
                  <a:pt x="0" y="0"/>
                </a:moveTo>
                <a:lnTo>
                  <a:pt x="4749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66890" y="1505585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902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66890" y="1504314"/>
            <a:ext cx="506730" cy="0"/>
          </a:xfrm>
          <a:custGeom>
            <a:avLst/>
            <a:gdLst/>
            <a:ahLst/>
            <a:cxnLst/>
            <a:rect l="l" t="t" r="r" b="b"/>
            <a:pathLst>
              <a:path w="506729">
                <a:moveTo>
                  <a:pt x="0" y="0"/>
                </a:moveTo>
                <a:lnTo>
                  <a:pt x="5067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66890" y="1503044"/>
            <a:ext cx="521970" cy="0"/>
          </a:xfrm>
          <a:custGeom>
            <a:avLst/>
            <a:gdLst/>
            <a:ahLst/>
            <a:cxnLst/>
            <a:rect l="l" t="t" r="r" b="b"/>
            <a:pathLst>
              <a:path w="521970">
                <a:moveTo>
                  <a:pt x="0" y="0"/>
                </a:moveTo>
                <a:lnTo>
                  <a:pt x="5219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66890" y="150177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10">
                <a:moveTo>
                  <a:pt x="0" y="0"/>
                </a:moveTo>
                <a:lnTo>
                  <a:pt x="5372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66890" y="1500505"/>
            <a:ext cx="552450" cy="0"/>
          </a:xfrm>
          <a:custGeom>
            <a:avLst/>
            <a:gdLst/>
            <a:ahLst/>
            <a:cxnLst/>
            <a:rect l="l" t="t" r="r" b="b"/>
            <a:pathLst>
              <a:path w="552450">
                <a:moveTo>
                  <a:pt x="0" y="0"/>
                </a:moveTo>
                <a:lnTo>
                  <a:pt x="5524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66890" y="1499235"/>
            <a:ext cx="568960" cy="0"/>
          </a:xfrm>
          <a:custGeom>
            <a:avLst/>
            <a:gdLst/>
            <a:ahLst/>
            <a:cxnLst/>
            <a:rect l="l" t="t" r="r" b="b"/>
            <a:pathLst>
              <a:path w="568960">
                <a:moveTo>
                  <a:pt x="0" y="0"/>
                </a:moveTo>
                <a:lnTo>
                  <a:pt x="5689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66890" y="1497964"/>
            <a:ext cx="584200" cy="0"/>
          </a:xfrm>
          <a:custGeom>
            <a:avLst/>
            <a:gdLst/>
            <a:ahLst/>
            <a:cxnLst/>
            <a:rect l="l" t="t" r="r" b="b"/>
            <a:pathLst>
              <a:path w="584200">
                <a:moveTo>
                  <a:pt x="0" y="0"/>
                </a:moveTo>
                <a:lnTo>
                  <a:pt x="5842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66890" y="1496694"/>
            <a:ext cx="599440" cy="0"/>
          </a:xfrm>
          <a:custGeom>
            <a:avLst/>
            <a:gdLst/>
            <a:ahLst/>
            <a:cxnLst/>
            <a:rect l="l" t="t" r="r" b="b"/>
            <a:pathLst>
              <a:path w="599439">
                <a:moveTo>
                  <a:pt x="0" y="0"/>
                </a:moveTo>
                <a:lnTo>
                  <a:pt x="5994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66890" y="1495425"/>
            <a:ext cx="614680" cy="0"/>
          </a:xfrm>
          <a:custGeom>
            <a:avLst/>
            <a:gdLst/>
            <a:ahLst/>
            <a:cxnLst/>
            <a:rect l="l" t="t" r="r" b="b"/>
            <a:pathLst>
              <a:path w="614679">
                <a:moveTo>
                  <a:pt x="0" y="0"/>
                </a:moveTo>
                <a:lnTo>
                  <a:pt x="6146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66890" y="14941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0" y="0"/>
                </a:moveTo>
                <a:lnTo>
                  <a:pt x="6299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66890" y="1492885"/>
            <a:ext cx="646430" cy="0"/>
          </a:xfrm>
          <a:custGeom>
            <a:avLst/>
            <a:gdLst/>
            <a:ahLst/>
            <a:cxnLst/>
            <a:rect l="l" t="t" r="r" b="b"/>
            <a:pathLst>
              <a:path w="646429">
                <a:moveTo>
                  <a:pt x="0" y="0"/>
                </a:moveTo>
                <a:lnTo>
                  <a:pt x="6464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66890" y="1491614"/>
            <a:ext cx="661670" cy="0"/>
          </a:xfrm>
          <a:custGeom>
            <a:avLst/>
            <a:gdLst/>
            <a:ahLst/>
            <a:cxnLst/>
            <a:rect l="l" t="t" r="r" b="b"/>
            <a:pathLst>
              <a:path w="661670">
                <a:moveTo>
                  <a:pt x="0" y="0"/>
                </a:moveTo>
                <a:lnTo>
                  <a:pt x="6616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66890" y="1490344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66890" y="1489075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21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66890" y="148780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0" y="0"/>
                </a:moveTo>
                <a:lnTo>
                  <a:pt x="7086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866890" y="1486535"/>
            <a:ext cx="72390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66890" y="1485264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91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66890" y="1483994"/>
            <a:ext cx="754380" cy="0"/>
          </a:xfrm>
          <a:custGeom>
            <a:avLst/>
            <a:gdLst/>
            <a:ahLst/>
            <a:cxnLst/>
            <a:rect l="l" t="t" r="r" b="b"/>
            <a:pathLst>
              <a:path w="754379">
                <a:moveTo>
                  <a:pt x="0" y="0"/>
                </a:moveTo>
                <a:lnTo>
                  <a:pt x="7543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866890" y="1482725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8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866890" y="1481455"/>
            <a:ext cx="786130" cy="0"/>
          </a:xfrm>
          <a:custGeom>
            <a:avLst/>
            <a:gdLst/>
            <a:ahLst/>
            <a:cxnLst/>
            <a:rect l="l" t="t" r="r" b="b"/>
            <a:pathLst>
              <a:path w="786129">
                <a:moveTo>
                  <a:pt x="0" y="0"/>
                </a:moveTo>
                <a:lnTo>
                  <a:pt x="7861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866891" y="946150"/>
            <a:ext cx="890269" cy="527050"/>
          </a:xfrm>
          <a:custGeom>
            <a:avLst/>
            <a:gdLst/>
            <a:ahLst/>
            <a:cxnLst/>
            <a:rect l="l" t="t" r="r" b="b"/>
            <a:pathLst>
              <a:path w="890270" h="527050">
                <a:moveTo>
                  <a:pt x="0" y="527050"/>
                </a:moveTo>
                <a:lnTo>
                  <a:pt x="890270" y="527050"/>
                </a:lnTo>
                <a:lnTo>
                  <a:pt x="890270" y="0"/>
                </a:lnTo>
                <a:lnTo>
                  <a:pt x="0" y="0"/>
                </a:lnTo>
                <a:lnTo>
                  <a:pt x="0" y="52705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75350" y="161671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75350" y="1615439"/>
            <a:ext cx="30480" cy="1270"/>
          </a:xfrm>
          <a:custGeom>
            <a:avLst/>
            <a:gdLst/>
            <a:ahLst/>
            <a:cxnLst/>
            <a:rect l="l" t="t" r="r" b="b"/>
            <a:pathLst>
              <a:path w="30479" h="1269">
                <a:moveTo>
                  <a:pt x="0" y="1269"/>
                </a:moveTo>
                <a:lnTo>
                  <a:pt x="30479" y="1269"/>
                </a:lnTo>
                <a:lnTo>
                  <a:pt x="304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75350" y="1614169"/>
            <a:ext cx="46990" cy="1270"/>
          </a:xfrm>
          <a:custGeom>
            <a:avLst/>
            <a:gdLst/>
            <a:ahLst/>
            <a:cxnLst/>
            <a:rect l="l" t="t" r="r" b="b"/>
            <a:pathLst>
              <a:path w="46989" h="1269">
                <a:moveTo>
                  <a:pt x="0" y="1270"/>
                </a:moveTo>
                <a:lnTo>
                  <a:pt x="46989" y="1270"/>
                </a:lnTo>
                <a:lnTo>
                  <a:pt x="469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75350" y="1612900"/>
            <a:ext cx="62230" cy="1270"/>
          </a:xfrm>
          <a:custGeom>
            <a:avLst/>
            <a:gdLst/>
            <a:ahLst/>
            <a:cxnLst/>
            <a:rect l="l" t="t" r="r" b="b"/>
            <a:pathLst>
              <a:path w="62229" h="1269">
                <a:moveTo>
                  <a:pt x="0" y="1269"/>
                </a:moveTo>
                <a:lnTo>
                  <a:pt x="62229" y="1269"/>
                </a:lnTo>
                <a:lnTo>
                  <a:pt x="6222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75350" y="1611630"/>
            <a:ext cx="77470" cy="1270"/>
          </a:xfrm>
          <a:custGeom>
            <a:avLst/>
            <a:gdLst/>
            <a:ahLst/>
            <a:cxnLst/>
            <a:rect l="l" t="t" r="r" b="b"/>
            <a:pathLst>
              <a:path w="77470" h="1269">
                <a:moveTo>
                  <a:pt x="0" y="1270"/>
                </a:moveTo>
                <a:lnTo>
                  <a:pt x="77470" y="1270"/>
                </a:lnTo>
                <a:lnTo>
                  <a:pt x="7747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975350" y="1610994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7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75350" y="1609725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9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75350" y="160845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75350" y="1607185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0" y="0"/>
                </a:moveTo>
                <a:lnTo>
                  <a:pt x="1397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75350" y="160591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9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975350" y="1604644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701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975350" y="1603375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6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975350" y="1602105"/>
            <a:ext cx="201930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9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975350" y="1600835"/>
            <a:ext cx="217170" cy="0"/>
          </a:xfrm>
          <a:custGeom>
            <a:avLst/>
            <a:gdLst/>
            <a:ahLst/>
            <a:cxnLst/>
            <a:rect l="l" t="t" r="r" b="b"/>
            <a:pathLst>
              <a:path w="217170">
                <a:moveTo>
                  <a:pt x="0" y="0"/>
                </a:moveTo>
                <a:lnTo>
                  <a:pt x="2171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975350" y="1599564"/>
            <a:ext cx="232410" cy="0"/>
          </a:xfrm>
          <a:custGeom>
            <a:avLst/>
            <a:gdLst/>
            <a:ahLst/>
            <a:cxnLst/>
            <a:rect l="l" t="t" r="r" b="b"/>
            <a:pathLst>
              <a:path w="232410">
                <a:moveTo>
                  <a:pt x="0" y="0"/>
                </a:moveTo>
                <a:lnTo>
                  <a:pt x="2324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75350" y="1598294"/>
            <a:ext cx="248920" cy="0"/>
          </a:xfrm>
          <a:custGeom>
            <a:avLst/>
            <a:gdLst/>
            <a:ahLst/>
            <a:cxnLst/>
            <a:rect l="l" t="t" r="r" b="b"/>
            <a:pathLst>
              <a:path w="248920">
                <a:moveTo>
                  <a:pt x="0" y="0"/>
                </a:moveTo>
                <a:lnTo>
                  <a:pt x="2489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975350" y="1597025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75350" y="159575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75350" y="1594485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6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75350" y="1593214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8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75350" y="1591944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3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75350" y="1590675"/>
            <a:ext cx="341630" cy="0"/>
          </a:xfrm>
          <a:custGeom>
            <a:avLst/>
            <a:gdLst/>
            <a:ahLst/>
            <a:cxnLst/>
            <a:rect l="l" t="t" r="r" b="b"/>
            <a:pathLst>
              <a:path w="341629">
                <a:moveTo>
                  <a:pt x="0" y="0"/>
                </a:moveTo>
                <a:lnTo>
                  <a:pt x="3416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975350" y="1589405"/>
            <a:ext cx="356870" cy="0"/>
          </a:xfrm>
          <a:custGeom>
            <a:avLst/>
            <a:gdLst/>
            <a:ahLst/>
            <a:cxnLst/>
            <a:rect l="l" t="t" r="r" b="b"/>
            <a:pathLst>
              <a:path w="356870">
                <a:moveTo>
                  <a:pt x="0" y="0"/>
                </a:moveTo>
                <a:lnTo>
                  <a:pt x="3568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975350" y="1588135"/>
            <a:ext cx="372110" cy="0"/>
          </a:xfrm>
          <a:custGeom>
            <a:avLst/>
            <a:gdLst/>
            <a:ahLst/>
            <a:cxnLst/>
            <a:rect l="l" t="t" r="r" b="b"/>
            <a:pathLst>
              <a:path w="372110">
                <a:moveTo>
                  <a:pt x="0" y="0"/>
                </a:moveTo>
                <a:lnTo>
                  <a:pt x="3721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975350" y="1586864"/>
            <a:ext cx="388620" cy="0"/>
          </a:xfrm>
          <a:custGeom>
            <a:avLst/>
            <a:gdLst/>
            <a:ahLst/>
            <a:cxnLst/>
            <a:rect l="l" t="t" r="r" b="b"/>
            <a:pathLst>
              <a:path w="388620">
                <a:moveTo>
                  <a:pt x="0" y="0"/>
                </a:moveTo>
                <a:lnTo>
                  <a:pt x="3886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975350" y="1585594"/>
            <a:ext cx="403860" cy="0"/>
          </a:xfrm>
          <a:custGeom>
            <a:avLst/>
            <a:gdLst/>
            <a:ahLst/>
            <a:cxnLst/>
            <a:rect l="l" t="t" r="r" b="b"/>
            <a:pathLst>
              <a:path w="403860">
                <a:moveTo>
                  <a:pt x="0" y="0"/>
                </a:moveTo>
                <a:lnTo>
                  <a:pt x="4038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975350" y="1584325"/>
            <a:ext cx="419100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75350" y="1583055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75350" y="1581785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4508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975350" y="1580514"/>
            <a:ext cx="466090" cy="0"/>
          </a:xfrm>
          <a:custGeom>
            <a:avLst/>
            <a:gdLst/>
            <a:ahLst/>
            <a:cxnLst/>
            <a:rect l="l" t="t" r="r" b="b"/>
            <a:pathLst>
              <a:path w="466089">
                <a:moveTo>
                  <a:pt x="0" y="0"/>
                </a:moveTo>
                <a:lnTo>
                  <a:pt x="4660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975350" y="1579244"/>
            <a:ext cx="481330" cy="0"/>
          </a:xfrm>
          <a:custGeom>
            <a:avLst/>
            <a:gdLst/>
            <a:ahLst/>
            <a:cxnLst/>
            <a:rect l="l" t="t" r="r" b="b"/>
            <a:pathLst>
              <a:path w="481329">
                <a:moveTo>
                  <a:pt x="0" y="0"/>
                </a:moveTo>
                <a:lnTo>
                  <a:pt x="4813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975350" y="1577975"/>
            <a:ext cx="496570" cy="0"/>
          </a:xfrm>
          <a:custGeom>
            <a:avLst/>
            <a:gdLst/>
            <a:ahLst/>
            <a:cxnLst/>
            <a:rect l="l" t="t" r="r" b="b"/>
            <a:pathLst>
              <a:path w="496570">
                <a:moveTo>
                  <a:pt x="0" y="0"/>
                </a:moveTo>
                <a:lnTo>
                  <a:pt x="4965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975351" y="1576705"/>
            <a:ext cx="511809" cy="0"/>
          </a:xfrm>
          <a:custGeom>
            <a:avLst/>
            <a:gdLst/>
            <a:ahLst/>
            <a:cxnLst/>
            <a:rect l="l" t="t" r="r" b="b"/>
            <a:pathLst>
              <a:path w="511810">
                <a:moveTo>
                  <a:pt x="0" y="0"/>
                </a:moveTo>
                <a:lnTo>
                  <a:pt x="5118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75350" y="1575435"/>
            <a:ext cx="528320" cy="0"/>
          </a:xfrm>
          <a:custGeom>
            <a:avLst/>
            <a:gdLst/>
            <a:ahLst/>
            <a:cxnLst/>
            <a:rect l="l" t="t" r="r" b="b"/>
            <a:pathLst>
              <a:path w="528320">
                <a:moveTo>
                  <a:pt x="0" y="0"/>
                </a:moveTo>
                <a:lnTo>
                  <a:pt x="5283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75350" y="1574164"/>
            <a:ext cx="543560" cy="0"/>
          </a:xfrm>
          <a:custGeom>
            <a:avLst/>
            <a:gdLst/>
            <a:ahLst/>
            <a:cxnLst/>
            <a:rect l="l" t="t" r="r" b="b"/>
            <a:pathLst>
              <a:path w="543560">
                <a:moveTo>
                  <a:pt x="0" y="0"/>
                </a:moveTo>
                <a:lnTo>
                  <a:pt x="5435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975350" y="1572894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75350" y="1571625"/>
            <a:ext cx="574040" cy="0"/>
          </a:xfrm>
          <a:custGeom>
            <a:avLst/>
            <a:gdLst/>
            <a:ahLst/>
            <a:cxnLst/>
            <a:rect l="l" t="t" r="r" b="b"/>
            <a:pathLst>
              <a:path w="574039">
                <a:moveTo>
                  <a:pt x="0" y="0"/>
                </a:moveTo>
                <a:lnTo>
                  <a:pt x="5740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975350" y="1570355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975350" y="1569085"/>
            <a:ext cx="605790" cy="0"/>
          </a:xfrm>
          <a:custGeom>
            <a:avLst/>
            <a:gdLst/>
            <a:ahLst/>
            <a:cxnLst/>
            <a:rect l="l" t="t" r="r" b="b"/>
            <a:pathLst>
              <a:path w="605789">
                <a:moveTo>
                  <a:pt x="0" y="0"/>
                </a:moveTo>
                <a:lnTo>
                  <a:pt x="6057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75350" y="1567814"/>
            <a:ext cx="621030" cy="0"/>
          </a:xfrm>
          <a:custGeom>
            <a:avLst/>
            <a:gdLst/>
            <a:ahLst/>
            <a:cxnLst/>
            <a:rect l="l" t="t" r="r" b="b"/>
            <a:pathLst>
              <a:path w="621029">
                <a:moveTo>
                  <a:pt x="0" y="0"/>
                </a:moveTo>
                <a:lnTo>
                  <a:pt x="6210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75350" y="1566544"/>
            <a:ext cx="636270" cy="0"/>
          </a:xfrm>
          <a:custGeom>
            <a:avLst/>
            <a:gdLst/>
            <a:ahLst/>
            <a:cxnLst/>
            <a:rect l="l" t="t" r="r" b="b"/>
            <a:pathLst>
              <a:path w="636270">
                <a:moveTo>
                  <a:pt x="0" y="0"/>
                </a:moveTo>
                <a:lnTo>
                  <a:pt x="6362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75350" y="1565275"/>
            <a:ext cx="652780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7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75350" y="1564005"/>
            <a:ext cx="668020" cy="0"/>
          </a:xfrm>
          <a:custGeom>
            <a:avLst/>
            <a:gdLst/>
            <a:ahLst/>
            <a:cxnLst/>
            <a:rect l="l" t="t" r="r" b="b"/>
            <a:pathLst>
              <a:path w="668020">
                <a:moveTo>
                  <a:pt x="0" y="0"/>
                </a:moveTo>
                <a:lnTo>
                  <a:pt x="6680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75350" y="1562735"/>
            <a:ext cx="683260" cy="0"/>
          </a:xfrm>
          <a:custGeom>
            <a:avLst/>
            <a:gdLst/>
            <a:ahLst/>
            <a:cxnLst/>
            <a:rect l="l" t="t" r="r" b="b"/>
            <a:pathLst>
              <a:path w="683260">
                <a:moveTo>
                  <a:pt x="0" y="0"/>
                </a:moveTo>
                <a:lnTo>
                  <a:pt x="6832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75350" y="1561464"/>
            <a:ext cx="698500" cy="0"/>
          </a:xfrm>
          <a:custGeom>
            <a:avLst/>
            <a:gdLst/>
            <a:ahLst/>
            <a:cxnLst/>
            <a:rect l="l" t="t" r="r" b="b"/>
            <a:pathLst>
              <a:path w="698500">
                <a:moveTo>
                  <a:pt x="0" y="0"/>
                </a:moveTo>
                <a:lnTo>
                  <a:pt x="6985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75350" y="1560194"/>
            <a:ext cx="713740" cy="0"/>
          </a:xfrm>
          <a:custGeom>
            <a:avLst/>
            <a:gdLst/>
            <a:ahLst/>
            <a:cxnLst/>
            <a:rect l="l" t="t" r="r" b="b"/>
            <a:pathLst>
              <a:path w="713739">
                <a:moveTo>
                  <a:pt x="0" y="0"/>
                </a:moveTo>
                <a:lnTo>
                  <a:pt x="7137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975350" y="1558925"/>
            <a:ext cx="73025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975350" y="1557655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4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75350" y="1556385"/>
            <a:ext cx="760730" cy="0"/>
          </a:xfrm>
          <a:custGeom>
            <a:avLst/>
            <a:gdLst/>
            <a:ahLst/>
            <a:cxnLst/>
            <a:rect l="l" t="t" r="r" b="b"/>
            <a:pathLst>
              <a:path w="760729">
                <a:moveTo>
                  <a:pt x="0" y="0"/>
                </a:moveTo>
                <a:lnTo>
                  <a:pt x="7607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75350" y="1555114"/>
            <a:ext cx="775970" cy="0"/>
          </a:xfrm>
          <a:custGeom>
            <a:avLst/>
            <a:gdLst/>
            <a:ahLst/>
            <a:cxnLst/>
            <a:rect l="l" t="t" r="r" b="b"/>
            <a:pathLst>
              <a:path w="775970">
                <a:moveTo>
                  <a:pt x="0" y="0"/>
                </a:moveTo>
                <a:lnTo>
                  <a:pt x="7759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975350" y="1553844"/>
            <a:ext cx="792480" cy="0"/>
          </a:xfrm>
          <a:custGeom>
            <a:avLst/>
            <a:gdLst/>
            <a:ahLst/>
            <a:cxnLst/>
            <a:rect l="l" t="t" r="r" b="b"/>
            <a:pathLst>
              <a:path w="792479">
                <a:moveTo>
                  <a:pt x="0" y="0"/>
                </a:moveTo>
                <a:lnTo>
                  <a:pt x="7924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975350" y="1552575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975350" y="1551305"/>
            <a:ext cx="822960" cy="0"/>
          </a:xfrm>
          <a:custGeom>
            <a:avLst/>
            <a:gdLst/>
            <a:ahLst/>
            <a:cxnLst/>
            <a:rect l="l" t="t" r="r" b="b"/>
            <a:pathLst>
              <a:path w="822960">
                <a:moveTo>
                  <a:pt x="0" y="0"/>
                </a:moveTo>
                <a:lnTo>
                  <a:pt x="8229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975350" y="1550035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975350" y="1548764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>
                <a:moveTo>
                  <a:pt x="0" y="0"/>
                </a:moveTo>
                <a:lnTo>
                  <a:pt x="8547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975350" y="1547494"/>
            <a:ext cx="869950" cy="0"/>
          </a:xfrm>
          <a:custGeom>
            <a:avLst/>
            <a:gdLst/>
            <a:ahLst/>
            <a:cxnLst/>
            <a:rect l="l" t="t" r="r" b="b"/>
            <a:pathLst>
              <a:path w="869950">
                <a:moveTo>
                  <a:pt x="0" y="0"/>
                </a:moveTo>
                <a:lnTo>
                  <a:pt x="8699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975350" y="1546225"/>
            <a:ext cx="885190" cy="0"/>
          </a:xfrm>
          <a:custGeom>
            <a:avLst/>
            <a:gdLst/>
            <a:ahLst/>
            <a:cxnLst/>
            <a:rect l="l" t="t" r="r" b="b"/>
            <a:pathLst>
              <a:path w="885189">
                <a:moveTo>
                  <a:pt x="0" y="0"/>
                </a:moveTo>
                <a:lnTo>
                  <a:pt x="8851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75350" y="946150"/>
            <a:ext cx="891540" cy="599440"/>
          </a:xfrm>
          <a:custGeom>
            <a:avLst/>
            <a:gdLst/>
            <a:ahLst/>
            <a:cxnLst/>
            <a:rect l="l" t="t" r="r" b="b"/>
            <a:pathLst>
              <a:path w="891539" h="599440">
                <a:moveTo>
                  <a:pt x="0" y="599439"/>
                </a:moveTo>
                <a:lnTo>
                  <a:pt x="891539" y="599439"/>
                </a:lnTo>
                <a:lnTo>
                  <a:pt x="891539" y="0"/>
                </a:lnTo>
                <a:lnTo>
                  <a:pt x="0" y="0"/>
                </a:lnTo>
                <a:lnTo>
                  <a:pt x="0" y="59943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85079" y="1690370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69">
                <a:moveTo>
                  <a:pt x="0" y="1270"/>
                </a:moveTo>
                <a:lnTo>
                  <a:pt x="5080" y="1270"/>
                </a:lnTo>
                <a:lnTo>
                  <a:pt x="50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085079" y="1689100"/>
            <a:ext cx="20320" cy="1270"/>
          </a:xfrm>
          <a:custGeom>
            <a:avLst/>
            <a:gdLst/>
            <a:ahLst/>
            <a:cxnLst/>
            <a:rect l="l" t="t" r="r" b="b"/>
            <a:pathLst>
              <a:path w="20320" h="1269">
                <a:moveTo>
                  <a:pt x="0" y="1269"/>
                </a:moveTo>
                <a:lnTo>
                  <a:pt x="20320" y="1269"/>
                </a:lnTo>
                <a:lnTo>
                  <a:pt x="203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085079" y="1687829"/>
            <a:ext cx="35560" cy="1270"/>
          </a:xfrm>
          <a:custGeom>
            <a:avLst/>
            <a:gdLst/>
            <a:ahLst/>
            <a:cxnLst/>
            <a:rect l="l" t="t" r="r" b="b"/>
            <a:pathLst>
              <a:path w="35560" h="1269">
                <a:moveTo>
                  <a:pt x="0" y="1270"/>
                </a:moveTo>
                <a:lnTo>
                  <a:pt x="35560" y="1270"/>
                </a:lnTo>
                <a:lnTo>
                  <a:pt x="355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85079" y="1686560"/>
            <a:ext cx="50800" cy="1270"/>
          </a:xfrm>
          <a:custGeom>
            <a:avLst/>
            <a:gdLst/>
            <a:ahLst/>
            <a:cxnLst/>
            <a:rect l="l" t="t" r="r" b="b"/>
            <a:pathLst>
              <a:path w="50800" h="1269">
                <a:moveTo>
                  <a:pt x="0" y="1270"/>
                </a:moveTo>
                <a:lnTo>
                  <a:pt x="50800" y="1270"/>
                </a:lnTo>
                <a:lnTo>
                  <a:pt x="5080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85079" y="1685289"/>
            <a:ext cx="67310" cy="1270"/>
          </a:xfrm>
          <a:custGeom>
            <a:avLst/>
            <a:gdLst/>
            <a:ahLst/>
            <a:cxnLst/>
            <a:rect l="l" t="t" r="r" b="b"/>
            <a:pathLst>
              <a:path w="67310" h="1269">
                <a:moveTo>
                  <a:pt x="0" y="1269"/>
                </a:moveTo>
                <a:lnTo>
                  <a:pt x="67310" y="1269"/>
                </a:lnTo>
                <a:lnTo>
                  <a:pt x="673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085079" y="1684020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69">
                <a:moveTo>
                  <a:pt x="0" y="1270"/>
                </a:moveTo>
                <a:lnTo>
                  <a:pt x="82550" y="1270"/>
                </a:lnTo>
                <a:lnTo>
                  <a:pt x="825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085079" y="1683385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7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85079" y="168211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30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085079" y="1680845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2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85079" y="167957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85079" y="167830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85079" y="1677035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52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085079" y="1675764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085079" y="167449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085079" y="1673225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2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085079" y="1671954"/>
            <a:ext cx="237490" cy="0"/>
          </a:xfrm>
          <a:custGeom>
            <a:avLst/>
            <a:gdLst/>
            <a:ahLst/>
            <a:cxnLst/>
            <a:rect l="l" t="t" r="r" b="b"/>
            <a:pathLst>
              <a:path w="237489">
                <a:moveTo>
                  <a:pt x="0" y="0"/>
                </a:moveTo>
                <a:lnTo>
                  <a:pt x="2374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085080" y="167068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>
                <a:moveTo>
                  <a:pt x="0" y="0"/>
                </a:moveTo>
                <a:lnTo>
                  <a:pt x="2527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085079" y="1669414"/>
            <a:ext cx="269240" cy="0"/>
          </a:xfrm>
          <a:custGeom>
            <a:avLst/>
            <a:gdLst/>
            <a:ahLst/>
            <a:cxnLst/>
            <a:rect l="l" t="t" r="r" b="b"/>
            <a:pathLst>
              <a:path w="269239">
                <a:moveTo>
                  <a:pt x="0" y="0"/>
                </a:moveTo>
                <a:lnTo>
                  <a:pt x="2692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085079" y="1668145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4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085079" y="1666875"/>
            <a:ext cx="299720" cy="0"/>
          </a:xfrm>
          <a:custGeom>
            <a:avLst/>
            <a:gdLst/>
            <a:ahLst/>
            <a:cxnLst/>
            <a:rect l="l" t="t" r="r" b="b"/>
            <a:pathLst>
              <a:path w="299720">
                <a:moveTo>
                  <a:pt x="0" y="0"/>
                </a:moveTo>
                <a:lnTo>
                  <a:pt x="2997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085079" y="1665604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>
                <a:moveTo>
                  <a:pt x="0" y="0"/>
                </a:moveTo>
                <a:lnTo>
                  <a:pt x="3149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085079" y="1664335"/>
            <a:ext cx="330200" cy="0"/>
          </a:xfrm>
          <a:custGeom>
            <a:avLst/>
            <a:gdLst/>
            <a:ahLst/>
            <a:cxnLst/>
            <a:rect l="l" t="t" r="r" b="b"/>
            <a:pathLst>
              <a:path w="330200">
                <a:moveTo>
                  <a:pt x="0" y="0"/>
                </a:moveTo>
                <a:lnTo>
                  <a:pt x="3302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085079" y="1663064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7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085079" y="1661795"/>
            <a:ext cx="361950" cy="0"/>
          </a:xfrm>
          <a:custGeom>
            <a:avLst/>
            <a:gdLst/>
            <a:ahLst/>
            <a:cxnLst/>
            <a:rect l="l" t="t" r="r" b="b"/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085079" y="1660525"/>
            <a:ext cx="377190" cy="0"/>
          </a:xfrm>
          <a:custGeom>
            <a:avLst/>
            <a:gdLst/>
            <a:ahLst/>
            <a:cxnLst/>
            <a:rect l="l" t="t" r="r" b="b"/>
            <a:pathLst>
              <a:path w="377189">
                <a:moveTo>
                  <a:pt x="0" y="0"/>
                </a:moveTo>
                <a:lnTo>
                  <a:pt x="3771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085079" y="1659254"/>
            <a:ext cx="392430" cy="0"/>
          </a:xfrm>
          <a:custGeom>
            <a:avLst/>
            <a:gdLst/>
            <a:ahLst/>
            <a:cxnLst/>
            <a:rect l="l" t="t" r="r" b="b"/>
            <a:pathLst>
              <a:path w="392429">
                <a:moveTo>
                  <a:pt x="0" y="0"/>
                </a:moveTo>
                <a:lnTo>
                  <a:pt x="3924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085079" y="165798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9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85079" y="1656714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41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085079" y="1655445"/>
            <a:ext cx="439420" cy="0"/>
          </a:xfrm>
          <a:custGeom>
            <a:avLst/>
            <a:gdLst/>
            <a:ahLst/>
            <a:cxnLst/>
            <a:rect l="l" t="t" r="r" b="b"/>
            <a:pathLst>
              <a:path w="439420">
                <a:moveTo>
                  <a:pt x="0" y="0"/>
                </a:moveTo>
                <a:lnTo>
                  <a:pt x="4394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85080" y="1654175"/>
            <a:ext cx="454659" cy="0"/>
          </a:xfrm>
          <a:custGeom>
            <a:avLst/>
            <a:gdLst/>
            <a:ahLst/>
            <a:cxnLst/>
            <a:rect l="l" t="t" r="r" b="b"/>
            <a:pathLst>
              <a:path w="454660">
                <a:moveTo>
                  <a:pt x="0" y="0"/>
                </a:moveTo>
                <a:lnTo>
                  <a:pt x="4546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085079" y="1652904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>
                <a:moveTo>
                  <a:pt x="0" y="0"/>
                </a:moveTo>
                <a:lnTo>
                  <a:pt x="4711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085080" y="1651635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4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085079" y="1650364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>
                <a:moveTo>
                  <a:pt x="0" y="0"/>
                </a:moveTo>
                <a:lnTo>
                  <a:pt x="5016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085079" y="1649095"/>
            <a:ext cx="516890" cy="0"/>
          </a:xfrm>
          <a:custGeom>
            <a:avLst/>
            <a:gdLst/>
            <a:ahLst/>
            <a:cxnLst/>
            <a:rect l="l" t="t" r="r" b="b"/>
            <a:pathLst>
              <a:path w="516889">
                <a:moveTo>
                  <a:pt x="0" y="0"/>
                </a:moveTo>
                <a:lnTo>
                  <a:pt x="5168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085079" y="1647825"/>
            <a:ext cx="532130" cy="0"/>
          </a:xfrm>
          <a:custGeom>
            <a:avLst/>
            <a:gdLst/>
            <a:ahLst/>
            <a:cxnLst/>
            <a:rect l="l" t="t" r="r" b="b"/>
            <a:pathLst>
              <a:path w="532129">
                <a:moveTo>
                  <a:pt x="0" y="0"/>
                </a:moveTo>
                <a:lnTo>
                  <a:pt x="5321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85079" y="1646554"/>
            <a:ext cx="548640" cy="0"/>
          </a:xfrm>
          <a:custGeom>
            <a:avLst/>
            <a:gdLst/>
            <a:ahLst/>
            <a:cxnLst/>
            <a:rect l="l" t="t" r="r" b="b"/>
            <a:pathLst>
              <a:path w="548639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085079" y="164528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8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085079" y="1644014"/>
            <a:ext cx="579120" cy="0"/>
          </a:xfrm>
          <a:custGeom>
            <a:avLst/>
            <a:gdLst/>
            <a:ahLst/>
            <a:cxnLst/>
            <a:rect l="l" t="t" r="r" b="b"/>
            <a:pathLst>
              <a:path w="579120">
                <a:moveTo>
                  <a:pt x="0" y="0"/>
                </a:moveTo>
                <a:lnTo>
                  <a:pt x="5791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085079" y="1642745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3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085079" y="1641475"/>
            <a:ext cx="610870" cy="0"/>
          </a:xfrm>
          <a:custGeom>
            <a:avLst/>
            <a:gdLst/>
            <a:ahLst/>
            <a:cxnLst/>
            <a:rect l="l" t="t" r="r" b="b"/>
            <a:pathLst>
              <a:path w="610870">
                <a:moveTo>
                  <a:pt x="0" y="0"/>
                </a:moveTo>
                <a:lnTo>
                  <a:pt x="6108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085079" y="1640204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>
                <a:moveTo>
                  <a:pt x="0" y="0"/>
                </a:moveTo>
                <a:lnTo>
                  <a:pt x="6261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085079" y="1638935"/>
            <a:ext cx="641350" cy="0"/>
          </a:xfrm>
          <a:custGeom>
            <a:avLst/>
            <a:gdLst/>
            <a:ahLst/>
            <a:cxnLst/>
            <a:rect l="l" t="t" r="r" b="b"/>
            <a:pathLst>
              <a:path w="641350">
                <a:moveTo>
                  <a:pt x="0" y="0"/>
                </a:moveTo>
                <a:lnTo>
                  <a:pt x="6413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085079" y="1637664"/>
            <a:ext cx="656590" cy="0"/>
          </a:xfrm>
          <a:custGeom>
            <a:avLst/>
            <a:gdLst/>
            <a:ahLst/>
            <a:cxnLst/>
            <a:rect l="l" t="t" r="r" b="b"/>
            <a:pathLst>
              <a:path w="656589">
                <a:moveTo>
                  <a:pt x="0" y="0"/>
                </a:moveTo>
                <a:lnTo>
                  <a:pt x="6565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085079" y="1636395"/>
            <a:ext cx="673100" cy="0"/>
          </a:xfrm>
          <a:custGeom>
            <a:avLst/>
            <a:gdLst/>
            <a:ahLst/>
            <a:cxnLst/>
            <a:rect l="l" t="t" r="r" b="b"/>
            <a:pathLst>
              <a:path w="673100">
                <a:moveTo>
                  <a:pt x="0" y="0"/>
                </a:moveTo>
                <a:lnTo>
                  <a:pt x="6731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085079" y="1635125"/>
            <a:ext cx="688340" cy="0"/>
          </a:xfrm>
          <a:custGeom>
            <a:avLst/>
            <a:gdLst/>
            <a:ahLst/>
            <a:cxnLst/>
            <a:rect l="l" t="t" r="r" b="b"/>
            <a:pathLst>
              <a:path w="688339">
                <a:moveTo>
                  <a:pt x="0" y="0"/>
                </a:moveTo>
                <a:lnTo>
                  <a:pt x="6883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085079" y="1633854"/>
            <a:ext cx="703580" cy="0"/>
          </a:xfrm>
          <a:custGeom>
            <a:avLst/>
            <a:gdLst/>
            <a:ahLst/>
            <a:cxnLst/>
            <a:rect l="l" t="t" r="r" b="b"/>
            <a:pathLst>
              <a:path w="703579">
                <a:moveTo>
                  <a:pt x="0" y="0"/>
                </a:moveTo>
                <a:lnTo>
                  <a:pt x="7035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085079" y="1632585"/>
            <a:ext cx="718820" cy="0"/>
          </a:xfrm>
          <a:custGeom>
            <a:avLst/>
            <a:gdLst/>
            <a:ahLst/>
            <a:cxnLst/>
            <a:rect l="l" t="t" r="r" b="b"/>
            <a:pathLst>
              <a:path w="718820">
                <a:moveTo>
                  <a:pt x="0" y="0"/>
                </a:moveTo>
                <a:lnTo>
                  <a:pt x="7188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085079" y="1631314"/>
            <a:ext cx="734060" cy="0"/>
          </a:xfrm>
          <a:custGeom>
            <a:avLst/>
            <a:gdLst/>
            <a:ahLst/>
            <a:cxnLst/>
            <a:rect l="l" t="t" r="r" b="b"/>
            <a:pathLst>
              <a:path w="734060">
                <a:moveTo>
                  <a:pt x="0" y="0"/>
                </a:moveTo>
                <a:lnTo>
                  <a:pt x="7340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085079" y="1630045"/>
            <a:ext cx="750570" cy="0"/>
          </a:xfrm>
          <a:custGeom>
            <a:avLst/>
            <a:gdLst/>
            <a:ahLst/>
            <a:cxnLst/>
            <a:rect l="l" t="t" r="r" b="b"/>
            <a:pathLst>
              <a:path w="750570">
                <a:moveTo>
                  <a:pt x="0" y="0"/>
                </a:moveTo>
                <a:lnTo>
                  <a:pt x="7505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085079" y="1628775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8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085079" y="1627504"/>
            <a:ext cx="781050" cy="0"/>
          </a:xfrm>
          <a:custGeom>
            <a:avLst/>
            <a:gdLst/>
            <a:ahLst/>
            <a:cxnLst/>
            <a:rect l="l" t="t" r="r" b="b"/>
            <a:pathLst>
              <a:path w="781050">
                <a:moveTo>
                  <a:pt x="0" y="0"/>
                </a:moveTo>
                <a:lnTo>
                  <a:pt x="7810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085079" y="1626235"/>
            <a:ext cx="796290" cy="0"/>
          </a:xfrm>
          <a:custGeom>
            <a:avLst/>
            <a:gdLst/>
            <a:ahLst/>
            <a:cxnLst/>
            <a:rect l="l" t="t" r="r" b="b"/>
            <a:pathLst>
              <a:path w="796289">
                <a:moveTo>
                  <a:pt x="0" y="0"/>
                </a:moveTo>
                <a:lnTo>
                  <a:pt x="7962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085079" y="1624964"/>
            <a:ext cx="812800" cy="0"/>
          </a:xfrm>
          <a:custGeom>
            <a:avLst/>
            <a:gdLst/>
            <a:ahLst/>
            <a:cxnLst/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085079" y="1623694"/>
            <a:ext cx="828040" cy="0"/>
          </a:xfrm>
          <a:custGeom>
            <a:avLst/>
            <a:gdLst/>
            <a:ahLst/>
            <a:cxnLst/>
            <a:rect l="l" t="t" r="r" b="b"/>
            <a:pathLst>
              <a:path w="828039">
                <a:moveTo>
                  <a:pt x="0" y="0"/>
                </a:moveTo>
                <a:lnTo>
                  <a:pt x="8280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085079" y="1622425"/>
            <a:ext cx="843280" cy="0"/>
          </a:xfrm>
          <a:custGeom>
            <a:avLst/>
            <a:gdLst/>
            <a:ahLst/>
            <a:cxnLst/>
            <a:rect l="l" t="t" r="r" b="b"/>
            <a:pathLst>
              <a:path w="843279">
                <a:moveTo>
                  <a:pt x="0" y="0"/>
                </a:moveTo>
                <a:lnTo>
                  <a:pt x="8432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085080" y="1621155"/>
            <a:ext cx="858519" cy="0"/>
          </a:xfrm>
          <a:custGeom>
            <a:avLst/>
            <a:gdLst/>
            <a:ahLst/>
            <a:cxnLst/>
            <a:rect l="l" t="t" r="r" b="b"/>
            <a:pathLst>
              <a:path w="858520">
                <a:moveTo>
                  <a:pt x="0" y="0"/>
                </a:moveTo>
                <a:lnTo>
                  <a:pt x="8585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085079" y="1619885"/>
            <a:ext cx="875030" cy="0"/>
          </a:xfrm>
          <a:custGeom>
            <a:avLst/>
            <a:gdLst/>
            <a:ahLst/>
            <a:cxnLst/>
            <a:rect l="l" t="t" r="r" b="b"/>
            <a:pathLst>
              <a:path w="875029">
                <a:moveTo>
                  <a:pt x="0" y="0"/>
                </a:moveTo>
                <a:lnTo>
                  <a:pt x="8750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085080" y="946150"/>
            <a:ext cx="890269" cy="673100"/>
          </a:xfrm>
          <a:custGeom>
            <a:avLst/>
            <a:gdLst/>
            <a:ahLst/>
            <a:cxnLst/>
            <a:rect l="l" t="t" r="r" b="b"/>
            <a:pathLst>
              <a:path w="890270" h="673100">
                <a:moveTo>
                  <a:pt x="0" y="673100"/>
                </a:moveTo>
                <a:lnTo>
                  <a:pt x="890270" y="673100"/>
                </a:lnTo>
                <a:lnTo>
                  <a:pt x="890270" y="0"/>
                </a:lnTo>
                <a:lnTo>
                  <a:pt x="0" y="0"/>
                </a:lnTo>
                <a:lnTo>
                  <a:pt x="0" y="67310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194810" y="1762760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69">
                <a:moveTo>
                  <a:pt x="0" y="1270"/>
                </a:moveTo>
                <a:lnTo>
                  <a:pt x="8889" y="1270"/>
                </a:lnTo>
                <a:lnTo>
                  <a:pt x="88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194810" y="17614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194810" y="1760220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39" h="1269">
                <a:moveTo>
                  <a:pt x="0" y="1270"/>
                </a:moveTo>
                <a:lnTo>
                  <a:pt x="40639" y="1270"/>
                </a:lnTo>
                <a:lnTo>
                  <a:pt x="406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194810" y="1758950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80" h="1269">
                <a:moveTo>
                  <a:pt x="0" y="1269"/>
                </a:moveTo>
                <a:lnTo>
                  <a:pt x="55879" y="1269"/>
                </a:lnTo>
                <a:lnTo>
                  <a:pt x="558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194810" y="175767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19" h="1269">
                <a:moveTo>
                  <a:pt x="0" y="1270"/>
                </a:moveTo>
                <a:lnTo>
                  <a:pt x="71119" y="1270"/>
                </a:lnTo>
                <a:lnTo>
                  <a:pt x="711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194810" y="175704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194810" y="17557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194810" y="1754504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194810" y="1753235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194810" y="1751964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194810" y="175069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194810" y="17494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194810" y="1748154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194810" y="174688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194811" y="1745614"/>
            <a:ext cx="227329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3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194810" y="174434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5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194810" y="17430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194810" y="1741804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194810" y="1740535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5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194810" y="1739264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194810" y="173799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194810" y="1736725"/>
            <a:ext cx="335280" cy="0"/>
          </a:xfrm>
          <a:custGeom>
            <a:avLst/>
            <a:gdLst/>
            <a:ahLst/>
            <a:cxnLst/>
            <a:rect l="l" t="t" r="r" b="b"/>
            <a:pathLst>
              <a:path w="335280">
                <a:moveTo>
                  <a:pt x="0" y="0"/>
                </a:moveTo>
                <a:lnTo>
                  <a:pt x="3352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194810" y="1735454"/>
            <a:ext cx="351790" cy="0"/>
          </a:xfrm>
          <a:custGeom>
            <a:avLst/>
            <a:gdLst/>
            <a:ahLst/>
            <a:cxnLst/>
            <a:rect l="l" t="t" r="r" b="b"/>
            <a:pathLst>
              <a:path w="351789">
                <a:moveTo>
                  <a:pt x="0" y="0"/>
                </a:moveTo>
                <a:lnTo>
                  <a:pt x="3517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194810" y="1734185"/>
            <a:ext cx="367030" cy="0"/>
          </a:xfrm>
          <a:custGeom>
            <a:avLst/>
            <a:gdLst/>
            <a:ahLst/>
            <a:cxnLst/>
            <a:rect l="l" t="t" r="r" b="b"/>
            <a:pathLst>
              <a:path w="367030">
                <a:moveTo>
                  <a:pt x="0" y="0"/>
                </a:moveTo>
                <a:lnTo>
                  <a:pt x="3670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194810" y="1732914"/>
            <a:ext cx="382270" cy="0"/>
          </a:xfrm>
          <a:custGeom>
            <a:avLst/>
            <a:gdLst/>
            <a:ahLst/>
            <a:cxnLst/>
            <a:rect l="l" t="t" r="r" b="b"/>
            <a:pathLst>
              <a:path w="382269">
                <a:moveTo>
                  <a:pt x="0" y="0"/>
                </a:moveTo>
                <a:lnTo>
                  <a:pt x="3822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194810" y="1731645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5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194810" y="1730375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194811" y="1729104"/>
            <a:ext cx="429259" cy="0"/>
          </a:xfrm>
          <a:custGeom>
            <a:avLst/>
            <a:gdLst/>
            <a:ahLst/>
            <a:cxnLst/>
            <a:rect l="l" t="t" r="r" b="b"/>
            <a:pathLst>
              <a:path w="429260">
                <a:moveTo>
                  <a:pt x="0" y="0"/>
                </a:moveTo>
                <a:lnTo>
                  <a:pt x="4292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194810" y="1727835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194810" y="1726564"/>
            <a:ext cx="459740" cy="0"/>
          </a:xfrm>
          <a:custGeom>
            <a:avLst/>
            <a:gdLst/>
            <a:ahLst/>
            <a:cxnLst/>
            <a:rect l="l" t="t" r="r" b="b"/>
            <a:pathLst>
              <a:path w="459739">
                <a:moveTo>
                  <a:pt x="0" y="0"/>
                </a:moveTo>
                <a:lnTo>
                  <a:pt x="4597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194810" y="172529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9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194810" y="1724025"/>
            <a:ext cx="491490" cy="0"/>
          </a:xfrm>
          <a:custGeom>
            <a:avLst/>
            <a:gdLst/>
            <a:ahLst/>
            <a:cxnLst/>
            <a:rect l="l" t="t" r="r" b="b"/>
            <a:pathLst>
              <a:path w="491489">
                <a:moveTo>
                  <a:pt x="0" y="0"/>
                </a:moveTo>
                <a:lnTo>
                  <a:pt x="4914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194810" y="1722754"/>
            <a:ext cx="506730" cy="0"/>
          </a:xfrm>
          <a:custGeom>
            <a:avLst/>
            <a:gdLst/>
            <a:ahLst/>
            <a:cxnLst/>
            <a:rect l="l" t="t" r="r" b="b"/>
            <a:pathLst>
              <a:path w="506730">
                <a:moveTo>
                  <a:pt x="0" y="0"/>
                </a:moveTo>
                <a:lnTo>
                  <a:pt x="5067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194810" y="1721485"/>
            <a:ext cx="521970" cy="0"/>
          </a:xfrm>
          <a:custGeom>
            <a:avLst/>
            <a:gdLst/>
            <a:ahLst/>
            <a:cxnLst/>
            <a:rect l="l" t="t" r="r" b="b"/>
            <a:pathLst>
              <a:path w="521969">
                <a:moveTo>
                  <a:pt x="0" y="0"/>
                </a:moveTo>
                <a:lnTo>
                  <a:pt x="5219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194810" y="1720214"/>
            <a:ext cx="537210" cy="0"/>
          </a:xfrm>
          <a:custGeom>
            <a:avLst/>
            <a:gdLst/>
            <a:ahLst/>
            <a:cxnLst/>
            <a:rect l="l" t="t" r="r" b="b"/>
            <a:pathLst>
              <a:path w="537210">
                <a:moveTo>
                  <a:pt x="0" y="0"/>
                </a:moveTo>
                <a:lnTo>
                  <a:pt x="5372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194810" y="1718945"/>
            <a:ext cx="553720" cy="0"/>
          </a:xfrm>
          <a:custGeom>
            <a:avLst/>
            <a:gdLst/>
            <a:ahLst/>
            <a:cxnLst/>
            <a:rect l="l" t="t" r="r" b="b"/>
            <a:pathLst>
              <a:path w="553719">
                <a:moveTo>
                  <a:pt x="0" y="0"/>
                </a:moveTo>
                <a:lnTo>
                  <a:pt x="5537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194810" y="1717675"/>
            <a:ext cx="568960" cy="0"/>
          </a:xfrm>
          <a:custGeom>
            <a:avLst/>
            <a:gdLst/>
            <a:ahLst/>
            <a:cxnLst/>
            <a:rect l="l" t="t" r="r" b="b"/>
            <a:pathLst>
              <a:path w="568960">
                <a:moveTo>
                  <a:pt x="0" y="0"/>
                </a:moveTo>
                <a:lnTo>
                  <a:pt x="5689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194810" y="1716404"/>
            <a:ext cx="584200" cy="0"/>
          </a:xfrm>
          <a:custGeom>
            <a:avLst/>
            <a:gdLst/>
            <a:ahLst/>
            <a:cxnLst/>
            <a:rect l="l" t="t" r="r" b="b"/>
            <a:pathLst>
              <a:path w="584200">
                <a:moveTo>
                  <a:pt x="0" y="0"/>
                </a:moveTo>
                <a:lnTo>
                  <a:pt x="5842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194810" y="1715135"/>
            <a:ext cx="599440" cy="0"/>
          </a:xfrm>
          <a:custGeom>
            <a:avLst/>
            <a:gdLst/>
            <a:ahLst/>
            <a:cxnLst/>
            <a:rect l="l" t="t" r="r" b="b"/>
            <a:pathLst>
              <a:path w="599439">
                <a:moveTo>
                  <a:pt x="0" y="0"/>
                </a:moveTo>
                <a:lnTo>
                  <a:pt x="5994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194810" y="1713864"/>
            <a:ext cx="614680" cy="0"/>
          </a:xfrm>
          <a:custGeom>
            <a:avLst/>
            <a:gdLst/>
            <a:ahLst/>
            <a:cxnLst/>
            <a:rect l="l" t="t" r="r" b="b"/>
            <a:pathLst>
              <a:path w="614679">
                <a:moveTo>
                  <a:pt x="0" y="0"/>
                </a:moveTo>
                <a:lnTo>
                  <a:pt x="6146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194810" y="1712595"/>
            <a:ext cx="631190" cy="0"/>
          </a:xfrm>
          <a:custGeom>
            <a:avLst/>
            <a:gdLst/>
            <a:ahLst/>
            <a:cxnLst/>
            <a:rect l="l" t="t" r="r" b="b"/>
            <a:pathLst>
              <a:path w="631189">
                <a:moveTo>
                  <a:pt x="0" y="0"/>
                </a:moveTo>
                <a:lnTo>
                  <a:pt x="6311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194810" y="1711325"/>
            <a:ext cx="646430" cy="0"/>
          </a:xfrm>
          <a:custGeom>
            <a:avLst/>
            <a:gdLst/>
            <a:ahLst/>
            <a:cxnLst/>
            <a:rect l="l" t="t" r="r" b="b"/>
            <a:pathLst>
              <a:path w="646429">
                <a:moveTo>
                  <a:pt x="0" y="0"/>
                </a:moveTo>
                <a:lnTo>
                  <a:pt x="6464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194810" y="1710054"/>
            <a:ext cx="661670" cy="0"/>
          </a:xfrm>
          <a:custGeom>
            <a:avLst/>
            <a:gdLst/>
            <a:ahLst/>
            <a:cxnLst/>
            <a:rect l="l" t="t" r="r" b="b"/>
            <a:pathLst>
              <a:path w="661670">
                <a:moveTo>
                  <a:pt x="0" y="0"/>
                </a:moveTo>
                <a:lnTo>
                  <a:pt x="6616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194810" y="1708785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194810" y="1707514"/>
            <a:ext cx="693420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934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194810" y="170624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0" y="0"/>
                </a:moveTo>
                <a:lnTo>
                  <a:pt x="70866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194810" y="1704975"/>
            <a:ext cx="72390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194810" y="1703704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91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194810" y="1702435"/>
            <a:ext cx="755650" cy="0"/>
          </a:xfrm>
          <a:custGeom>
            <a:avLst/>
            <a:gdLst/>
            <a:ahLst/>
            <a:cxnLst/>
            <a:rect l="l" t="t" r="r" b="b"/>
            <a:pathLst>
              <a:path w="755650">
                <a:moveTo>
                  <a:pt x="0" y="0"/>
                </a:moveTo>
                <a:lnTo>
                  <a:pt x="7556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194810" y="1701164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8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194810" y="1699895"/>
            <a:ext cx="786130" cy="0"/>
          </a:xfrm>
          <a:custGeom>
            <a:avLst/>
            <a:gdLst/>
            <a:ahLst/>
            <a:cxnLst/>
            <a:rect l="l" t="t" r="r" b="b"/>
            <a:pathLst>
              <a:path w="786129">
                <a:moveTo>
                  <a:pt x="0" y="0"/>
                </a:moveTo>
                <a:lnTo>
                  <a:pt x="7861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194810" y="1698625"/>
            <a:ext cx="801370" cy="0"/>
          </a:xfrm>
          <a:custGeom>
            <a:avLst/>
            <a:gdLst/>
            <a:ahLst/>
            <a:cxnLst/>
            <a:rect l="l" t="t" r="r" b="b"/>
            <a:pathLst>
              <a:path w="801370">
                <a:moveTo>
                  <a:pt x="0" y="0"/>
                </a:moveTo>
                <a:lnTo>
                  <a:pt x="8013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194810" y="1697354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>
                <a:moveTo>
                  <a:pt x="0" y="0"/>
                </a:moveTo>
                <a:lnTo>
                  <a:pt x="81661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194811" y="1696085"/>
            <a:ext cx="833119" cy="0"/>
          </a:xfrm>
          <a:custGeom>
            <a:avLst/>
            <a:gdLst/>
            <a:ahLst/>
            <a:cxnLst/>
            <a:rect l="l" t="t" r="r" b="b"/>
            <a:pathLst>
              <a:path w="833120">
                <a:moveTo>
                  <a:pt x="0" y="0"/>
                </a:moveTo>
                <a:lnTo>
                  <a:pt x="8331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194810" y="1694814"/>
            <a:ext cx="848360" cy="0"/>
          </a:xfrm>
          <a:custGeom>
            <a:avLst/>
            <a:gdLst/>
            <a:ahLst/>
            <a:cxnLst/>
            <a:rect l="l" t="t" r="r" b="b"/>
            <a:pathLst>
              <a:path w="848360">
                <a:moveTo>
                  <a:pt x="0" y="0"/>
                </a:moveTo>
                <a:lnTo>
                  <a:pt x="84836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194810" y="1693545"/>
            <a:ext cx="863600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194810" y="1692275"/>
            <a:ext cx="878840" cy="0"/>
          </a:xfrm>
          <a:custGeom>
            <a:avLst/>
            <a:gdLst/>
            <a:ahLst/>
            <a:cxnLst/>
            <a:rect l="l" t="t" r="r" b="b"/>
            <a:pathLst>
              <a:path w="878839">
                <a:moveTo>
                  <a:pt x="0" y="0"/>
                </a:moveTo>
                <a:lnTo>
                  <a:pt x="8788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194811" y="946150"/>
            <a:ext cx="890269" cy="745490"/>
          </a:xfrm>
          <a:custGeom>
            <a:avLst/>
            <a:gdLst/>
            <a:ahLst/>
            <a:cxnLst/>
            <a:rect l="l" t="t" r="r" b="b"/>
            <a:pathLst>
              <a:path w="890270" h="745489">
                <a:moveTo>
                  <a:pt x="0" y="745489"/>
                </a:moveTo>
                <a:lnTo>
                  <a:pt x="890269" y="745489"/>
                </a:lnTo>
                <a:lnTo>
                  <a:pt x="890269" y="0"/>
                </a:lnTo>
                <a:lnTo>
                  <a:pt x="0" y="0"/>
                </a:lnTo>
                <a:lnTo>
                  <a:pt x="0" y="74548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303270" y="183515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69"/>
                </a:moveTo>
                <a:lnTo>
                  <a:pt x="15240" y="1269"/>
                </a:lnTo>
                <a:lnTo>
                  <a:pt x="1524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03270" y="1833879"/>
            <a:ext cx="30480" cy="1270"/>
          </a:xfrm>
          <a:custGeom>
            <a:avLst/>
            <a:gdLst/>
            <a:ahLst/>
            <a:cxnLst/>
            <a:rect l="l" t="t" r="r" b="b"/>
            <a:pathLst>
              <a:path w="30480" h="1269">
                <a:moveTo>
                  <a:pt x="0" y="1270"/>
                </a:moveTo>
                <a:lnTo>
                  <a:pt x="30480" y="1270"/>
                </a:lnTo>
                <a:lnTo>
                  <a:pt x="304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303270" y="1832610"/>
            <a:ext cx="46990" cy="1270"/>
          </a:xfrm>
          <a:custGeom>
            <a:avLst/>
            <a:gdLst/>
            <a:ahLst/>
            <a:cxnLst/>
            <a:rect l="l" t="t" r="r" b="b"/>
            <a:pathLst>
              <a:path w="46989" h="1269">
                <a:moveTo>
                  <a:pt x="0" y="1270"/>
                </a:moveTo>
                <a:lnTo>
                  <a:pt x="46990" y="1270"/>
                </a:lnTo>
                <a:lnTo>
                  <a:pt x="469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303270" y="1831339"/>
            <a:ext cx="62230" cy="1270"/>
          </a:xfrm>
          <a:custGeom>
            <a:avLst/>
            <a:gdLst/>
            <a:ahLst/>
            <a:cxnLst/>
            <a:rect l="l" t="t" r="r" b="b"/>
            <a:pathLst>
              <a:path w="62230" h="1269">
                <a:moveTo>
                  <a:pt x="0" y="1269"/>
                </a:moveTo>
                <a:lnTo>
                  <a:pt x="62230" y="1269"/>
                </a:lnTo>
                <a:lnTo>
                  <a:pt x="6223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303270" y="1830070"/>
            <a:ext cx="77470" cy="1270"/>
          </a:xfrm>
          <a:custGeom>
            <a:avLst/>
            <a:gdLst/>
            <a:ahLst/>
            <a:cxnLst/>
            <a:rect l="l" t="t" r="r" b="b"/>
            <a:pathLst>
              <a:path w="77469" h="1269">
                <a:moveTo>
                  <a:pt x="0" y="1270"/>
                </a:moveTo>
                <a:lnTo>
                  <a:pt x="77469" y="1270"/>
                </a:lnTo>
                <a:lnTo>
                  <a:pt x="7746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303270" y="1829435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7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303270" y="1828164"/>
            <a:ext cx="109220" cy="0"/>
          </a:xfrm>
          <a:custGeom>
            <a:avLst/>
            <a:gdLst/>
            <a:ahLst/>
            <a:cxnLst/>
            <a:rect l="l" t="t" r="r" b="b"/>
            <a:pathLst>
              <a:path w="109219">
                <a:moveTo>
                  <a:pt x="0" y="0"/>
                </a:moveTo>
                <a:lnTo>
                  <a:pt x="1092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303270" y="182689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303270" y="1825625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0" y="0"/>
                </a:moveTo>
                <a:lnTo>
                  <a:pt x="1397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303270" y="182435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9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303270" y="1823085"/>
            <a:ext cx="171450" cy="0"/>
          </a:xfrm>
          <a:custGeom>
            <a:avLst/>
            <a:gdLst/>
            <a:ahLst/>
            <a:cxnLst/>
            <a:rect l="l" t="t" r="r" b="b"/>
            <a:pathLst>
              <a:path w="171450">
                <a:moveTo>
                  <a:pt x="0" y="0"/>
                </a:moveTo>
                <a:lnTo>
                  <a:pt x="1714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303270" y="1821814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6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303270" y="1820545"/>
            <a:ext cx="201930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9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303270" y="1819275"/>
            <a:ext cx="217170" cy="0"/>
          </a:xfrm>
          <a:custGeom>
            <a:avLst/>
            <a:gdLst/>
            <a:ahLst/>
            <a:cxnLst/>
            <a:rect l="l" t="t" r="r" b="b"/>
            <a:pathLst>
              <a:path w="217169">
                <a:moveTo>
                  <a:pt x="0" y="0"/>
                </a:moveTo>
                <a:lnTo>
                  <a:pt x="2171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303270" y="1818004"/>
            <a:ext cx="232410" cy="0"/>
          </a:xfrm>
          <a:custGeom>
            <a:avLst/>
            <a:gdLst/>
            <a:ahLst/>
            <a:cxnLst/>
            <a:rect l="l" t="t" r="r" b="b"/>
            <a:pathLst>
              <a:path w="232410">
                <a:moveTo>
                  <a:pt x="0" y="0"/>
                </a:moveTo>
                <a:lnTo>
                  <a:pt x="2324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303270" y="1816735"/>
            <a:ext cx="248920" cy="0"/>
          </a:xfrm>
          <a:custGeom>
            <a:avLst/>
            <a:gdLst/>
            <a:ahLst/>
            <a:cxnLst/>
            <a:rect l="l" t="t" r="r" b="b"/>
            <a:pathLst>
              <a:path w="248919">
                <a:moveTo>
                  <a:pt x="0" y="0"/>
                </a:moveTo>
                <a:lnTo>
                  <a:pt x="2489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303270" y="1815464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303270" y="181419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303270" y="1812925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6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303270" y="1811654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11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303270" y="18103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3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303270" y="1809114"/>
            <a:ext cx="341630" cy="0"/>
          </a:xfrm>
          <a:custGeom>
            <a:avLst/>
            <a:gdLst/>
            <a:ahLst/>
            <a:cxnLst/>
            <a:rect l="l" t="t" r="r" b="b"/>
            <a:pathLst>
              <a:path w="341630">
                <a:moveTo>
                  <a:pt x="0" y="0"/>
                </a:moveTo>
                <a:lnTo>
                  <a:pt x="3416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303270" y="1807845"/>
            <a:ext cx="356870" cy="0"/>
          </a:xfrm>
          <a:custGeom>
            <a:avLst/>
            <a:gdLst/>
            <a:ahLst/>
            <a:cxnLst/>
            <a:rect l="l" t="t" r="r" b="b"/>
            <a:pathLst>
              <a:path w="356869">
                <a:moveTo>
                  <a:pt x="0" y="0"/>
                </a:moveTo>
                <a:lnTo>
                  <a:pt x="3568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303270" y="1806575"/>
            <a:ext cx="373380" cy="0"/>
          </a:xfrm>
          <a:custGeom>
            <a:avLst/>
            <a:gdLst/>
            <a:ahLst/>
            <a:cxnLst/>
            <a:rect l="l" t="t" r="r" b="b"/>
            <a:pathLst>
              <a:path w="373380">
                <a:moveTo>
                  <a:pt x="0" y="0"/>
                </a:moveTo>
                <a:lnTo>
                  <a:pt x="3733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303270" y="1805304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6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303270" y="1804035"/>
            <a:ext cx="403860" cy="0"/>
          </a:xfrm>
          <a:custGeom>
            <a:avLst/>
            <a:gdLst/>
            <a:ahLst/>
            <a:cxnLst/>
            <a:rect l="l" t="t" r="r" b="b"/>
            <a:pathLst>
              <a:path w="403860">
                <a:moveTo>
                  <a:pt x="0" y="0"/>
                </a:moveTo>
                <a:lnTo>
                  <a:pt x="4038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303270" y="1802764"/>
            <a:ext cx="419100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303270" y="1801495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43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303270" y="1800225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4508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303270" y="1798954"/>
            <a:ext cx="466090" cy="0"/>
          </a:xfrm>
          <a:custGeom>
            <a:avLst/>
            <a:gdLst/>
            <a:ahLst/>
            <a:cxnLst/>
            <a:rect l="l" t="t" r="r" b="b"/>
            <a:pathLst>
              <a:path w="466089">
                <a:moveTo>
                  <a:pt x="0" y="0"/>
                </a:moveTo>
                <a:lnTo>
                  <a:pt x="4660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303270" y="1797685"/>
            <a:ext cx="481330" cy="0"/>
          </a:xfrm>
          <a:custGeom>
            <a:avLst/>
            <a:gdLst/>
            <a:ahLst/>
            <a:cxnLst/>
            <a:rect l="l" t="t" r="r" b="b"/>
            <a:pathLst>
              <a:path w="481330">
                <a:moveTo>
                  <a:pt x="0" y="0"/>
                </a:moveTo>
                <a:lnTo>
                  <a:pt x="4813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303270" y="1796414"/>
            <a:ext cx="496570" cy="0"/>
          </a:xfrm>
          <a:custGeom>
            <a:avLst/>
            <a:gdLst/>
            <a:ahLst/>
            <a:cxnLst/>
            <a:rect l="l" t="t" r="r" b="b"/>
            <a:pathLst>
              <a:path w="496569">
                <a:moveTo>
                  <a:pt x="0" y="0"/>
                </a:moveTo>
                <a:lnTo>
                  <a:pt x="4965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03270" y="1795145"/>
            <a:ext cx="513080" cy="0"/>
          </a:xfrm>
          <a:custGeom>
            <a:avLst/>
            <a:gdLst/>
            <a:ahLst/>
            <a:cxnLst/>
            <a:rect l="l" t="t" r="r" b="b"/>
            <a:pathLst>
              <a:path w="513080">
                <a:moveTo>
                  <a:pt x="0" y="0"/>
                </a:moveTo>
                <a:lnTo>
                  <a:pt x="5130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303270" y="1793875"/>
            <a:ext cx="528320" cy="0"/>
          </a:xfrm>
          <a:custGeom>
            <a:avLst/>
            <a:gdLst/>
            <a:ahLst/>
            <a:cxnLst/>
            <a:rect l="l" t="t" r="r" b="b"/>
            <a:pathLst>
              <a:path w="528319">
                <a:moveTo>
                  <a:pt x="0" y="0"/>
                </a:moveTo>
                <a:lnTo>
                  <a:pt x="5283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303270" y="1792604"/>
            <a:ext cx="543560" cy="0"/>
          </a:xfrm>
          <a:custGeom>
            <a:avLst/>
            <a:gdLst/>
            <a:ahLst/>
            <a:cxnLst/>
            <a:rect l="l" t="t" r="r" b="b"/>
            <a:pathLst>
              <a:path w="543560">
                <a:moveTo>
                  <a:pt x="0" y="0"/>
                </a:moveTo>
                <a:lnTo>
                  <a:pt x="5435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303270" y="1791335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303270" y="1790064"/>
            <a:ext cx="575310" cy="0"/>
          </a:xfrm>
          <a:custGeom>
            <a:avLst/>
            <a:gdLst/>
            <a:ahLst/>
            <a:cxnLst/>
            <a:rect l="l" t="t" r="r" b="b"/>
            <a:pathLst>
              <a:path w="575310">
                <a:moveTo>
                  <a:pt x="0" y="0"/>
                </a:moveTo>
                <a:lnTo>
                  <a:pt x="5753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303270" y="1788795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303270" y="1787525"/>
            <a:ext cx="605790" cy="0"/>
          </a:xfrm>
          <a:custGeom>
            <a:avLst/>
            <a:gdLst/>
            <a:ahLst/>
            <a:cxnLst/>
            <a:rect l="l" t="t" r="r" b="b"/>
            <a:pathLst>
              <a:path w="605789">
                <a:moveTo>
                  <a:pt x="0" y="0"/>
                </a:moveTo>
                <a:lnTo>
                  <a:pt x="6057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303270" y="1786254"/>
            <a:ext cx="621030" cy="0"/>
          </a:xfrm>
          <a:custGeom>
            <a:avLst/>
            <a:gdLst/>
            <a:ahLst/>
            <a:cxnLst/>
            <a:rect l="l" t="t" r="r" b="b"/>
            <a:pathLst>
              <a:path w="621030">
                <a:moveTo>
                  <a:pt x="0" y="0"/>
                </a:moveTo>
                <a:lnTo>
                  <a:pt x="6210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303270" y="1784985"/>
            <a:ext cx="636270" cy="0"/>
          </a:xfrm>
          <a:custGeom>
            <a:avLst/>
            <a:gdLst/>
            <a:ahLst/>
            <a:cxnLst/>
            <a:rect l="l" t="t" r="r" b="b"/>
            <a:pathLst>
              <a:path w="636269">
                <a:moveTo>
                  <a:pt x="0" y="0"/>
                </a:moveTo>
                <a:lnTo>
                  <a:pt x="6362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303270" y="1783714"/>
            <a:ext cx="652780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7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303270" y="1782445"/>
            <a:ext cx="668020" cy="0"/>
          </a:xfrm>
          <a:custGeom>
            <a:avLst/>
            <a:gdLst/>
            <a:ahLst/>
            <a:cxnLst/>
            <a:rect l="l" t="t" r="r" b="b"/>
            <a:pathLst>
              <a:path w="668019">
                <a:moveTo>
                  <a:pt x="0" y="0"/>
                </a:moveTo>
                <a:lnTo>
                  <a:pt x="6680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303270" y="1781175"/>
            <a:ext cx="683260" cy="0"/>
          </a:xfrm>
          <a:custGeom>
            <a:avLst/>
            <a:gdLst/>
            <a:ahLst/>
            <a:cxnLst/>
            <a:rect l="l" t="t" r="r" b="b"/>
            <a:pathLst>
              <a:path w="683260">
                <a:moveTo>
                  <a:pt x="0" y="0"/>
                </a:moveTo>
                <a:lnTo>
                  <a:pt x="6832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303270" y="1779904"/>
            <a:ext cx="698500" cy="0"/>
          </a:xfrm>
          <a:custGeom>
            <a:avLst/>
            <a:gdLst/>
            <a:ahLst/>
            <a:cxnLst/>
            <a:rect l="l" t="t" r="r" b="b"/>
            <a:pathLst>
              <a:path w="698500">
                <a:moveTo>
                  <a:pt x="0" y="0"/>
                </a:moveTo>
                <a:lnTo>
                  <a:pt x="6985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303270" y="1778635"/>
            <a:ext cx="715010" cy="0"/>
          </a:xfrm>
          <a:custGeom>
            <a:avLst/>
            <a:gdLst/>
            <a:ahLst/>
            <a:cxnLst/>
            <a:rect l="l" t="t" r="r" b="b"/>
            <a:pathLst>
              <a:path w="715010">
                <a:moveTo>
                  <a:pt x="0" y="0"/>
                </a:moveTo>
                <a:lnTo>
                  <a:pt x="7150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303270" y="1777364"/>
            <a:ext cx="73025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303270" y="1776095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4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303270" y="1774825"/>
            <a:ext cx="760730" cy="0"/>
          </a:xfrm>
          <a:custGeom>
            <a:avLst/>
            <a:gdLst/>
            <a:ahLst/>
            <a:cxnLst/>
            <a:rect l="l" t="t" r="r" b="b"/>
            <a:pathLst>
              <a:path w="760730">
                <a:moveTo>
                  <a:pt x="0" y="0"/>
                </a:moveTo>
                <a:lnTo>
                  <a:pt x="7607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303270" y="1773554"/>
            <a:ext cx="777240" cy="0"/>
          </a:xfrm>
          <a:custGeom>
            <a:avLst/>
            <a:gdLst/>
            <a:ahLst/>
            <a:cxnLst/>
            <a:rect l="l" t="t" r="r" b="b"/>
            <a:pathLst>
              <a:path w="777239">
                <a:moveTo>
                  <a:pt x="0" y="0"/>
                </a:moveTo>
                <a:lnTo>
                  <a:pt x="7772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303270" y="1772285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303270" y="1771014"/>
            <a:ext cx="807720" cy="0"/>
          </a:xfrm>
          <a:custGeom>
            <a:avLst/>
            <a:gdLst/>
            <a:ahLst/>
            <a:cxnLst/>
            <a:rect l="l" t="t" r="r" b="b"/>
            <a:pathLst>
              <a:path w="807719">
                <a:moveTo>
                  <a:pt x="0" y="0"/>
                </a:moveTo>
                <a:lnTo>
                  <a:pt x="8077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303270" y="1769745"/>
            <a:ext cx="822960" cy="0"/>
          </a:xfrm>
          <a:custGeom>
            <a:avLst/>
            <a:gdLst/>
            <a:ahLst/>
            <a:cxnLst/>
            <a:rect l="l" t="t" r="r" b="b"/>
            <a:pathLst>
              <a:path w="822960">
                <a:moveTo>
                  <a:pt x="0" y="0"/>
                </a:moveTo>
                <a:lnTo>
                  <a:pt x="8229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303270" y="1768475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303270" y="1767204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>
                <a:moveTo>
                  <a:pt x="0" y="0"/>
                </a:moveTo>
                <a:lnTo>
                  <a:pt x="8547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303270" y="1765935"/>
            <a:ext cx="869950" cy="0"/>
          </a:xfrm>
          <a:custGeom>
            <a:avLst/>
            <a:gdLst/>
            <a:ahLst/>
            <a:cxnLst/>
            <a:rect l="l" t="t" r="r" b="b"/>
            <a:pathLst>
              <a:path w="869950">
                <a:moveTo>
                  <a:pt x="0" y="0"/>
                </a:moveTo>
                <a:lnTo>
                  <a:pt x="8699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303270" y="1764664"/>
            <a:ext cx="885190" cy="0"/>
          </a:xfrm>
          <a:custGeom>
            <a:avLst/>
            <a:gdLst/>
            <a:ahLst/>
            <a:cxnLst/>
            <a:rect l="l" t="t" r="r" b="b"/>
            <a:pathLst>
              <a:path w="885189">
                <a:moveTo>
                  <a:pt x="0" y="0"/>
                </a:moveTo>
                <a:lnTo>
                  <a:pt x="8851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303270" y="946150"/>
            <a:ext cx="891540" cy="817880"/>
          </a:xfrm>
          <a:custGeom>
            <a:avLst/>
            <a:gdLst/>
            <a:ahLst/>
            <a:cxnLst/>
            <a:rect l="l" t="t" r="r" b="b"/>
            <a:pathLst>
              <a:path w="891539" h="817880">
                <a:moveTo>
                  <a:pt x="0" y="817879"/>
                </a:moveTo>
                <a:lnTo>
                  <a:pt x="891540" y="817879"/>
                </a:lnTo>
                <a:lnTo>
                  <a:pt x="891540" y="0"/>
                </a:lnTo>
                <a:lnTo>
                  <a:pt x="0" y="0"/>
                </a:lnTo>
                <a:lnTo>
                  <a:pt x="0" y="81787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413000" y="1908810"/>
            <a:ext cx="5080" cy="1270"/>
          </a:xfrm>
          <a:custGeom>
            <a:avLst/>
            <a:gdLst/>
            <a:ahLst/>
            <a:cxnLst/>
            <a:rect l="l" t="t" r="r" b="b"/>
            <a:pathLst>
              <a:path w="5080" h="1269">
                <a:moveTo>
                  <a:pt x="0" y="1270"/>
                </a:moveTo>
                <a:lnTo>
                  <a:pt x="5080" y="1270"/>
                </a:lnTo>
                <a:lnTo>
                  <a:pt x="50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413000" y="1907539"/>
            <a:ext cx="20320" cy="1270"/>
          </a:xfrm>
          <a:custGeom>
            <a:avLst/>
            <a:gdLst/>
            <a:ahLst/>
            <a:cxnLst/>
            <a:rect l="l" t="t" r="r" b="b"/>
            <a:pathLst>
              <a:path w="20319" h="1269">
                <a:moveTo>
                  <a:pt x="0" y="1269"/>
                </a:moveTo>
                <a:lnTo>
                  <a:pt x="20319" y="1269"/>
                </a:lnTo>
                <a:lnTo>
                  <a:pt x="2031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413000" y="1906270"/>
            <a:ext cx="35560" cy="1270"/>
          </a:xfrm>
          <a:custGeom>
            <a:avLst/>
            <a:gdLst/>
            <a:ahLst/>
            <a:cxnLst/>
            <a:rect l="l" t="t" r="r" b="b"/>
            <a:pathLst>
              <a:path w="35559" h="1269">
                <a:moveTo>
                  <a:pt x="0" y="1270"/>
                </a:moveTo>
                <a:lnTo>
                  <a:pt x="35559" y="1270"/>
                </a:lnTo>
                <a:lnTo>
                  <a:pt x="3555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413001" y="1905000"/>
            <a:ext cx="52069" cy="1270"/>
          </a:xfrm>
          <a:custGeom>
            <a:avLst/>
            <a:gdLst/>
            <a:ahLst/>
            <a:cxnLst/>
            <a:rect l="l" t="t" r="r" b="b"/>
            <a:pathLst>
              <a:path w="52069" h="1269">
                <a:moveTo>
                  <a:pt x="0" y="1269"/>
                </a:moveTo>
                <a:lnTo>
                  <a:pt x="52069" y="1269"/>
                </a:lnTo>
                <a:lnTo>
                  <a:pt x="5206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413000" y="1903729"/>
            <a:ext cx="67310" cy="1270"/>
          </a:xfrm>
          <a:custGeom>
            <a:avLst/>
            <a:gdLst/>
            <a:ahLst/>
            <a:cxnLst/>
            <a:rect l="l" t="t" r="r" b="b"/>
            <a:pathLst>
              <a:path w="67309" h="1269">
                <a:moveTo>
                  <a:pt x="0" y="1270"/>
                </a:moveTo>
                <a:lnTo>
                  <a:pt x="67309" y="1270"/>
                </a:lnTo>
                <a:lnTo>
                  <a:pt x="6730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413000" y="1902460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69">
                <a:moveTo>
                  <a:pt x="0" y="1270"/>
                </a:moveTo>
                <a:lnTo>
                  <a:pt x="82550" y="1270"/>
                </a:lnTo>
                <a:lnTo>
                  <a:pt x="825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413000" y="1901825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7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413000" y="190055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30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413001" y="1899285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5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413000" y="189801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413000" y="189674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413000" y="1895475"/>
            <a:ext cx="175260" cy="0"/>
          </a:xfrm>
          <a:custGeom>
            <a:avLst/>
            <a:gdLst/>
            <a:ahLst/>
            <a:cxnLst/>
            <a:rect l="l" t="t" r="r" b="b"/>
            <a:pathLst>
              <a:path w="175259">
                <a:moveTo>
                  <a:pt x="0" y="0"/>
                </a:moveTo>
                <a:lnTo>
                  <a:pt x="17525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413000" y="1894204"/>
            <a:ext cx="191770" cy="0"/>
          </a:xfrm>
          <a:custGeom>
            <a:avLst/>
            <a:gdLst/>
            <a:ahLst/>
            <a:cxnLst/>
            <a:rect l="l" t="t" r="r" b="b"/>
            <a:pathLst>
              <a:path w="191769">
                <a:moveTo>
                  <a:pt x="0" y="0"/>
                </a:moveTo>
                <a:lnTo>
                  <a:pt x="1917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413000" y="189293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09">
                <a:moveTo>
                  <a:pt x="0" y="0"/>
                </a:moveTo>
                <a:lnTo>
                  <a:pt x="2070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413000" y="1891664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2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413000" y="1890395"/>
            <a:ext cx="237490" cy="0"/>
          </a:xfrm>
          <a:custGeom>
            <a:avLst/>
            <a:gdLst/>
            <a:ahLst/>
            <a:cxnLst/>
            <a:rect l="l" t="t" r="r" b="b"/>
            <a:pathLst>
              <a:path w="237490">
                <a:moveTo>
                  <a:pt x="0" y="0"/>
                </a:moveTo>
                <a:lnTo>
                  <a:pt x="2374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413000" y="188912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413000" y="1887854"/>
            <a:ext cx="269240" cy="0"/>
          </a:xfrm>
          <a:custGeom>
            <a:avLst/>
            <a:gdLst/>
            <a:ahLst/>
            <a:cxnLst/>
            <a:rect l="l" t="t" r="r" b="b"/>
            <a:pathLst>
              <a:path w="269240">
                <a:moveTo>
                  <a:pt x="0" y="0"/>
                </a:moveTo>
                <a:lnTo>
                  <a:pt x="2692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413000" y="1886585"/>
            <a:ext cx="284480" cy="0"/>
          </a:xfrm>
          <a:custGeom>
            <a:avLst/>
            <a:gdLst/>
            <a:ahLst/>
            <a:cxnLst/>
            <a:rect l="l" t="t" r="r" b="b"/>
            <a:pathLst>
              <a:path w="284480">
                <a:moveTo>
                  <a:pt x="0" y="0"/>
                </a:moveTo>
                <a:lnTo>
                  <a:pt x="2844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413000" y="1885314"/>
            <a:ext cx="299720" cy="0"/>
          </a:xfrm>
          <a:custGeom>
            <a:avLst/>
            <a:gdLst/>
            <a:ahLst/>
            <a:cxnLst/>
            <a:rect l="l" t="t" r="r" b="b"/>
            <a:pathLst>
              <a:path w="299719">
                <a:moveTo>
                  <a:pt x="0" y="0"/>
                </a:moveTo>
                <a:lnTo>
                  <a:pt x="2997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413000" y="1884045"/>
            <a:ext cx="314960" cy="0"/>
          </a:xfrm>
          <a:custGeom>
            <a:avLst/>
            <a:gdLst/>
            <a:ahLst/>
            <a:cxnLst/>
            <a:rect l="l" t="t" r="r" b="b"/>
            <a:pathLst>
              <a:path w="314959">
                <a:moveTo>
                  <a:pt x="0" y="0"/>
                </a:moveTo>
                <a:lnTo>
                  <a:pt x="31495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413000" y="1882775"/>
            <a:ext cx="331470" cy="0"/>
          </a:xfrm>
          <a:custGeom>
            <a:avLst/>
            <a:gdLst/>
            <a:ahLst/>
            <a:cxnLst/>
            <a:rect l="l" t="t" r="r" b="b"/>
            <a:pathLst>
              <a:path w="331469">
                <a:moveTo>
                  <a:pt x="0" y="0"/>
                </a:moveTo>
                <a:lnTo>
                  <a:pt x="3314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413000" y="1881504"/>
            <a:ext cx="346710" cy="0"/>
          </a:xfrm>
          <a:custGeom>
            <a:avLst/>
            <a:gdLst/>
            <a:ahLst/>
            <a:cxnLst/>
            <a:rect l="l" t="t" r="r" b="b"/>
            <a:pathLst>
              <a:path w="346709">
                <a:moveTo>
                  <a:pt x="0" y="0"/>
                </a:moveTo>
                <a:lnTo>
                  <a:pt x="3467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413000" y="1880235"/>
            <a:ext cx="361950" cy="0"/>
          </a:xfrm>
          <a:custGeom>
            <a:avLst/>
            <a:gdLst/>
            <a:ahLst/>
            <a:cxnLst/>
            <a:rect l="l" t="t" r="r" b="b"/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2413000" y="1878964"/>
            <a:ext cx="377190" cy="0"/>
          </a:xfrm>
          <a:custGeom>
            <a:avLst/>
            <a:gdLst/>
            <a:ahLst/>
            <a:cxnLst/>
            <a:rect l="l" t="t" r="r" b="b"/>
            <a:pathLst>
              <a:path w="377190">
                <a:moveTo>
                  <a:pt x="0" y="0"/>
                </a:moveTo>
                <a:lnTo>
                  <a:pt x="3771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413000" y="1877695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7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413000" y="187642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9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413000" y="1875154"/>
            <a:ext cx="424180" cy="0"/>
          </a:xfrm>
          <a:custGeom>
            <a:avLst/>
            <a:gdLst/>
            <a:ahLst/>
            <a:cxnLst/>
            <a:rect l="l" t="t" r="r" b="b"/>
            <a:pathLst>
              <a:path w="424180">
                <a:moveTo>
                  <a:pt x="0" y="0"/>
                </a:moveTo>
                <a:lnTo>
                  <a:pt x="4241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413000" y="1873885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94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413000" y="1872614"/>
            <a:ext cx="455930" cy="0"/>
          </a:xfrm>
          <a:custGeom>
            <a:avLst/>
            <a:gdLst/>
            <a:ahLst/>
            <a:cxnLst/>
            <a:rect l="l" t="t" r="r" b="b"/>
            <a:pathLst>
              <a:path w="455930">
                <a:moveTo>
                  <a:pt x="0" y="0"/>
                </a:moveTo>
                <a:lnTo>
                  <a:pt x="4559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413000" y="1871345"/>
            <a:ext cx="471170" cy="0"/>
          </a:xfrm>
          <a:custGeom>
            <a:avLst/>
            <a:gdLst/>
            <a:ahLst/>
            <a:cxnLst/>
            <a:rect l="l" t="t" r="r" b="b"/>
            <a:pathLst>
              <a:path w="471169">
                <a:moveTo>
                  <a:pt x="0" y="0"/>
                </a:moveTo>
                <a:lnTo>
                  <a:pt x="4711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413001" y="1870075"/>
            <a:ext cx="486409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4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413000" y="1868804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>
                <a:moveTo>
                  <a:pt x="0" y="0"/>
                </a:moveTo>
                <a:lnTo>
                  <a:pt x="5016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413000" y="1867535"/>
            <a:ext cx="516890" cy="0"/>
          </a:xfrm>
          <a:custGeom>
            <a:avLst/>
            <a:gdLst/>
            <a:ahLst/>
            <a:cxnLst/>
            <a:rect l="l" t="t" r="r" b="b"/>
            <a:pathLst>
              <a:path w="516890">
                <a:moveTo>
                  <a:pt x="0" y="0"/>
                </a:moveTo>
                <a:lnTo>
                  <a:pt x="5168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413000" y="1866264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413000" y="1864995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413000" y="186372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8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413000" y="1862454"/>
            <a:ext cx="579120" cy="0"/>
          </a:xfrm>
          <a:custGeom>
            <a:avLst/>
            <a:gdLst/>
            <a:ahLst/>
            <a:cxnLst/>
            <a:rect l="l" t="t" r="r" b="b"/>
            <a:pathLst>
              <a:path w="579119">
                <a:moveTo>
                  <a:pt x="0" y="0"/>
                </a:moveTo>
                <a:lnTo>
                  <a:pt x="5791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413000" y="1861185"/>
            <a:ext cx="595630" cy="0"/>
          </a:xfrm>
          <a:custGeom>
            <a:avLst/>
            <a:gdLst/>
            <a:ahLst/>
            <a:cxnLst/>
            <a:rect l="l" t="t" r="r" b="b"/>
            <a:pathLst>
              <a:path w="595630">
                <a:moveTo>
                  <a:pt x="0" y="0"/>
                </a:moveTo>
                <a:lnTo>
                  <a:pt x="5956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413000" y="1859914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8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413000" y="1858645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>
                <a:moveTo>
                  <a:pt x="0" y="0"/>
                </a:moveTo>
                <a:lnTo>
                  <a:pt x="62611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413000" y="1857375"/>
            <a:ext cx="641350" cy="0"/>
          </a:xfrm>
          <a:custGeom>
            <a:avLst/>
            <a:gdLst/>
            <a:ahLst/>
            <a:cxnLst/>
            <a:rect l="l" t="t" r="r" b="b"/>
            <a:pathLst>
              <a:path w="641350">
                <a:moveTo>
                  <a:pt x="0" y="0"/>
                </a:moveTo>
                <a:lnTo>
                  <a:pt x="6413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413000" y="1856104"/>
            <a:ext cx="657860" cy="0"/>
          </a:xfrm>
          <a:custGeom>
            <a:avLst/>
            <a:gdLst/>
            <a:ahLst/>
            <a:cxnLst/>
            <a:rect l="l" t="t" r="r" b="b"/>
            <a:pathLst>
              <a:path w="657860">
                <a:moveTo>
                  <a:pt x="0" y="0"/>
                </a:moveTo>
                <a:lnTo>
                  <a:pt x="65786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413000" y="1854835"/>
            <a:ext cx="673100" cy="0"/>
          </a:xfrm>
          <a:custGeom>
            <a:avLst/>
            <a:gdLst/>
            <a:ahLst/>
            <a:cxnLst/>
            <a:rect l="l" t="t" r="r" b="b"/>
            <a:pathLst>
              <a:path w="673100">
                <a:moveTo>
                  <a:pt x="0" y="0"/>
                </a:moveTo>
                <a:lnTo>
                  <a:pt x="6731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413000" y="1853564"/>
            <a:ext cx="688340" cy="0"/>
          </a:xfrm>
          <a:custGeom>
            <a:avLst/>
            <a:gdLst/>
            <a:ahLst/>
            <a:cxnLst/>
            <a:rect l="l" t="t" r="r" b="b"/>
            <a:pathLst>
              <a:path w="688340">
                <a:moveTo>
                  <a:pt x="0" y="0"/>
                </a:moveTo>
                <a:lnTo>
                  <a:pt x="6883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413000" y="1852295"/>
            <a:ext cx="703580" cy="0"/>
          </a:xfrm>
          <a:custGeom>
            <a:avLst/>
            <a:gdLst/>
            <a:ahLst/>
            <a:cxnLst/>
            <a:rect l="l" t="t" r="r" b="b"/>
            <a:pathLst>
              <a:path w="703580">
                <a:moveTo>
                  <a:pt x="0" y="0"/>
                </a:moveTo>
                <a:lnTo>
                  <a:pt x="7035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413000" y="1851025"/>
            <a:ext cx="718820" cy="0"/>
          </a:xfrm>
          <a:custGeom>
            <a:avLst/>
            <a:gdLst/>
            <a:ahLst/>
            <a:cxnLst/>
            <a:rect l="l" t="t" r="r" b="b"/>
            <a:pathLst>
              <a:path w="718819">
                <a:moveTo>
                  <a:pt x="0" y="0"/>
                </a:moveTo>
                <a:lnTo>
                  <a:pt x="7188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413000" y="1849754"/>
            <a:ext cx="735330" cy="0"/>
          </a:xfrm>
          <a:custGeom>
            <a:avLst/>
            <a:gdLst/>
            <a:ahLst/>
            <a:cxnLst/>
            <a:rect l="l" t="t" r="r" b="b"/>
            <a:pathLst>
              <a:path w="735330">
                <a:moveTo>
                  <a:pt x="0" y="0"/>
                </a:moveTo>
                <a:lnTo>
                  <a:pt x="7353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413000" y="1848485"/>
            <a:ext cx="750570" cy="0"/>
          </a:xfrm>
          <a:custGeom>
            <a:avLst/>
            <a:gdLst/>
            <a:ahLst/>
            <a:cxnLst/>
            <a:rect l="l" t="t" r="r" b="b"/>
            <a:pathLst>
              <a:path w="750569">
                <a:moveTo>
                  <a:pt x="0" y="0"/>
                </a:moveTo>
                <a:lnTo>
                  <a:pt x="7505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413000" y="1847214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81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413000" y="1845945"/>
            <a:ext cx="781050" cy="0"/>
          </a:xfrm>
          <a:custGeom>
            <a:avLst/>
            <a:gdLst/>
            <a:ahLst/>
            <a:cxnLst/>
            <a:rect l="l" t="t" r="r" b="b"/>
            <a:pathLst>
              <a:path w="781050">
                <a:moveTo>
                  <a:pt x="0" y="0"/>
                </a:moveTo>
                <a:lnTo>
                  <a:pt x="7810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413000" y="1844675"/>
            <a:ext cx="797560" cy="0"/>
          </a:xfrm>
          <a:custGeom>
            <a:avLst/>
            <a:gdLst/>
            <a:ahLst/>
            <a:cxnLst/>
            <a:rect l="l" t="t" r="r" b="b"/>
            <a:pathLst>
              <a:path w="797560">
                <a:moveTo>
                  <a:pt x="0" y="0"/>
                </a:moveTo>
                <a:lnTo>
                  <a:pt x="79756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413000" y="1843404"/>
            <a:ext cx="812800" cy="0"/>
          </a:xfrm>
          <a:custGeom>
            <a:avLst/>
            <a:gdLst/>
            <a:ahLst/>
            <a:cxnLst/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413000" y="1842135"/>
            <a:ext cx="828040" cy="0"/>
          </a:xfrm>
          <a:custGeom>
            <a:avLst/>
            <a:gdLst/>
            <a:ahLst/>
            <a:cxnLst/>
            <a:rect l="l" t="t" r="r" b="b"/>
            <a:pathLst>
              <a:path w="828039">
                <a:moveTo>
                  <a:pt x="0" y="0"/>
                </a:moveTo>
                <a:lnTo>
                  <a:pt x="82803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413000" y="1840864"/>
            <a:ext cx="843280" cy="0"/>
          </a:xfrm>
          <a:custGeom>
            <a:avLst/>
            <a:gdLst/>
            <a:ahLst/>
            <a:cxnLst/>
            <a:rect l="l" t="t" r="r" b="b"/>
            <a:pathLst>
              <a:path w="843280">
                <a:moveTo>
                  <a:pt x="0" y="0"/>
                </a:moveTo>
                <a:lnTo>
                  <a:pt x="8432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413000" y="1839595"/>
            <a:ext cx="859790" cy="0"/>
          </a:xfrm>
          <a:custGeom>
            <a:avLst/>
            <a:gdLst/>
            <a:ahLst/>
            <a:cxnLst/>
            <a:rect l="l" t="t" r="r" b="b"/>
            <a:pathLst>
              <a:path w="859789">
                <a:moveTo>
                  <a:pt x="0" y="0"/>
                </a:moveTo>
                <a:lnTo>
                  <a:pt x="85978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413000" y="1838325"/>
            <a:ext cx="875030" cy="0"/>
          </a:xfrm>
          <a:custGeom>
            <a:avLst/>
            <a:gdLst/>
            <a:ahLst/>
            <a:cxnLst/>
            <a:rect l="l" t="t" r="r" b="b"/>
            <a:pathLst>
              <a:path w="875030">
                <a:moveTo>
                  <a:pt x="0" y="0"/>
                </a:moveTo>
                <a:lnTo>
                  <a:pt x="8750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2413001" y="946150"/>
            <a:ext cx="890269" cy="891540"/>
          </a:xfrm>
          <a:custGeom>
            <a:avLst/>
            <a:gdLst/>
            <a:ahLst/>
            <a:cxnLst/>
            <a:rect l="l" t="t" r="r" b="b"/>
            <a:pathLst>
              <a:path w="890269" h="891539">
                <a:moveTo>
                  <a:pt x="0" y="891539"/>
                </a:moveTo>
                <a:lnTo>
                  <a:pt x="890269" y="891539"/>
                </a:lnTo>
                <a:lnTo>
                  <a:pt x="890269" y="0"/>
                </a:lnTo>
                <a:lnTo>
                  <a:pt x="0" y="0"/>
                </a:lnTo>
                <a:lnTo>
                  <a:pt x="0" y="89153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524000" y="19812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69"/>
                </a:moveTo>
                <a:lnTo>
                  <a:pt x="1270" y="1269"/>
                </a:lnTo>
                <a:lnTo>
                  <a:pt x="12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524000" y="1979929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30" h="1269">
                <a:moveTo>
                  <a:pt x="0" y="1270"/>
                </a:moveTo>
                <a:lnTo>
                  <a:pt x="24130" y="1270"/>
                </a:lnTo>
                <a:lnTo>
                  <a:pt x="241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524000" y="1978660"/>
            <a:ext cx="39370" cy="1270"/>
          </a:xfrm>
          <a:custGeom>
            <a:avLst/>
            <a:gdLst/>
            <a:ahLst/>
            <a:cxnLst/>
            <a:rect l="l" t="t" r="r" b="b"/>
            <a:pathLst>
              <a:path w="39370" h="1269">
                <a:moveTo>
                  <a:pt x="0" y="1270"/>
                </a:moveTo>
                <a:lnTo>
                  <a:pt x="39370" y="1270"/>
                </a:lnTo>
                <a:lnTo>
                  <a:pt x="3937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524000" y="1977389"/>
            <a:ext cx="54610" cy="1270"/>
          </a:xfrm>
          <a:custGeom>
            <a:avLst/>
            <a:gdLst/>
            <a:ahLst/>
            <a:cxnLst/>
            <a:rect l="l" t="t" r="r" b="b"/>
            <a:pathLst>
              <a:path w="54610" h="1269">
                <a:moveTo>
                  <a:pt x="0" y="1269"/>
                </a:moveTo>
                <a:lnTo>
                  <a:pt x="54610" y="1269"/>
                </a:lnTo>
                <a:lnTo>
                  <a:pt x="546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524000" y="1976120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70"/>
                </a:moveTo>
                <a:lnTo>
                  <a:pt x="71120" y="1270"/>
                </a:lnTo>
                <a:lnTo>
                  <a:pt x="7112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524000" y="1975485"/>
            <a:ext cx="86360" cy="0"/>
          </a:xfrm>
          <a:custGeom>
            <a:avLst/>
            <a:gdLst/>
            <a:ahLst/>
            <a:cxnLst/>
            <a:rect l="l" t="t" r="r" b="b"/>
            <a:pathLst>
              <a:path w="86360">
                <a:moveTo>
                  <a:pt x="0" y="0"/>
                </a:moveTo>
                <a:lnTo>
                  <a:pt x="863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524000" y="1974214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524001" y="1972945"/>
            <a:ext cx="116839" cy="0"/>
          </a:xfrm>
          <a:custGeom>
            <a:avLst/>
            <a:gdLst/>
            <a:ahLst/>
            <a:cxnLst/>
            <a:rect l="l" t="t" r="r" b="b"/>
            <a:pathLst>
              <a:path w="116839">
                <a:moveTo>
                  <a:pt x="0" y="0"/>
                </a:moveTo>
                <a:lnTo>
                  <a:pt x="1168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524000" y="197167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80">
                <a:moveTo>
                  <a:pt x="0" y="0"/>
                </a:moveTo>
                <a:lnTo>
                  <a:pt x="1320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524000" y="1970404"/>
            <a:ext cx="148590" cy="0"/>
          </a:xfrm>
          <a:custGeom>
            <a:avLst/>
            <a:gdLst/>
            <a:ahLst/>
            <a:cxnLst/>
            <a:rect l="l" t="t" r="r" b="b"/>
            <a:pathLst>
              <a:path w="148590">
                <a:moveTo>
                  <a:pt x="0" y="0"/>
                </a:moveTo>
                <a:lnTo>
                  <a:pt x="1485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524000" y="196913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8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524000" y="1967864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524000" y="1966595"/>
            <a:ext cx="194310" cy="0"/>
          </a:xfrm>
          <a:custGeom>
            <a:avLst/>
            <a:gdLst/>
            <a:ahLst/>
            <a:cxnLst/>
            <a:rect l="l" t="t" r="r" b="b"/>
            <a:pathLst>
              <a:path w="194310">
                <a:moveTo>
                  <a:pt x="0" y="0"/>
                </a:moveTo>
                <a:lnTo>
                  <a:pt x="1943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524000" y="19653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524000" y="1964054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60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524000" y="1962785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3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524000" y="1961514"/>
            <a:ext cx="256540" cy="0"/>
          </a:xfrm>
          <a:custGeom>
            <a:avLst/>
            <a:gdLst/>
            <a:ahLst/>
            <a:cxnLst/>
            <a:rect l="l" t="t" r="r" b="b"/>
            <a:pathLst>
              <a:path w="256540">
                <a:moveTo>
                  <a:pt x="0" y="0"/>
                </a:moveTo>
                <a:lnTo>
                  <a:pt x="2565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524000" y="1960245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524000" y="1958975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2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524000" y="1957704"/>
            <a:ext cx="303530" cy="0"/>
          </a:xfrm>
          <a:custGeom>
            <a:avLst/>
            <a:gdLst/>
            <a:ahLst/>
            <a:cxnLst/>
            <a:rect l="l" t="t" r="r" b="b"/>
            <a:pathLst>
              <a:path w="303530">
                <a:moveTo>
                  <a:pt x="0" y="0"/>
                </a:moveTo>
                <a:lnTo>
                  <a:pt x="3035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524000" y="1956435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187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524000" y="1955164"/>
            <a:ext cx="334010" cy="0"/>
          </a:xfrm>
          <a:custGeom>
            <a:avLst/>
            <a:gdLst/>
            <a:ahLst/>
            <a:cxnLst/>
            <a:rect l="l" t="t" r="r" b="b"/>
            <a:pathLst>
              <a:path w="334010">
                <a:moveTo>
                  <a:pt x="0" y="0"/>
                </a:moveTo>
                <a:lnTo>
                  <a:pt x="3340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524000" y="1953895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524000" y="1952625"/>
            <a:ext cx="365760" cy="0"/>
          </a:xfrm>
          <a:custGeom>
            <a:avLst/>
            <a:gdLst/>
            <a:ahLst/>
            <a:cxnLst/>
            <a:rect l="l" t="t" r="r" b="b"/>
            <a:pathLst>
              <a:path w="365760">
                <a:moveTo>
                  <a:pt x="0" y="0"/>
                </a:moveTo>
                <a:lnTo>
                  <a:pt x="3657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524000" y="1951354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524000" y="1950085"/>
            <a:ext cx="396240" cy="0"/>
          </a:xfrm>
          <a:custGeom>
            <a:avLst/>
            <a:gdLst/>
            <a:ahLst/>
            <a:cxnLst/>
            <a:rect l="l" t="t" r="r" b="b"/>
            <a:pathLst>
              <a:path w="396240">
                <a:moveTo>
                  <a:pt x="0" y="0"/>
                </a:moveTo>
                <a:lnTo>
                  <a:pt x="3962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524000" y="1948814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524000" y="1947545"/>
            <a:ext cx="427990" cy="0"/>
          </a:xfrm>
          <a:custGeom>
            <a:avLst/>
            <a:gdLst/>
            <a:ahLst/>
            <a:cxnLst/>
            <a:rect l="l" t="t" r="r" b="b"/>
            <a:pathLst>
              <a:path w="427990">
                <a:moveTo>
                  <a:pt x="0" y="0"/>
                </a:moveTo>
                <a:lnTo>
                  <a:pt x="4279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524000" y="1946275"/>
            <a:ext cx="443230" cy="0"/>
          </a:xfrm>
          <a:custGeom>
            <a:avLst/>
            <a:gdLst/>
            <a:ahLst/>
            <a:cxnLst/>
            <a:rect l="l" t="t" r="r" b="b"/>
            <a:pathLst>
              <a:path w="443230">
                <a:moveTo>
                  <a:pt x="0" y="0"/>
                </a:moveTo>
                <a:lnTo>
                  <a:pt x="4432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524000" y="1945004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4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524000" y="194373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9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524000" y="1942464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902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524001" y="1941195"/>
            <a:ext cx="505459" cy="0"/>
          </a:xfrm>
          <a:custGeom>
            <a:avLst/>
            <a:gdLst/>
            <a:ahLst/>
            <a:cxnLst/>
            <a:rect l="l" t="t" r="r" b="b"/>
            <a:pathLst>
              <a:path w="505459">
                <a:moveTo>
                  <a:pt x="0" y="0"/>
                </a:moveTo>
                <a:lnTo>
                  <a:pt x="5054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524000" y="1939925"/>
            <a:ext cx="520700" cy="0"/>
          </a:xfrm>
          <a:custGeom>
            <a:avLst/>
            <a:gdLst/>
            <a:ahLst/>
            <a:cxnLst/>
            <a:rect l="l" t="t" r="r" b="b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524000" y="1938654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9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524000" y="1937385"/>
            <a:ext cx="552450" cy="0"/>
          </a:xfrm>
          <a:custGeom>
            <a:avLst/>
            <a:gdLst/>
            <a:ahLst/>
            <a:cxnLst/>
            <a:rect l="l" t="t" r="r" b="b"/>
            <a:pathLst>
              <a:path w="552450">
                <a:moveTo>
                  <a:pt x="0" y="0"/>
                </a:moveTo>
                <a:lnTo>
                  <a:pt x="5524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524000" y="1936114"/>
            <a:ext cx="567690" cy="0"/>
          </a:xfrm>
          <a:custGeom>
            <a:avLst/>
            <a:gdLst/>
            <a:ahLst/>
            <a:cxnLst/>
            <a:rect l="l" t="t" r="r" b="b"/>
            <a:pathLst>
              <a:path w="567690">
                <a:moveTo>
                  <a:pt x="0" y="0"/>
                </a:moveTo>
                <a:lnTo>
                  <a:pt x="5676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524000" y="1934845"/>
            <a:ext cx="582930" cy="0"/>
          </a:xfrm>
          <a:custGeom>
            <a:avLst/>
            <a:gdLst/>
            <a:ahLst/>
            <a:cxnLst/>
            <a:rect l="l" t="t" r="r" b="b"/>
            <a:pathLst>
              <a:path w="582930">
                <a:moveTo>
                  <a:pt x="0" y="0"/>
                </a:moveTo>
                <a:lnTo>
                  <a:pt x="5829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524000" y="1933575"/>
            <a:ext cx="598170" cy="0"/>
          </a:xfrm>
          <a:custGeom>
            <a:avLst/>
            <a:gdLst/>
            <a:ahLst/>
            <a:cxnLst/>
            <a:rect l="l" t="t" r="r" b="b"/>
            <a:pathLst>
              <a:path w="598170">
                <a:moveTo>
                  <a:pt x="0" y="0"/>
                </a:moveTo>
                <a:lnTo>
                  <a:pt x="5981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524000" y="1932304"/>
            <a:ext cx="614680" cy="0"/>
          </a:xfrm>
          <a:custGeom>
            <a:avLst/>
            <a:gdLst/>
            <a:ahLst/>
            <a:cxnLst/>
            <a:rect l="l" t="t" r="r" b="b"/>
            <a:pathLst>
              <a:path w="614680">
                <a:moveTo>
                  <a:pt x="0" y="0"/>
                </a:moveTo>
                <a:lnTo>
                  <a:pt x="6146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524000" y="193103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0" y="0"/>
                </a:moveTo>
                <a:lnTo>
                  <a:pt x="6299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524000" y="1929764"/>
            <a:ext cx="645160" cy="0"/>
          </a:xfrm>
          <a:custGeom>
            <a:avLst/>
            <a:gdLst/>
            <a:ahLst/>
            <a:cxnLst/>
            <a:rect l="l" t="t" r="r" b="b"/>
            <a:pathLst>
              <a:path w="645160">
                <a:moveTo>
                  <a:pt x="0" y="0"/>
                </a:moveTo>
                <a:lnTo>
                  <a:pt x="6451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524000" y="1928495"/>
            <a:ext cx="660400" cy="0"/>
          </a:xfrm>
          <a:custGeom>
            <a:avLst/>
            <a:gdLst/>
            <a:ahLst/>
            <a:cxnLst/>
            <a:rect l="l" t="t" r="r" b="b"/>
            <a:pathLst>
              <a:path w="660400">
                <a:moveTo>
                  <a:pt x="0" y="0"/>
                </a:moveTo>
                <a:lnTo>
                  <a:pt x="6604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524000" y="1927225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524000" y="1925954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21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524000" y="1924685"/>
            <a:ext cx="707390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73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524000" y="1923414"/>
            <a:ext cx="722630" cy="0"/>
          </a:xfrm>
          <a:custGeom>
            <a:avLst/>
            <a:gdLst/>
            <a:ahLst/>
            <a:cxnLst/>
            <a:rect l="l" t="t" r="r" b="b"/>
            <a:pathLst>
              <a:path w="722630">
                <a:moveTo>
                  <a:pt x="0" y="0"/>
                </a:moveTo>
                <a:lnTo>
                  <a:pt x="7226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524000" y="1922145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8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524000" y="1920875"/>
            <a:ext cx="754380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43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524000" y="1919604"/>
            <a:ext cx="769620" cy="0"/>
          </a:xfrm>
          <a:custGeom>
            <a:avLst/>
            <a:gdLst/>
            <a:ahLst/>
            <a:cxnLst/>
            <a:rect l="l" t="t" r="r" b="b"/>
            <a:pathLst>
              <a:path w="769620">
                <a:moveTo>
                  <a:pt x="0" y="0"/>
                </a:moveTo>
                <a:lnTo>
                  <a:pt x="7696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524000" y="1918335"/>
            <a:ext cx="784860" cy="0"/>
          </a:xfrm>
          <a:custGeom>
            <a:avLst/>
            <a:gdLst/>
            <a:ahLst/>
            <a:cxnLst/>
            <a:rect l="l" t="t" r="r" b="b"/>
            <a:pathLst>
              <a:path w="784860">
                <a:moveTo>
                  <a:pt x="0" y="0"/>
                </a:moveTo>
                <a:lnTo>
                  <a:pt x="7848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524000" y="1917064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524000" y="1915795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>
                <a:moveTo>
                  <a:pt x="0" y="0"/>
                </a:moveTo>
                <a:lnTo>
                  <a:pt x="8166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524000" y="1914525"/>
            <a:ext cx="831850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8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524000" y="1913254"/>
            <a:ext cx="847090" cy="0"/>
          </a:xfrm>
          <a:custGeom>
            <a:avLst/>
            <a:gdLst/>
            <a:ahLst/>
            <a:cxnLst/>
            <a:rect l="l" t="t" r="r" b="b"/>
            <a:pathLst>
              <a:path w="847090">
                <a:moveTo>
                  <a:pt x="0" y="0"/>
                </a:moveTo>
                <a:lnTo>
                  <a:pt x="8470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524000" y="1911985"/>
            <a:ext cx="862330" cy="0"/>
          </a:xfrm>
          <a:custGeom>
            <a:avLst/>
            <a:gdLst/>
            <a:ahLst/>
            <a:cxnLst/>
            <a:rect l="l" t="t" r="r" b="b"/>
            <a:pathLst>
              <a:path w="862330">
                <a:moveTo>
                  <a:pt x="0" y="0"/>
                </a:moveTo>
                <a:lnTo>
                  <a:pt x="8623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524000" y="1910714"/>
            <a:ext cx="878840" cy="0"/>
          </a:xfrm>
          <a:custGeom>
            <a:avLst/>
            <a:gdLst/>
            <a:ahLst/>
            <a:cxnLst/>
            <a:rect l="l" t="t" r="r" b="b"/>
            <a:pathLst>
              <a:path w="878840">
                <a:moveTo>
                  <a:pt x="0" y="0"/>
                </a:moveTo>
                <a:lnTo>
                  <a:pt x="8788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524000" y="946150"/>
            <a:ext cx="889000" cy="963930"/>
          </a:xfrm>
          <a:custGeom>
            <a:avLst/>
            <a:gdLst/>
            <a:ahLst/>
            <a:cxnLst/>
            <a:rect l="l" t="t" r="r" b="b"/>
            <a:pathLst>
              <a:path w="889000" h="963930">
                <a:moveTo>
                  <a:pt x="0" y="963929"/>
                </a:moveTo>
                <a:lnTo>
                  <a:pt x="889000" y="963929"/>
                </a:lnTo>
                <a:lnTo>
                  <a:pt x="889000" y="0"/>
                </a:lnTo>
                <a:lnTo>
                  <a:pt x="0" y="0"/>
                </a:lnTo>
                <a:lnTo>
                  <a:pt x="0" y="96392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488680" y="370840"/>
            <a:ext cx="276860" cy="739140"/>
          </a:xfrm>
          <a:custGeom>
            <a:avLst/>
            <a:gdLst/>
            <a:ahLst/>
            <a:cxnLst/>
            <a:rect l="l" t="t" r="r" b="b"/>
            <a:pathLst>
              <a:path w="276859" h="739140">
                <a:moveTo>
                  <a:pt x="0" y="739139"/>
                </a:moveTo>
                <a:lnTo>
                  <a:pt x="276860" y="739139"/>
                </a:lnTo>
                <a:lnTo>
                  <a:pt x="276860" y="0"/>
                </a:lnTo>
                <a:lnTo>
                  <a:pt x="0" y="0"/>
                </a:lnTo>
                <a:lnTo>
                  <a:pt x="0" y="73913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488680" y="0"/>
            <a:ext cx="278130" cy="370840"/>
          </a:xfrm>
          <a:custGeom>
            <a:avLst/>
            <a:gdLst/>
            <a:ahLst/>
            <a:cxnLst/>
            <a:rect l="l" t="t" r="r" b="b"/>
            <a:pathLst>
              <a:path w="278129" h="370840">
                <a:moveTo>
                  <a:pt x="0" y="370839"/>
                </a:moveTo>
                <a:lnTo>
                  <a:pt x="278129" y="370839"/>
                </a:lnTo>
                <a:lnTo>
                  <a:pt x="27812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492490" y="1496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488680" y="14947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535669" y="14935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488680" y="1492250"/>
            <a:ext cx="68580" cy="1270"/>
          </a:xfrm>
          <a:custGeom>
            <a:avLst/>
            <a:gdLst/>
            <a:ahLst/>
            <a:cxnLst/>
            <a:rect l="l" t="t" r="r" b="b"/>
            <a:pathLst>
              <a:path w="68579" h="1269">
                <a:moveTo>
                  <a:pt x="0" y="1269"/>
                </a:moveTo>
                <a:lnTo>
                  <a:pt x="68579" y="1269"/>
                </a:lnTo>
                <a:lnTo>
                  <a:pt x="685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488680" y="1491614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1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601709" y="1489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488680" y="14890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644890" y="14871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488680" y="14865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488680" y="14852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39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709659" y="1483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488680" y="14827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752840" y="148081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29" y="1270"/>
                </a:lnTo>
                <a:lnTo>
                  <a:pt x="114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488680" y="1111250"/>
            <a:ext cx="275590" cy="369570"/>
          </a:xfrm>
          <a:custGeom>
            <a:avLst/>
            <a:gdLst/>
            <a:ahLst/>
            <a:cxnLst/>
            <a:rect l="l" t="t" r="r" b="b"/>
            <a:pathLst>
              <a:path w="275590" h="369569">
                <a:moveTo>
                  <a:pt x="0" y="369569"/>
                </a:moveTo>
                <a:lnTo>
                  <a:pt x="275590" y="369569"/>
                </a:lnTo>
                <a:lnTo>
                  <a:pt x="275590" y="0"/>
                </a:lnTo>
                <a:lnTo>
                  <a:pt x="0" y="0"/>
                </a:lnTo>
                <a:lnTo>
                  <a:pt x="0" y="3695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20928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210550" y="15125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209280" y="15113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59" h="1269">
                <a:moveTo>
                  <a:pt x="0" y="1269"/>
                </a:moveTo>
                <a:lnTo>
                  <a:pt x="22860" y="1269"/>
                </a:lnTo>
                <a:lnTo>
                  <a:pt x="2286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209280" y="1510030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276590" y="1508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209280" y="150812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319769" y="15062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209280" y="150558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207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209280" y="150431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6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384540" y="1502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209280" y="150177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8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427719" y="14998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209281" y="1499235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4002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209280" y="1497964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6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20928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20928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20928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20928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20928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20928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93115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951470" y="1527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931150" y="15265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10" y="1269"/>
                </a:lnTo>
                <a:lnTo>
                  <a:pt x="419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994650" y="15252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931150" y="15240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89" y="1269"/>
                </a:lnTo>
                <a:lnTo>
                  <a:pt x="850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7931150" y="15233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059419" y="1521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931150" y="15208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102600" y="15189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931150" y="15182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40">
                <a:moveTo>
                  <a:pt x="0" y="0"/>
                </a:moveTo>
                <a:lnTo>
                  <a:pt x="193040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7931151" y="15170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6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167369" y="1515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7931150" y="15144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09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793115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793115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793115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793115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93115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793115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793115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793115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793115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793115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93115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765175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669529" y="15443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651750" y="1543050"/>
            <a:ext cx="39370" cy="1270"/>
          </a:xfrm>
          <a:custGeom>
            <a:avLst/>
            <a:gdLst/>
            <a:ahLst/>
            <a:cxnLst/>
            <a:rect l="l" t="t" r="r" b="b"/>
            <a:pathLst>
              <a:path w="39370" h="1269">
                <a:moveTo>
                  <a:pt x="0" y="1269"/>
                </a:moveTo>
                <a:lnTo>
                  <a:pt x="39370" y="1269"/>
                </a:lnTo>
                <a:lnTo>
                  <a:pt x="393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651750" y="1541780"/>
            <a:ext cx="60960" cy="1270"/>
          </a:xfrm>
          <a:custGeom>
            <a:avLst/>
            <a:gdLst/>
            <a:ahLst/>
            <a:cxnLst/>
            <a:rect l="l" t="t" r="r" b="b"/>
            <a:pathLst>
              <a:path w="60960" h="1269">
                <a:moveTo>
                  <a:pt x="0" y="1270"/>
                </a:moveTo>
                <a:lnTo>
                  <a:pt x="60960" y="1270"/>
                </a:lnTo>
                <a:lnTo>
                  <a:pt x="609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7734300" y="1540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7651751" y="1539875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4139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7777479" y="15379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7651750" y="1537335"/>
            <a:ext cx="147320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32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7651750" y="1536064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0" y="0"/>
                </a:moveTo>
                <a:lnTo>
                  <a:pt x="16891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842250" y="1534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651750" y="1533525"/>
            <a:ext cx="212090" cy="0"/>
          </a:xfrm>
          <a:custGeom>
            <a:avLst/>
            <a:gdLst/>
            <a:ahLst/>
            <a:cxnLst/>
            <a:rect l="l" t="t" r="r" b="b"/>
            <a:pathLst>
              <a:path w="212089">
                <a:moveTo>
                  <a:pt x="0" y="0"/>
                </a:moveTo>
                <a:lnTo>
                  <a:pt x="212089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885429" y="15316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7651750" y="15309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527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7651750" y="15297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765175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65175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765175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765175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765175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765175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765175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765175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765175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765175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765175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65175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765175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765175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765175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65175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737362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7373620" y="156083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13969" y="0"/>
                </a:moveTo>
                <a:lnTo>
                  <a:pt x="0" y="0"/>
                </a:lnTo>
                <a:lnTo>
                  <a:pt x="0" y="1270"/>
                </a:lnTo>
                <a:lnTo>
                  <a:pt x="13969" y="1270"/>
                </a:lnTo>
                <a:lnTo>
                  <a:pt x="1396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7409179" y="1559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7373620" y="1558289"/>
            <a:ext cx="57150" cy="1270"/>
          </a:xfrm>
          <a:custGeom>
            <a:avLst/>
            <a:gdLst/>
            <a:ahLst/>
            <a:cxnLst/>
            <a:rect l="l" t="t" r="r" b="b"/>
            <a:pathLst>
              <a:path w="57150" h="1269">
                <a:moveTo>
                  <a:pt x="0" y="1269"/>
                </a:moveTo>
                <a:lnTo>
                  <a:pt x="57150" y="1269"/>
                </a:lnTo>
                <a:lnTo>
                  <a:pt x="571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7452359" y="15570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7373620" y="155638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3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7373620" y="155511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517129" y="15532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7373620" y="155257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560309" y="15506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373621" y="15500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827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373620" y="1548764"/>
            <a:ext cx="229870" cy="0"/>
          </a:xfrm>
          <a:custGeom>
            <a:avLst/>
            <a:gdLst/>
            <a:ahLst/>
            <a:cxnLst/>
            <a:rect l="l" t="t" r="r" b="b"/>
            <a:pathLst>
              <a:path w="229870">
                <a:moveTo>
                  <a:pt x="0" y="0"/>
                </a:moveTo>
                <a:lnTo>
                  <a:pt x="22986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7626350" y="1546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7373620" y="1546225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1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37362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37362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737362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37362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37362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37362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37362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37362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37362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37362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37362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737362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37362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37362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37362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37362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37362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37362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737362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37362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37362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09549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095490" y="15773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40">
                <a:moveTo>
                  <a:pt x="10160" y="0"/>
                </a:moveTo>
                <a:lnTo>
                  <a:pt x="0" y="0"/>
                </a:lnTo>
                <a:lnTo>
                  <a:pt x="0" y="2539"/>
                </a:lnTo>
                <a:lnTo>
                  <a:pt x="10160" y="2539"/>
                </a:lnTo>
                <a:lnTo>
                  <a:pt x="1016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127240" y="15760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095490" y="15748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095490" y="1573530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29" h="1269">
                <a:moveTo>
                  <a:pt x="0" y="1270"/>
                </a:moveTo>
                <a:lnTo>
                  <a:pt x="74930" y="1270"/>
                </a:lnTo>
                <a:lnTo>
                  <a:pt x="749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192009" y="1572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095490" y="15716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235190" y="15697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095490" y="156908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89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095490" y="1567814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8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301229" y="15659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095491" y="15652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3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344409" y="15633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095490" y="15627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1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095490" y="156146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09549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709549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09549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09549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09549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09549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09549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09549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09549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09549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09549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09549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09549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09549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09549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09549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09549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09549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09549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09549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09549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09549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09549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709549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09549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09549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681609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6816090" y="1593850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0" y="2539"/>
                </a:moveTo>
                <a:lnTo>
                  <a:pt x="7620" y="2539"/>
                </a:lnTo>
                <a:lnTo>
                  <a:pt x="762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6816091" y="1592580"/>
            <a:ext cx="29209" cy="1270"/>
          </a:xfrm>
          <a:custGeom>
            <a:avLst/>
            <a:gdLst/>
            <a:ahLst/>
            <a:cxnLst/>
            <a:rect l="l" t="t" r="r" b="b"/>
            <a:pathLst>
              <a:path w="29210" h="1269">
                <a:moveTo>
                  <a:pt x="0" y="1270"/>
                </a:moveTo>
                <a:lnTo>
                  <a:pt x="29210" y="1270"/>
                </a:lnTo>
                <a:lnTo>
                  <a:pt x="2921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6866890" y="1591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6816090" y="1590039"/>
            <a:ext cx="72390" cy="1270"/>
          </a:xfrm>
          <a:custGeom>
            <a:avLst/>
            <a:gdLst/>
            <a:ahLst/>
            <a:cxnLst/>
            <a:rect l="l" t="t" r="r" b="b"/>
            <a:pathLst>
              <a:path w="72389" h="1269">
                <a:moveTo>
                  <a:pt x="0" y="1269"/>
                </a:moveTo>
                <a:lnTo>
                  <a:pt x="72389" y="1269"/>
                </a:lnTo>
                <a:lnTo>
                  <a:pt x="723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6910070" y="15887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6816090" y="15881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70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6816090" y="1586864"/>
            <a:ext cx="138430" cy="0"/>
          </a:xfrm>
          <a:custGeom>
            <a:avLst/>
            <a:gdLst/>
            <a:ahLst/>
            <a:cxnLst/>
            <a:rect l="l" t="t" r="r" b="b"/>
            <a:pathLst>
              <a:path w="138429">
                <a:moveTo>
                  <a:pt x="0" y="0"/>
                </a:moveTo>
                <a:lnTo>
                  <a:pt x="13843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6976109" y="1584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6816090" y="1584325"/>
            <a:ext cx="181610" cy="0"/>
          </a:xfrm>
          <a:custGeom>
            <a:avLst/>
            <a:gdLst/>
            <a:ahLst/>
            <a:cxnLst/>
            <a:rect l="l" t="t" r="r" b="b"/>
            <a:pathLst>
              <a:path w="181610">
                <a:moveTo>
                  <a:pt x="0" y="0"/>
                </a:moveTo>
                <a:lnTo>
                  <a:pt x="18161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019290" y="15824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816090" y="158178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789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6816091" y="1580514"/>
            <a:ext cx="246379" cy="0"/>
          </a:xfrm>
          <a:custGeom>
            <a:avLst/>
            <a:gdLst/>
            <a:ahLst/>
            <a:cxnLst/>
            <a:rect l="l" t="t" r="r" b="b"/>
            <a:pathLst>
              <a:path w="246379">
                <a:moveTo>
                  <a:pt x="0" y="0"/>
                </a:moveTo>
                <a:lnTo>
                  <a:pt x="24638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084059" y="15786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29" y="1270"/>
                </a:lnTo>
                <a:lnTo>
                  <a:pt x="114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681609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681609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681609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681609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681609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681609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681609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681609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681609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681609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681609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681609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681609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681609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681609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681609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681609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681609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681609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681609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681609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681609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681609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681609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681609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681609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681609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681609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681609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681609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681609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681609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653795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6541770" y="1610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6537959" y="16090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6584950" y="16078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6537959" y="1606550"/>
            <a:ext cx="68580" cy="1270"/>
          </a:xfrm>
          <a:custGeom>
            <a:avLst/>
            <a:gdLst/>
            <a:ahLst/>
            <a:cxnLst/>
            <a:rect l="l" t="t" r="r" b="b"/>
            <a:pathLst>
              <a:path w="68579" h="1269">
                <a:moveTo>
                  <a:pt x="0" y="1269"/>
                </a:moveTo>
                <a:lnTo>
                  <a:pt x="68579" y="1269"/>
                </a:lnTo>
                <a:lnTo>
                  <a:pt x="685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6537959" y="160591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6650990" y="1604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6537959" y="16033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61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6694170" y="16014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6537959" y="16008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6537959" y="15995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89">
                <a:moveTo>
                  <a:pt x="0" y="0"/>
                </a:moveTo>
                <a:lnTo>
                  <a:pt x="19938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6758940" y="1597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6537959" y="15970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6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6802120" y="1595119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0" y="1270"/>
                </a:moveTo>
                <a:lnTo>
                  <a:pt x="13969" y="1270"/>
                </a:lnTo>
                <a:lnTo>
                  <a:pt x="1396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653795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653795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653795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653795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653795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653795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653795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653795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653795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653795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653795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653795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653795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653795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53795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53795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53795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53795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53795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53795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653795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653795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653795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653795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653795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653795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653795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653795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653795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53795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653795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653795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653795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653795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653795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653795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53795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25855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259829" y="1626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258559" y="16256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69"/>
                </a:moveTo>
                <a:lnTo>
                  <a:pt x="22860" y="1269"/>
                </a:lnTo>
                <a:lnTo>
                  <a:pt x="2286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258559" y="1624330"/>
            <a:ext cx="45720" cy="1270"/>
          </a:xfrm>
          <a:custGeom>
            <a:avLst/>
            <a:gdLst/>
            <a:ahLst/>
            <a:cxnLst/>
            <a:rect l="l" t="t" r="r" b="b"/>
            <a:pathLst>
              <a:path w="45720" h="1269">
                <a:moveTo>
                  <a:pt x="0" y="1270"/>
                </a:moveTo>
                <a:lnTo>
                  <a:pt x="45719" y="1270"/>
                </a:lnTo>
                <a:lnTo>
                  <a:pt x="457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325870" y="1623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258559" y="162242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369050" y="16205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258559" y="161988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207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258559" y="161861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66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433820" y="1616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258559" y="161607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85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477000" y="16141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258560" y="1613535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4002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258559" y="1612264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61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25855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25855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25855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25855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25855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25855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25855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25855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25855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625855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625855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625855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625855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625855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625855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625855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625855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625855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625855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625855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625855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625855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625855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625855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625855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625855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625855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625855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625855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625855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625855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625855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625855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625855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625855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625855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625855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625855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625855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625855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625855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625855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598042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6000750" y="1642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5980429" y="16408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10" y="1269"/>
                </a:lnTo>
                <a:lnTo>
                  <a:pt x="419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6043929" y="1639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5980429" y="16383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90" y="1269"/>
                </a:lnTo>
                <a:lnTo>
                  <a:pt x="8509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5980429" y="16376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8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6108700" y="1635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5980429" y="16351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6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6151879" y="16332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5980429" y="16325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39">
                <a:moveTo>
                  <a:pt x="0" y="0"/>
                </a:moveTo>
                <a:lnTo>
                  <a:pt x="19304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5980430" y="16313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6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6216650" y="1629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5980429" y="16287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1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598042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598042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598042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598042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598042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598042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598042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598042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598042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598042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598042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598042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598042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598042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598042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598042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598042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598042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598042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598042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598042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598042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598042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598042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598042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598042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98042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98042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598042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598042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598042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598042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598042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598042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598042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598042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598042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598042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598042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598042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598042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598042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598042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598042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598042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598042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598042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570230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5718809" y="16586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5702300" y="16573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5702300" y="16560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5783579" y="1654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5702300" y="16541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7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5826759" y="16522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5702300" y="16516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5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5702300" y="16503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63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5891529" y="1648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5702300" y="16478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5934709" y="16459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5702300" y="164528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5702300" y="16440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570230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570230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570230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570230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570230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570230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570230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570230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570230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570230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570230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570230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570230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570230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570230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570230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570230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570230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570230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570230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570230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570230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570230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570230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570230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570230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570230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570230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570230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570230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570230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570230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570230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570230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570230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570230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570230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570230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570230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570230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570230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570230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570230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570230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570230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570230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570230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570230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570230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570230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570230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570230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542290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5422900" y="1675129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13970" y="0"/>
                </a:moveTo>
                <a:lnTo>
                  <a:pt x="0" y="0"/>
                </a:lnTo>
                <a:lnTo>
                  <a:pt x="0" y="1270"/>
                </a:lnTo>
                <a:lnTo>
                  <a:pt x="13970" y="1270"/>
                </a:lnTo>
                <a:lnTo>
                  <a:pt x="1397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5458459" y="1673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5422900" y="1672589"/>
            <a:ext cx="57150" cy="1270"/>
          </a:xfrm>
          <a:custGeom>
            <a:avLst/>
            <a:gdLst/>
            <a:ahLst/>
            <a:cxnLst/>
            <a:rect l="l" t="t" r="r" b="b"/>
            <a:pathLst>
              <a:path w="57150" h="1269">
                <a:moveTo>
                  <a:pt x="0" y="1269"/>
                </a:moveTo>
                <a:lnTo>
                  <a:pt x="57150" y="1269"/>
                </a:lnTo>
                <a:lnTo>
                  <a:pt x="571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5501640" y="16713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5422900" y="167068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32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5422900" y="166941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5566409" y="1667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5422900" y="166687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5609590" y="16649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5422901" y="16643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827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5422900" y="1663064"/>
            <a:ext cx="231140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113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5675629" y="1661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5422900" y="1660525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2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542290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542290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542290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542290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542290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542290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542290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542290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542290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542290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542290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542290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542290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542290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542290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542290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542290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542290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542290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542290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542290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542290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542290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542290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542290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542290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542290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542290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542290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542290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542290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542290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542290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542290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542290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542290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542290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542290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542290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542290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542290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542290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542290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542290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542290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542290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542290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542290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542290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542290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542290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542290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542290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542290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542290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542290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542290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514477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5144770" y="16916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159" y="0"/>
                </a:moveTo>
                <a:lnTo>
                  <a:pt x="0" y="0"/>
                </a:lnTo>
                <a:lnTo>
                  <a:pt x="0" y="2539"/>
                </a:lnTo>
                <a:lnTo>
                  <a:pt x="10159" y="2539"/>
                </a:lnTo>
                <a:lnTo>
                  <a:pt x="1015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5176520" y="16903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5144770" y="16891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5144770" y="1687829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29" h="1269">
                <a:moveTo>
                  <a:pt x="0" y="1270"/>
                </a:moveTo>
                <a:lnTo>
                  <a:pt x="74929" y="1270"/>
                </a:lnTo>
                <a:lnTo>
                  <a:pt x="749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5241290" y="1686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5144770" y="16859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0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5284470" y="16840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5144770" y="168338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8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5144770" y="168211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4150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5350509" y="16802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5144771" y="16795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3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5393690" y="16776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5144770" y="16770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0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5144770" y="167576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514477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514477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514477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514477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514477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514477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514477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514477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514477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514477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514477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514477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514477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514477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514477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514477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514477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514477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514477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514477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514477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514477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514477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514477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514477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514477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514477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514477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514477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514477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514477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514477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514477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514477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514477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514477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514477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514477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514477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514477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514477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514477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514477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514477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514477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514477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514477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514477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514477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514477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514477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514477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514477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514477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514477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514477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514477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514477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514477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514477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514477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514477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486664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4866640" y="170815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2539"/>
                </a:moveTo>
                <a:lnTo>
                  <a:pt x="6350" y="2539"/>
                </a:lnTo>
                <a:lnTo>
                  <a:pt x="635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4866640" y="1706879"/>
            <a:ext cx="27940" cy="1270"/>
          </a:xfrm>
          <a:custGeom>
            <a:avLst/>
            <a:gdLst/>
            <a:ahLst/>
            <a:cxnLst/>
            <a:rect l="l" t="t" r="r" b="b"/>
            <a:pathLst>
              <a:path w="27939" h="1269">
                <a:moveTo>
                  <a:pt x="0" y="1270"/>
                </a:moveTo>
                <a:lnTo>
                  <a:pt x="27939" y="1270"/>
                </a:lnTo>
                <a:lnTo>
                  <a:pt x="279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4916170" y="17056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4866640" y="17043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4959350" y="170307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4866640" y="17024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70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4866640" y="1701164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5025390" y="1699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4866640" y="16986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5068570" y="16967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4866640" y="1696085"/>
            <a:ext cx="223520" cy="0"/>
          </a:xfrm>
          <a:custGeom>
            <a:avLst/>
            <a:gdLst/>
            <a:ahLst/>
            <a:cxnLst/>
            <a:rect l="l" t="t" r="r" b="b"/>
            <a:pathLst>
              <a:path w="223520">
                <a:moveTo>
                  <a:pt x="0" y="0"/>
                </a:moveTo>
                <a:lnTo>
                  <a:pt x="22352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4866640" y="1694814"/>
            <a:ext cx="245110" cy="0"/>
          </a:xfrm>
          <a:custGeom>
            <a:avLst/>
            <a:gdLst/>
            <a:ahLst/>
            <a:cxnLst/>
            <a:rect l="l" t="t" r="r" b="b"/>
            <a:pathLst>
              <a:path w="245110">
                <a:moveTo>
                  <a:pt x="0" y="0"/>
                </a:moveTo>
                <a:lnTo>
                  <a:pt x="24511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5133340" y="16929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30" y="1270"/>
                </a:lnTo>
                <a:lnTo>
                  <a:pt x="114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486664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486664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486664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486664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486664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486664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486664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486664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486664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486664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486664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486664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486664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486664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486664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486664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486664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486664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486664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486664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486664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486664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486664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486664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486664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486664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486664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486664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486664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486664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486664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486664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486664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486664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486664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486664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486664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486664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486664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486664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486664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486664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486664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486664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486664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486664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486664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486664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486664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486664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486664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486664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486664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486664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486664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486664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486664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486664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486664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486664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486664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486664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486664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486664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486664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486664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486664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486664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458723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4591050" y="1724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4587239" y="17233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4634229" y="172212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59" y="1270"/>
                </a:lnTo>
                <a:lnTo>
                  <a:pt x="2285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4587239" y="1720850"/>
            <a:ext cx="69850" cy="1270"/>
          </a:xfrm>
          <a:custGeom>
            <a:avLst/>
            <a:gdLst/>
            <a:ahLst/>
            <a:cxnLst/>
            <a:rect l="l" t="t" r="r" b="b"/>
            <a:pathLst>
              <a:path w="69850" h="1269">
                <a:moveTo>
                  <a:pt x="0" y="1269"/>
                </a:moveTo>
                <a:lnTo>
                  <a:pt x="69850" y="1269"/>
                </a:lnTo>
                <a:lnTo>
                  <a:pt x="698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4587239" y="172021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4700270" y="1718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4587239" y="17176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19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4743450" y="17157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4587239" y="17151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4587239" y="17138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89">
                <a:moveTo>
                  <a:pt x="0" y="0"/>
                </a:moveTo>
                <a:lnTo>
                  <a:pt x="199389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4808220" y="1711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4587239" y="17113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4851400" y="170942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458723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458723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458723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458723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458723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458723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458723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458723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458723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458723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458723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458723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458723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458723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458723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458723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458723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458723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458723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458723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458723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458723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458723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458723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458723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458723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458723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458723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458723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458723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458723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458723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458723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458723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458723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458723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458723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458723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458723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458723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458723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458723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458723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458723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458723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458723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458723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458723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458723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458723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458723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458723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458723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458723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458723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458723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458723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458723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458723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458723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458723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458723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458723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458723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458723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458723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458723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458723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458723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458723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458723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458723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458723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430911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4309110" y="1739900"/>
            <a:ext cx="22860" cy="2540"/>
          </a:xfrm>
          <a:custGeom>
            <a:avLst/>
            <a:gdLst/>
            <a:ahLst/>
            <a:cxnLst/>
            <a:rect l="l" t="t" r="r" b="b"/>
            <a:pathLst>
              <a:path w="22860" h="2539">
                <a:moveTo>
                  <a:pt x="0" y="2539"/>
                </a:moveTo>
                <a:lnTo>
                  <a:pt x="22859" y="2539"/>
                </a:lnTo>
                <a:lnTo>
                  <a:pt x="22859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4309110" y="1738629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4375150" y="1737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4309110" y="173672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4418329" y="17348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4309110" y="1734185"/>
            <a:ext cx="130810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4309110" y="173291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4483100" y="1731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4309110" y="1730375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4526279" y="17284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4309110" y="1727835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75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4309110" y="172656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350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4309110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4309110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4309110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4309110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4309110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4309110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4309110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4309110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4309110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4309110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430911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430911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430911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430911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430911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430911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430911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430911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430911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430911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430911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430911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430911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430911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430911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430911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430911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430911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430911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430911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430911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430911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430911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430911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430911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430911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430911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430911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430911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430911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430911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430911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430911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430911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430911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430911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430911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430911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430911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430911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430911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430911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430911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430911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430911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430911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430911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430911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430911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430911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430911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430911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430911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430911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430911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430911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430911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430911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430911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430911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430911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430911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430911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430911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430911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430911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430911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430911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402971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4050029" y="1756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4029710" y="17551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09" y="1269"/>
                </a:lnTo>
                <a:lnTo>
                  <a:pt x="4190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4093210" y="1753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4029710" y="17526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89" y="1269"/>
                </a:lnTo>
                <a:lnTo>
                  <a:pt x="850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4029710" y="17519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4157979" y="1750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4029710" y="17494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4201160" y="17475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4029710" y="17468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39">
                <a:moveTo>
                  <a:pt x="0" y="0"/>
                </a:moveTo>
                <a:lnTo>
                  <a:pt x="19303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4029711" y="17456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62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4265929" y="1743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4029710" y="17430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4029710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4029710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4029710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4029710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4029710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4029710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4029710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4029710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4029710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4029710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4029710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4029710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4029710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4029710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4029710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4029710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4029710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4029710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4029710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4029710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4029710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4029710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4029710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4029710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4029710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4029710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402971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402971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402971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402971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402971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402971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402971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402971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402971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402971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402971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402971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402971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402971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402971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402971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402971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402971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402971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402971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402971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402971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402971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402971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402971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402971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402971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402971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402971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402971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402971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402971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402971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402971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402971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402971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402971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402971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402971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402971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402971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402971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402971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402971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402971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402971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402971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402971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402971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402971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402971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402971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402971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402971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402971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402971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402971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375157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3768089" y="17729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3751579" y="17716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3751579" y="17703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3832860" y="1769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3751579" y="17684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3876039" y="1766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3751579" y="17659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5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3751579" y="17646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63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3940810" y="1762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3751579" y="17621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3983989" y="176022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3751579" y="17595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69">
                <a:moveTo>
                  <a:pt x="0" y="0"/>
                </a:moveTo>
                <a:lnTo>
                  <a:pt x="25526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3751579" y="17583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5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375157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375157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375157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375157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375157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375157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375157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375157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375157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375157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375157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375157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375157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375157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375157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375157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375157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375157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375157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375157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375157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375157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375157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375157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375157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375157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375157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375157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375157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375157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375157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375157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375157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375157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375157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375157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375157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375157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375157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375157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375157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375157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375157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375157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375157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375157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375157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375157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375157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375157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375157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375157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375157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375157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375157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375157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75157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375157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375157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375157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375157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375157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375157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75157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375157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375157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375157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375157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375157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75157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375157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375157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375157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375157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375157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375157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375157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375157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375157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375157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75157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375157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375157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375157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375157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375157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375157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375157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347345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3473450" y="178942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12700" y="0"/>
                </a:moveTo>
                <a:lnTo>
                  <a:pt x="0" y="0"/>
                </a:lnTo>
                <a:lnTo>
                  <a:pt x="0" y="1270"/>
                </a:lnTo>
                <a:lnTo>
                  <a:pt x="12700" y="1270"/>
                </a:lnTo>
                <a:lnTo>
                  <a:pt x="1270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3507739" y="1788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3473450" y="1786889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80" h="1269">
                <a:moveTo>
                  <a:pt x="0" y="1269"/>
                </a:moveTo>
                <a:lnTo>
                  <a:pt x="55880" y="1269"/>
                </a:lnTo>
                <a:lnTo>
                  <a:pt x="5588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3550920" y="17856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3473450" y="1784985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906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3473450" y="1783714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65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3615689" y="1781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3473450" y="178117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8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3658870" y="177927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3473451" y="17786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8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3473450" y="1777364"/>
            <a:ext cx="229870" cy="0"/>
          </a:xfrm>
          <a:custGeom>
            <a:avLst/>
            <a:gdLst/>
            <a:ahLst/>
            <a:cxnLst/>
            <a:rect l="l" t="t" r="r" b="b"/>
            <a:pathLst>
              <a:path w="229869">
                <a:moveTo>
                  <a:pt x="0" y="0"/>
                </a:moveTo>
                <a:lnTo>
                  <a:pt x="229869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3724910" y="1775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3473450" y="1774825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3473450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3473450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3473450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3473450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3473450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3473450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3473450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3473450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3473450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3473450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3473450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3473450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3473450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3473450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3473450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3473450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3473450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3473450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3473450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3473450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3473450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3473450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3473450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3473450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3473450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347345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347345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347345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347345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347345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347345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347345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347345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347345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347345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347345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347345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347345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347345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347345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347345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347345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347345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347345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347345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347345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347345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347345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347345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347345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347345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347345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347345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347345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347345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347345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347345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347345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347345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347345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347345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347345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347345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347345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347345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347345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347345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347345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347345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347345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347345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347345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347345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347345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347345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347345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347345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347345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347345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347345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347345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347345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347345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347345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347345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347345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347345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347345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347345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347345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347345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347345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347345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319405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3194050" y="18059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160" y="0"/>
                </a:moveTo>
                <a:lnTo>
                  <a:pt x="0" y="0"/>
                </a:lnTo>
                <a:lnTo>
                  <a:pt x="0" y="2539"/>
                </a:lnTo>
                <a:lnTo>
                  <a:pt x="10160" y="2539"/>
                </a:lnTo>
                <a:lnTo>
                  <a:pt x="1016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3225800" y="18046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3194050" y="18034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3194050" y="1802129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30" h="1269">
                <a:moveTo>
                  <a:pt x="0" y="1270"/>
                </a:moveTo>
                <a:lnTo>
                  <a:pt x="74930" y="1270"/>
                </a:lnTo>
                <a:lnTo>
                  <a:pt x="749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3290570" y="1800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3194050" y="18002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3335020" y="17983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3194050" y="1797685"/>
            <a:ext cx="162560" cy="0"/>
          </a:xfrm>
          <a:custGeom>
            <a:avLst/>
            <a:gdLst/>
            <a:ahLst/>
            <a:cxnLst/>
            <a:rect l="l" t="t" r="r" b="b"/>
            <a:pathLst>
              <a:path w="162560">
                <a:moveTo>
                  <a:pt x="0" y="0"/>
                </a:moveTo>
                <a:lnTo>
                  <a:pt x="16256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3194050" y="179641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415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3399789" y="1794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3194051" y="17938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33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3442970" y="17919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3194050" y="17913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1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3194050" y="1790064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3194050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3194050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3194050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3194050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3194050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3194050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3194050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3194050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3194050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3194050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3194050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3194050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3194050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3194050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3194050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3194050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3194050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3194050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3194050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3194050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3194050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3194050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3194050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3194050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3194050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3194050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3194050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3194050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3194050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3194050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3194050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3194050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3194050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3194050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3194050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3194050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3194050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3194050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3194050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3194050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3194050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319405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319405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319405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319405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319405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319405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319405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319405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319405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319405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319405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319405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319405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319405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319405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319405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319405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319405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319405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319405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319405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319405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319405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319405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319405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319405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319405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319405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319405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319405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319405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319405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319405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319405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319405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319405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319405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319405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319405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319405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319405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319405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319405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319405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319405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319405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319405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319405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319405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319405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319405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319405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319405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319405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319405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319405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319405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291591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2915919" y="182245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2539"/>
                </a:moveTo>
                <a:lnTo>
                  <a:pt x="6350" y="2539"/>
                </a:lnTo>
                <a:lnTo>
                  <a:pt x="635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2915919" y="1821179"/>
            <a:ext cx="27940" cy="1270"/>
          </a:xfrm>
          <a:custGeom>
            <a:avLst/>
            <a:gdLst/>
            <a:ahLst/>
            <a:cxnLst/>
            <a:rect l="l" t="t" r="r" b="b"/>
            <a:pathLst>
              <a:path w="27940" h="1269">
                <a:moveTo>
                  <a:pt x="0" y="1270"/>
                </a:moveTo>
                <a:lnTo>
                  <a:pt x="27940" y="1270"/>
                </a:lnTo>
                <a:lnTo>
                  <a:pt x="2794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2965450" y="18199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2915919" y="18186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19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3009900" y="18173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2915919" y="18167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69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2915919" y="1815464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3074669" y="1813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2915919" y="18129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8034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3117850" y="18110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2915919" y="1810385"/>
            <a:ext cx="223520" cy="0"/>
          </a:xfrm>
          <a:custGeom>
            <a:avLst/>
            <a:gdLst/>
            <a:ahLst/>
            <a:cxnLst/>
            <a:rect l="l" t="t" r="r" b="b"/>
            <a:pathLst>
              <a:path w="223519">
                <a:moveTo>
                  <a:pt x="0" y="0"/>
                </a:moveTo>
                <a:lnTo>
                  <a:pt x="22352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2915919" y="1809114"/>
            <a:ext cx="245110" cy="0"/>
          </a:xfrm>
          <a:custGeom>
            <a:avLst/>
            <a:gdLst/>
            <a:ahLst/>
            <a:cxnLst/>
            <a:rect l="l" t="t" r="r" b="b"/>
            <a:pathLst>
              <a:path w="245110">
                <a:moveTo>
                  <a:pt x="0" y="0"/>
                </a:moveTo>
                <a:lnTo>
                  <a:pt x="24511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3182620" y="18072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1270"/>
                </a:moveTo>
                <a:lnTo>
                  <a:pt x="11430" y="1270"/>
                </a:lnTo>
                <a:lnTo>
                  <a:pt x="114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291591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291591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291591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291591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291591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291591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291591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291591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291591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291591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291591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291591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291591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291591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291591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291591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291591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291591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291591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291591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291591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291591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291591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291591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291591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291591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291591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291591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291591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291591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291591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291591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291591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291591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291591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291591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291591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291591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291591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291591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291591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291591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291591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291591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291591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291591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291591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291591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291591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291591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291591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291591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291591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291591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291591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291591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291591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291591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291591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291591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291591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291591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291591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291591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291591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291591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291591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291591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291591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291591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291591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291591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291591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291591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291591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291591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291591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291591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291591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291591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291591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291591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291591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291591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291591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291591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291591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291591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291591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291591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291591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291591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291591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291591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291591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291591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291591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291591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291591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291591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291591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291591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291591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291591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263651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2640330" y="1838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2636519" y="18376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2684780" y="18364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2636519" y="1835150"/>
            <a:ext cx="69850" cy="1270"/>
          </a:xfrm>
          <a:custGeom>
            <a:avLst/>
            <a:gdLst/>
            <a:ahLst/>
            <a:cxnLst/>
            <a:rect l="l" t="t" r="r" b="b"/>
            <a:pathLst>
              <a:path w="69850" h="1269">
                <a:moveTo>
                  <a:pt x="0" y="1269"/>
                </a:moveTo>
                <a:lnTo>
                  <a:pt x="69850" y="1269"/>
                </a:lnTo>
                <a:lnTo>
                  <a:pt x="698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2636519" y="183451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2749550" y="18326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2636519" y="18319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19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2792730" y="18300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2636519" y="18294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2636519" y="18281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39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2857500" y="1826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2636519" y="18256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2900680" y="182372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40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2636519" y="1822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2636519" y="1819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2636519" y="1816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2636519" y="1812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2636519" y="1809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2636519" y="1806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2636519" y="1803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2636519" y="1800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2636519" y="1797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2636519" y="1793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2636519" y="1790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2636519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2636519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2636519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2636519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2636519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2636519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2636519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2636519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2636519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2636519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2636519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2636519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2636519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2636519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2636519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2636519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2636519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2636519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2636519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2636519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2636519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2636519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2636519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2636519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2636519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263651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263651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263651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263651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263651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263651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263651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263651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263651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263651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263651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263651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263651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263651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263651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263651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263651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263651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263651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263651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263651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263651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263651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263651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263651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263651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263651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263651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263651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263651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263651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263651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263651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263651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263651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263651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263651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263651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263651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263651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263651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263651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263651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263651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263651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263651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263651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263651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263651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263651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263651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263651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263651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263651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263651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263651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263651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263651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263651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263651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263651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263651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263651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263651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263651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263651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263651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263651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263651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263651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263651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263651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263651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235838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2359660" y="18554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2358389" y="18542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59" h="1269">
                <a:moveTo>
                  <a:pt x="0" y="1269"/>
                </a:moveTo>
                <a:lnTo>
                  <a:pt x="22859" y="1269"/>
                </a:lnTo>
                <a:lnTo>
                  <a:pt x="2285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2358389" y="1852929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2424430" y="1851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2358389" y="185102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2467610" y="18491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2358389" y="1848485"/>
            <a:ext cx="130810" cy="0"/>
          </a:xfrm>
          <a:custGeom>
            <a:avLst/>
            <a:gdLst/>
            <a:ahLst/>
            <a:cxnLst/>
            <a:rect l="l" t="t" r="r" b="b"/>
            <a:pathLst>
              <a:path w="130809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2358389" y="184721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2532380" y="1845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2358389" y="1844675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2575560" y="18427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2358389" y="1842135"/>
            <a:ext cx="238760" cy="0"/>
          </a:xfrm>
          <a:custGeom>
            <a:avLst/>
            <a:gdLst/>
            <a:ahLst/>
            <a:cxnLst/>
            <a:rect l="l" t="t" r="r" b="b"/>
            <a:pathLst>
              <a:path w="238759">
                <a:moveTo>
                  <a:pt x="0" y="0"/>
                </a:moveTo>
                <a:lnTo>
                  <a:pt x="23875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2358389" y="184086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350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2358389" y="1838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2358389" y="1835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2358389" y="1831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2358389" y="1828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2358389" y="1825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2358389" y="1822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2358389" y="1819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2358389" y="1816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2358389" y="1812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2358389" y="1809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235838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235838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235838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235838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235838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235838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235838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235838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235838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235838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235838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235838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235838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235838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235838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235838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235838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235838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235838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235838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235838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235838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235838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235838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235838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235838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235838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235838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235838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235838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235838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235838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235838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235838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235838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235838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235838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235838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235838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235838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235838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235838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235838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235838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235838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235838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235838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235838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235838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235838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235838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235838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235838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235838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235838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235838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235838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235838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235838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235838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235838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235838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235838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235838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235838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235838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235838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235838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235838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235838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235838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235838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235838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235838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235838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235838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235838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235838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235838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235838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235838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235838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235838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235838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235838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235838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235838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235838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235838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235838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235838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235838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235838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235838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235838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235838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235838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235838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235838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235838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235838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235838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235838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235838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208025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2099309" y="1870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2080259" y="1869439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40" h="1269">
                <a:moveTo>
                  <a:pt x="0" y="1269"/>
                </a:moveTo>
                <a:lnTo>
                  <a:pt x="40640" y="1269"/>
                </a:lnTo>
                <a:lnTo>
                  <a:pt x="4064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2142490" y="18681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2080259" y="1866900"/>
            <a:ext cx="83820" cy="1270"/>
          </a:xfrm>
          <a:custGeom>
            <a:avLst/>
            <a:gdLst/>
            <a:ahLst/>
            <a:cxnLst/>
            <a:rect l="l" t="t" r="r" b="b"/>
            <a:pathLst>
              <a:path w="83820" h="1269">
                <a:moveTo>
                  <a:pt x="0" y="1269"/>
                </a:moveTo>
                <a:lnTo>
                  <a:pt x="83820" y="1269"/>
                </a:lnTo>
                <a:lnTo>
                  <a:pt x="838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2080259" y="1866264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4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2207259" y="1864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2080259" y="1863725"/>
            <a:ext cx="148590" cy="0"/>
          </a:xfrm>
          <a:custGeom>
            <a:avLst/>
            <a:gdLst/>
            <a:ahLst/>
            <a:cxnLst/>
            <a:rect l="l" t="t" r="r" b="b"/>
            <a:pathLst>
              <a:path w="148590">
                <a:moveTo>
                  <a:pt x="0" y="0"/>
                </a:moveTo>
                <a:lnTo>
                  <a:pt x="14859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2250440" y="18618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2080259" y="1861185"/>
            <a:ext cx="191770" cy="0"/>
          </a:xfrm>
          <a:custGeom>
            <a:avLst/>
            <a:gdLst/>
            <a:ahLst/>
            <a:cxnLst/>
            <a:rect l="l" t="t" r="r" b="b"/>
            <a:pathLst>
              <a:path w="191770">
                <a:moveTo>
                  <a:pt x="0" y="0"/>
                </a:moveTo>
                <a:lnTo>
                  <a:pt x="19177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2080259" y="1859914"/>
            <a:ext cx="213360" cy="0"/>
          </a:xfrm>
          <a:custGeom>
            <a:avLst/>
            <a:gdLst/>
            <a:ahLst/>
            <a:cxnLst/>
            <a:rect l="l" t="t" r="r" b="b"/>
            <a:pathLst>
              <a:path w="213359">
                <a:moveTo>
                  <a:pt x="0" y="0"/>
                </a:moveTo>
                <a:lnTo>
                  <a:pt x="21336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2315209" y="1858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2080259" y="1857375"/>
            <a:ext cx="256540" cy="0"/>
          </a:xfrm>
          <a:custGeom>
            <a:avLst/>
            <a:gdLst/>
            <a:ahLst/>
            <a:cxnLst/>
            <a:rect l="l" t="t" r="r" b="b"/>
            <a:pathLst>
              <a:path w="256540">
                <a:moveTo>
                  <a:pt x="0" y="0"/>
                </a:moveTo>
                <a:lnTo>
                  <a:pt x="25654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2080259" y="1854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2080259" y="1851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2080259" y="1847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2080259" y="1844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2080259" y="1841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2080259" y="1838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2080259" y="1835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2080259" y="1831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2080259" y="1828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2080259" y="1825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2080259" y="1822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2080259" y="1819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2080259" y="1816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2080259" y="1812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2080259" y="1809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208025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208025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208025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208025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208025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208025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208025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208025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208025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208025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208025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208025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208025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208025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208025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208025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208025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208025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208025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208025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208025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208025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208025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208025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208025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208025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208025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208025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208025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208025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208025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208025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208025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208025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208025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208025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208025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208025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208025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208025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208025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208025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208025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208025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208025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208025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208025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208025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208025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208025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208025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208025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208025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208025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208025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208025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208025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208025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208025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208025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208025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208025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208025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208025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208025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208025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208025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208025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208025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208025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208025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208025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208025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208025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208025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208025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208025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208025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208025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208025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208025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208025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208025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208025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208025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208025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208025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208025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208025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208025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208025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208025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208025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208025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208025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208025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208025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208025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208025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208025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208025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208025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208025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208025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80085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399" y="0"/>
                </a:moveTo>
                <a:lnTo>
                  <a:pt x="0" y="0"/>
                </a:lnTo>
                <a:lnTo>
                  <a:pt x="0" y="1109979"/>
                </a:lnTo>
                <a:lnTo>
                  <a:pt x="279399" y="1109979"/>
                </a:lnTo>
                <a:lnTo>
                  <a:pt x="279399" y="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1817370" y="18872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1800859" y="18859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800859" y="18846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882140" y="1883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1800859" y="18827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1925320" y="1880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800859" y="18802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4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1800859" y="18789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40">
                <a:moveTo>
                  <a:pt x="0" y="0"/>
                </a:moveTo>
                <a:lnTo>
                  <a:pt x="167640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1990090" y="1877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1800859" y="18764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2034540" y="18745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1800859" y="18738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526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1800859" y="18726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59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800859" y="1870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1800859" y="1866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1800859" y="1863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1800859" y="1860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1800859" y="1857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1800859" y="1854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1800859" y="1851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1800859" y="1847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1800859" y="1844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1800859" y="1841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1800859" y="1838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1800859" y="1835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800859" y="1831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1800859" y="1828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1800859" y="1825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1800859" y="1822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800859" y="1819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1800859" y="1816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1800859" y="1812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800859" y="1809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800859" y="1806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1800859" y="1803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1800859" y="1800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1800859" y="1797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1800859" y="1793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1800859" y="1790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1800859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1800859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800859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800859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800859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1800859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1800859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800859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800859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1800859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1800859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1800859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1800859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1800859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800859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800859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1800859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800859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1800859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1800859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1800859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1800859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1800859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1800859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1800859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180085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180085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180085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80085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180085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180085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180085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80085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180085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80085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180085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180085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180085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180085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180085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180085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80085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80085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180085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180085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180085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180085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180085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180085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180085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180085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180085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180085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80085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80085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180085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180085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180085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180085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180085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180085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80085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180085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180085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180085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80085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80085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180085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180085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180085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180085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180085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180085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180085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180085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180085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180085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180085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180085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180085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180085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180085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180085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180085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180085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180085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180085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180085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180085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180085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180085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180085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180085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180085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180085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180085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180085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180085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399" y="0"/>
                </a:moveTo>
                <a:lnTo>
                  <a:pt x="0" y="0"/>
                </a:lnTo>
                <a:lnTo>
                  <a:pt x="0" y="369570"/>
                </a:lnTo>
                <a:lnTo>
                  <a:pt x="279399" y="369570"/>
                </a:lnTo>
                <a:lnTo>
                  <a:pt x="279399" y="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1524000" y="0"/>
            <a:ext cx="276860" cy="1109980"/>
          </a:xfrm>
          <a:custGeom>
            <a:avLst/>
            <a:gdLst/>
            <a:ahLst/>
            <a:cxnLst/>
            <a:rect l="l" t="t" r="r" b="b"/>
            <a:pathLst>
              <a:path w="276860" h="1109980">
                <a:moveTo>
                  <a:pt x="276860" y="0"/>
                </a:moveTo>
                <a:lnTo>
                  <a:pt x="0" y="0"/>
                </a:lnTo>
                <a:lnTo>
                  <a:pt x="0" y="1109979"/>
                </a:lnTo>
                <a:lnTo>
                  <a:pt x="276860" y="1109979"/>
                </a:lnTo>
                <a:lnTo>
                  <a:pt x="27686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1524000" y="190372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1270" y="0"/>
                </a:moveTo>
                <a:lnTo>
                  <a:pt x="0" y="0"/>
                </a:lnTo>
                <a:lnTo>
                  <a:pt x="0" y="1270"/>
                </a:lnTo>
                <a:lnTo>
                  <a:pt x="1270" y="1270"/>
                </a:lnTo>
                <a:lnTo>
                  <a:pt x="127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1557019" y="1902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1524000" y="1901189"/>
            <a:ext cx="54610" cy="1270"/>
          </a:xfrm>
          <a:custGeom>
            <a:avLst/>
            <a:gdLst/>
            <a:ahLst/>
            <a:cxnLst/>
            <a:rect l="l" t="t" r="r" b="b"/>
            <a:pathLst>
              <a:path w="54610" h="1269">
                <a:moveTo>
                  <a:pt x="0" y="1269"/>
                </a:moveTo>
                <a:lnTo>
                  <a:pt x="54610" y="1269"/>
                </a:lnTo>
                <a:lnTo>
                  <a:pt x="546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1600200" y="18999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1524000" y="1899285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79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1524000" y="1898014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938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1664970" y="1896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1524000" y="1895475"/>
            <a:ext cx="162560" cy="0"/>
          </a:xfrm>
          <a:custGeom>
            <a:avLst/>
            <a:gdLst/>
            <a:ahLst/>
            <a:cxnLst/>
            <a:rect l="l" t="t" r="r" b="b"/>
            <a:pathLst>
              <a:path w="162560">
                <a:moveTo>
                  <a:pt x="0" y="0"/>
                </a:moveTo>
                <a:lnTo>
                  <a:pt x="1625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1709420" y="1893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1524000" y="189293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1524000" y="189166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1774190" y="1889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1524000" y="1889125"/>
            <a:ext cx="271780" cy="0"/>
          </a:xfrm>
          <a:custGeom>
            <a:avLst/>
            <a:gdLst/>
            <a:ahLst/>
            <a:cxnLst/>
            <a:rect l="l" t="t" r="r" b="b"/>
            <a:pathLst>
              <a:path w="271780">
                <a:moveTo>
                  <a:pt x="0" y="0"/>
                </a:moveTo>
                <a:lnTo>
                  <a:pt x="27178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1524000" y="1885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1524000" y="1882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1524000" y="1879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1524000" y="1876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1524000" y="1873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1524000" y="1870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524000" y="1866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524000" y="1863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1524000" y="1860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524000" y="1857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1524000" y="1854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1524000" y="1851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1524000" y="1847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1524000" y="1844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1524000" y="1841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1524000" y="1838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1524000" y="1835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1524000" y="1831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1524000" y="1828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1524000" y="1825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1524000" y="1822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1524000" y="1819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1524000" y="1816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object 2353"/>
          <p:cNvSpPr/>
          <p:nvPr/>
        </p:nvSpPr>
        <p:spPr>
          <a:xfrm>
            <a:off x="1524000" y="1812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object 2354"/>
          <p:cNvSpPr/>
          <p:nvPr/>
        </p:nvSpPr>
        <p:spPr>
          <a:xfrm>
            <a:off x="1524000" y="1809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object 2355"/>
          <p:cNvSpPr/>
          <p:nvPr/>
        </p:nvSpPr>
        <p:spPr>
          <a:xfrm>
            <a:off x="1524000" y="1806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object 2356"/>
          <p:cNvSpPr/>
          <p:nvPr/>
        </p:nvSpPr>
        <p:spPr>
          <a:xfrm>
            <a:off x="1524000" y="1803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object 2357"/>
          <p:cNvSpPr/>
          <p:nvPr/>
        </p:nvSpPr>
        <p:spPr>
          <a:xfrm>
            <a:off x="1524000" y="1800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object 2358"/>
          <p:cNvSpPr/>
          <p:nvPr/>
        </p:nvSpPr>
        <p:spPr>
          <a:xfrm>
            <a:off x="1524000" y="1797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object 2359"/>
          <p:cNvSpPr/>
          <p:nvPr/>
        </p:nvSpPr>
        <p:spPr>
          <a:xfrm>
            <a:off x="1524000" y="1793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object 2360"/>
          <p:cNvSpPr/>
          <p:nvPr/>
        </p:nvSpPr>
        <p:spPr>
          <a:xfrm>
            <a:off x="1524000" y="1790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object 2361"/>
          <p:cNvSpPr/>
          <p:nvPr/>
        </p:nvSpPr>
        <p:spPr>
          <a:xfrm>
            <a:off x="1524000" y="1787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object 2362"/>
          <p:cNvSpPr/>
          <p:nvPr/>
        </p:nvSpPr>
        <p:spPr>
          <a:xfrm>
            <a:off x="1524000" y="1784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object 2363"/>
          <p:cNvSpPr/>
          <p:nvPr/>
        </p:nvSpPr>
        <p:spPr>
          <a:xfrm>
            <a:off x="1524000" y="1781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object 2364"/>
          <p:cNvSpPr/>
          <p:nvPr/>
        </p:nvSpPr>
        <p:spPr>
          <a:xfrm>
            <a:off x="1524000" y="1778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object 2365"/>
          <p:cNvSpPr/>
          <p:nvPr/>
        </p:nvSpPr>
        <p:spPr>
          <a:xfrm>
            <a:off x="1524000" y="1774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object 2366"/>
          <p:cNvSpPr/>
          <p:nvPr/>
        </p:nvSpPr>
        <p:spPr>
          <a:xfrm>
            <a:off x="1524000" y="1771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object 2367"/>
          <p:cNvSpPr/>
          <p:nvPr/>
        </p:nvSpPr>
        <p:spPr>
          <a:xfrm>
            <a:off x="1524000" y="1768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object 2368"/>
          <p:cNvSpPr/>
          <p:nvPr/>
        </p:nvSpPr>
        <p:spPr>
          <a:xfrm>
            <a:off x="1524000" y="1765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object 2369"/>
          <p:cNvSpPr/>
          <p:nvPr/>
        </p:nvSpPr>
        <p:spPr>
          <a:xfrm>
            <a:off x="1524000" y="1762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object 2370"/>
          <p:cNvSpPr/>
          <p:nvPr/>
        </p:nvSpPr>
        <p:spPr>
          <a:xfrm>
            <a:off x="1524000" y="1758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object 2371"/>
          <p:cNvSpPr/>
          <p:nvPr/>
        </p:nvSpPr>
        <p:spPr>
          <a:xfrm>
            <a:off x="1524000" y="1755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object 2372"/>
          <p:cNvSpPr/>
          <p:nvPr/>
        </p:nvSpPr>
        <p:spPr>
          <a:xfrm>
            <a:off x="1524000" y="1752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object 2373"/>
          <p:cNvSpPr/>
          <p:nvPr/>
        </p:nvSpPr>
        <p:spPr>
          <a:xfrm>
            <a:off x="1524000" y="1749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object 2374"/>
          <p:cNvSpPr/>
          <p:nvPr/>
        </p:nvSpPr>
        <p:spPr>
          <a:xfrm>
            <a:off x="1524000" y="1746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object 2375"/>
          <p:cNvSpPr/>
          <p:nvPr/>
        </p:nvSpPr>
        <p:spPr>
          <a:xfrm>
            <a:off x="1524000" y="1743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object 2376"/>
          <p:cNvSpPr/>
          <p:nvPr/>
        </p:nvSpPr>
        <p:spPr>
          <a:xfrm>
            <a:off x="1524000" y="1739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object 2377"/>
          <p:cNvSpPr/>
          <p:nvPr/>
        </p:nvSpPr>
        <p:spPr>
          <a:xfrm>
            <a:off x="1524000" y="1736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object 2378"/>
          <p:cNvSpPr/>
          <p:nvPr/>
        </p:nvSpPr>
        <p:spPr>
          <a:xfrm>
            <a:off x="1524000" y="1733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object 2379"/>
          <p:cNvSpPr/>
          <p:nvPr/>
        </p:nvSpPr>
        <p:spPr>
          <a:xfrm>
            <a:off x="1524000" y="1730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object 2380"/>
          <p:cNvSpPr/>
          <p:nvPr/>
        </p:nvSpPr>
        <p:spPr>
          <a:xfrm>
            <a:off x="1524000" y="1727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object 2381"/>
          <p:cNvSpPr/>
          <p:nvPr/>
        </p:nvSpPr>
        <p:spPr>
          <a:xfrm>
            <a:off x="1524000" y="1724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object 2382"/>
          <p:cNvSpPr/>
          <p:nvPr/>
        </p:nvSpPr>
        <p:spPr>
          <a:xfrm>
            <a:off x="1524000" y="1720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object 2383"/>
          <p:cNvSpPr/>
          <p:nvPr/>
        </p:nvSpPr>
        <p:spPr>
          <a:xfrm>
            <a:off x="1524000" y="1717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object 2384"/>
          <p:cNvSpPr/>
          <p:nvPr/>
        </p:nvSpPr>
        <p:spPr>
          <a:xfrm>
            <a:off x="1524000" y="1714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object 2385"/>
          <p:cNvSpPr/>
          <p:nvPr/>
        </p:nvSpPr>
        <p:spPr>
          <a:xfrm>
            <a:off x="1524000" y="1711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object 2386"/>
          <p:cNvSpPr/>
          <p:nvPr/>
        </p:nvSpPr>
        <p:spPr>
          <a:xfrm>
            <a:off x="1524000" y="1708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object 2387"/>
          <p:cNvSpPr/>
          <p:nvPr/>
        </p:nvSpPr>
        <p:spPr>
          <a:xfrm>
            <a:off x="1524000" y="1704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object 2388"/>
          <p:cNvSpPr/>
          <p:nvPr/>
        </p:nvSpPr>
        <p:spPr>
          <a:xfrm>
            <a:off x="1524000" y="1701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object 2389"/>
          <p:cNvSpPr/>
          <p:nvPr/>
        </p:nvSpPr>
        <p:spPr>
          <a:xfrm>
            <a:off x="1524000" y="1698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object 2390"/>
          <p:cNvSpPr/>
          <p:nvPr/>
        </p:nvSpPr>
        <p:spPr>
          <a:xfrm>
            <a:off x="1524000" y="1695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object 2391"/>
          <p:cNvSpPr/>
          <p:nvPr/>
        </p:nvSpPr>
        <p:spPr>
          <a:xfrm>
            <a:off x="1524000" y="1692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object 2392"/>
          <p:cNvSpPr/>
          <p:nvPr/>
        </p:nvSpPr>
        <p:spPr>
          <a:xfrm>
            <a:off x="1524000" y="1689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object 2393"/>
          <p:cNvSpPr/>
          <p:nvPr/>
        </p:nvSpPr>
        <p:spPr>
          <a:xfrm>
            <a:off x="1524000" y="1685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object 2394"/>
          <p:cNvSpPr/>
          <p:nvPr/>
        </p:nvSpPr>
        <p:spPr>
          <a:xfrm>
            <a:off x="1524000" y="1682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object 2395"/>
          <p:cNvSpPr/>
          <p:nvPr/>
        </p:nvSpPr>
        <p:spPr>
          <a:xfrm>
            <a:off x="1524000" y="1679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object 2396"/>
          <p:cNvSpPr/>
          <p:nvPr/>
        </p:nvSpPr>
        <p:spPr>
          <a:xfrm>
            <a:off x="1524000" y="1676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object 2397"/>
          <p:cNvSpPr/>
          <p:nvPr/>
        </p:nvSpPr>
        <p:spPr>
          <a:xfrm>
            <a:off x="1524000" y="1673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object 2398"/>
          <p:cNvSpPr/>
          <p:nvPr/>
        </p:nvSpPr>
        <p:spPr>
          <a:xfrm>
            <a:off x="1524000" y="1670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object 2399"/>
          <p:cNvSpPr/>
          <p:nvPr/>
        </p:nvSpPr>
        <p:spPr>
          <a:xfrm>
            <a:off x="1524000" y="1666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object 2400"/>
          <p:cNvSpPr/>
          <p:nvPr/>
        </p:nvSpPr>
        <p:spPr>
          <a:xfrm>
            <a:off x="1524000" y="1663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object 2401"/>
          <p:cNvSpPr/>
          <p:nvPr/>
        </p:nvSpPr>
        <p:spPr>
          <a:xfrm>
            <a:off x="1524000" y="1660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object 2402"/>
          <p:cNvSpPr/>
          <p:nvPr/>
        </p:nvSpPr>
        <p:spPr>
          <a:xfrm>
            <a:off x="1524000" y="1657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object 2403"/>
          <p:cNvSpPr/>
          <p:nvPr/>
        </p:nvSpPr>
        <p:spPr>
          <a:xfrm>
            <a:off x="1524000" y="1654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1524000" y="1651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1524000" y="1647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1524000" y="1644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1524000" y="1641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1524000" y="1638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1524000" y="1635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1524000" y="1631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1524000" y="1628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1524000" y="1625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1524000" y="1622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1524000" y="1619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object 2415"/>
          <p:cNvSpPr/>
          <p:nvPr/>
        </p:nvSpPr>
        <p:spPr>
          <a:xfrm>
            <a:off x="1524000" y="1616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1524000" y="1612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1524000" y="1609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1524000" y="1606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1524000" y="1603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1524000" y="1600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object 2421"/>
          <p:cNvSpPr/>
          <p:nvPr/>
        </p:nvSpPr>
        <p:spPr>
          <a:xfrm>
            <a:off x="1524000" y="1597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1524000" y="1593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1524000" y="1590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1524000" y="1587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1524000" y="1584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1524000" y="1581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1524000" y="1577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1524000" y="1574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1524000" y="1571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1524000" y="1568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1524000" y="1565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1524000" y="1562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1524000" y="1558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1524000" y="1555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1524000" y="1552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1524000" y="1549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1524000" y="1546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1524000" y="1543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1524000" y="1539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1524000" y="1536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1524000" y="1533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1524000" y="1530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1524000" y="1527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1524000" y="1524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1524000" y="1520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1524000" y="1517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1524000" y="1514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1524000" y="1511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1524000" y="1508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1524000" y="1504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1524000" y="1501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1524000" y="1498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1524000" y="1495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1524000" y="1492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object 2455"/>
          <p:cNvSpPr/>
          <p:nvPr/>
        </p:nvSpPr>
        <p:spPr>
          <a:xfrm>
            <a:off x="1524000" y="1489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6" name="object 2456"/>
          <p:cNvSpPr/>
          <p:nvPr/>
        </p:nvSpPr>
        <p:spPr>
          <a:xfrm>
            <a:off x="1524000" y="1485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1524000" y="1482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object 2458"/>
          <p:cNvSpPr/>
          <p:nvPr/>
        </p:nvSpPr>
        <p:spPr>
          <a:xfrm>
            <a:off x="1524000" y="1111250"/>
            <a:ext cx="276860" cy="369570"/>
          </a:xfrm>
          <a:custGeom>
            <a:avLst/>
            <a:gdLst/>
            <a:ahLst/>
            <a:cxnLst/>
            <a:rect l="l" t="t" r="r" b="b"/>
            <a:pathLst>
              <a:path w="276860" h="369569">
                <a:moveTo>
                  <a:pt x="276860" y="0"/>
                </a:moveTo>
                <a:lnTo>
                  <a:pt x="0" y="0"/>
                </a:lnTo>
                <a:lnTo>
                  <a:pt x="0" y="369570"/>
                </a:lnTo>
                <a:lnTo>
                  <a:pt x="276860" y="369570"/>
                </a:lnTo>
                <a:lnTo>
                  <a:pt x="27686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9" name="object 2459"/>
          <p:cNvSpPr/>
          <p:nvPr/>
        </p:nvSpPr>
        <p:spPr>
          <a:xfrm>
            <a:off x="2100581" y="557530"/>
            <a:ext cx="1767839" cy="0"/>
          </a:xfrm>
          <a:custGeom>
            <a:avLst/>
            <a:gdLst/>
            <a:ahLst/>
            <a:cxnLst/>
            <a:rect l="l" t="t" r="r" b="b"/>
            <a:pathLst>
              <a:path w="1767839">
                <a:moveTo>
                  <a:pt x="0" y="0"/>
                </a:moveTo>
                <a:lnTo>
                  <a:pt x="1767839" y="0"/>
                </a:lnTo>
              </a:path>
            </a:pathLst>
          </a:custGeom>
          <a:ln w="36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object 2460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5571490" cy="635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54737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Types-:</a:t>
            </a:r>
            <a:endParaRPr sz="4000"/>
          </a:p>
        </p:txBody>
      </p:sp>
      <p:sp>
        <p:nvSpPr>
          <p:cNvPr id="2461" name="object 2461"/>
          <p:cNvSpPr/>
          <p:nvPr/>
        </p:nvSpPr>
        <p:spPr>
          <a:xfrm>
            <a:off x="2071370" y="528319"/>
            <a:ext cx="1767839" cy="0"/>
          </a:xfrm>
          <a:custGeom>
            <a:avLst/>
            <a:gdLst/>
            <a:ahLst/>
            <a:cxnLst/>
            <a:rect l="l" t="t" r="r" b="b"/>
            <a:pathLst>
              <a:path w="1767839">
                <a:moveTo>
                  <a:pt x="0" y="0"/>
                </a:moveTo>
                <a:lnTo>
                  <a:pt x="1767839" y="0"/>
                </a:lnTo>
              </a:path>
            </a:pathLst>
          </a:custGeom>
          <a:ln w="3683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2" name="object 2462"/>
          <p:cNvSpPr/>
          <p:nvPr/>
        </p:nvSpPr>
        <p:spPr>
          <a:xfrm>
            <a:off x="8474709" y="4380229"/>
            <a:ext cx="1535430" cy="725170"/>
          </a:xfrm>
          <a:custGeom>
            <a:avLst/>
            <a:gdLst/>
            <a:ahLst/>
            <a:cxnLst/>
            <a:rect l="l" t="t" r="r" b="b"/>
            <a:pathLst>
              <a:path w="1535429" h="725170">
                <a:moveTo>
                  <a:pt x="1535430" y="725170"/>
                </a:moveTo>
                <a:lnTo>
                  <a:pt x="1535430" y="363220"/>
                </a:lnTo>
                <a:lnTo>
                  <a:pt x="0" y="363220"/>
                </a:lnTo>
                <a:lnTo>
                  <a:pt x="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object 2463"/>
          <p:cNvSpPr/>
          <p:nvPr/>
        </p:nvSpPr>
        <p:spPr>
          <a:xfrm>
            <a:off x="8474709" y="4380229"/>
            <a:ext cx="0" cy="725170"/>
          </a:xfrm>
          <a:custGeom>
            <a:avLst/>
            <a:gdLst/>
            <a:ahLst/>
            <a:cxnLst/>
            <a:rect l="l" t="t" r="r" b="b"/>
            <a:pathLst>
              <a:path h="725170">
                <a:moveTo>
                  <a:pt x="0" y="725170"/>
                </a:moveTo>
                <a:lnTo>
                  <a:pt x="0" y="363220"/>
                </a:lnTo>
                <a:lnTo>
                  <a:pt x="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4" name="object 2464"/>
          <p:cNvSpPr/>
          <p:nvPr/>
        </p:nvSpPr>
        <p:spPr>
          <a:xfrm>
            <a:off x="6939279" y="4380229"/>
            <a:ext cx="1535430" cy="725170"/>
          </a:xfrm>
          <a:custGeom>
            <a:avLst/>
            <a:gdLst/>
            <a:ahLst/>
            <a:cxnLst/>
            <a:rect l="l" t="t" r="r" b="b"/>
            <a:pathLst>
              <a:path w="1535429" h="725170">
                <a:moveTo>
                  <a:pt x="0" y="725170"/>
                </a:moveTo>
                <a:lnTo>
                  <a:pt x="0" y="363220"/>
                </a:lnTo>
                <a:lnTo>
                  <a:pt x="1535429" y="363220"/>
                </a:lnTo>
                <a:lnTo>
                  <a:pt x="1535429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5" name="object 2465"/>
          <p:cNvSpPr/>
          <p:nvPr/>
        </p:nvSpPr>
        <p:spPr>
          <a:xfrm>
            <a:off x="3868420" y="4380229"/>
            <a:ext cx="1535430" cy="725170"/>
          </a:xfrm>
          <a:custGeom>
            <a:avLst/>
            <a:gdLst/>
            <a:ahLst/>
            <a:cxnLst/>
            <a:rect l="l" t="t" r="r" b="b"/>
            <a:pathLst>
              <a:path w="1535429" h="725170">
                <a:moveTo>
                  <a:pt x="1535430" y="725170"/>
                </a:moveTo>
                <a:lnTo>
                  <a:pt x="1535430" y="363220"/>
                </a:lnTo>
                <a:lnTo>
                  <a:pt x="0" y="363220"/>
                </a:lnTo>
                <a:lnTo>
                  <a:pt x="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3868420" y="4380229"/>
            <a:ext cx="0" cy="725170"/>
          </a:xfrm>
          <a:custGeom>
            <a:avLst/>
            <a:gdLst/>
            <a:ahLst/>
            <a:cxnLst/>
            <a:rect l="l" t="t" r="r" b="b"/>
            <a:pathLst>
              <a:path h="725170">
                <a:moveTo>
                  <a:pt x="0" y="725170"/>
                </a:moveTo>
                <a:lnTo>
                  <a:pt x="0" y="363220"/>
                </a:lnTo>
                <a:lnTo>
                  <a:pt x="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7" name="object 2467"/>
          <p:cNvSpPr/>
          <p:nvPr/>
        </p:nvSpPr>
        <p:spPr>
          <a:xfrm>
            <a:off x="2334259" y="4380229"/>
            <a:ext cx="1534160" cy="725170"/>
          </a:xfrm>
          <a:custGeom>
            <a:avLst/>
            <a:gdLst/>
            <a:ahLst/>
            <a:cxnLst/>
            <a:rect l="l" t="t" r="r" b="b"/>
            <a:pathLst>
              <a:path w="1534160" h="725170">
                <a:moveTo>
                  <a:pt x="0" y="725170"/>
                </a:moveTo>
                <a:lnTo>
                  <a:pt x="0" y="363220"/>
                </a:lnTo>
                <a:lnTo>
                  <a:pt x="1534160" y="363220"/>
                </a:lnTo>
                <a:lnTo>
                  <a:pt x="153416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object 2468"/>
          <p:cNvSpPr/>
          <p:nvPr/>
        </p:nvSpPr>
        <p:spPr>
          <a:xfrm>
            <a:off x="6170929" y="2209800"/>
            <a:ext cx="2303780" cy="723900"/>
          </a:xfrm>
          <a:custGeom>
            <a:avLst/>
            <a:gdLst/>
            <a:ahLst/>
            <a:cxnLst/>
            <a:rect l="l" t="t" r="r" b="b"/>
            <a:pathLst>
              <a:path w="2303779" h="723900">
                <a:moveTo>
                  <a:pt x="2303779" y="723900"/>
                </a:moveTo>
                <a:lnTo>
                  <a:pt x="2303779" y="361950"/>
                </a:lnTo>
                <a:lnTo>
                  <a:pt x="0" y="361950"/>
                </a:lnTo>
                <a:lnTo>
                  <a:pt x="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9" name="object 2469"/>
          <p:cNvSpPr/>
          <p:nvPr/>
        </p:nvSpPr>
        <p:spPr>
          <a:xfrm>
            <a:off x="3868420" y="2209800"/>
            <a:ext cx="2302510" cy="723900"/>
          </a:xfrm>
          <a:custGeom>
            <a:avLst/>
            <a:gdLst/>
            <a:ahLst/>
            <a:cxnLst/>
            <a:rect l="l" t="t" r="r" b="b"/>
            <a:pathLst>
              <a:path w="2302510" h="723900">
                <a:moveTo>
                  <a:pt x="0" y="723900"/>
                </a:moveTo>
                <a:lnTo>
                  <a:pt x="0" y="361950"/>
                </a:lnTo>
                <a:lnTo>
                  <a:pt x="2302510" y="361950"/>
                </a:lnTo>
                <a:lnTo>
                  <a:pt x="230251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0" name="object 2470"/>
          <p:cNvSpPr/>
          <p:nvPr/>
        </p:nvSpPr>
        <p:spPr>
          <a:xfrm>
            <a:off x="5513070" y="7620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1097279" y="0"/>
                </a:moveTo>
                <a:lnTo>
                  <a:pt x="219709" y="0"/>
                </a:ln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39"/>
                </a:lnTo>
                <a:lnTo>
                  <a:pt x="0" y="1228089"/>
                </a:lnTo>
                <a:lnTo>
                  <a:pt x="6372" y="1274650"/>
                </a:lnTo>
                <a:lnTo>
                  <a:pt x="24229" y="1319411"/>
                </a:lnTo>
                <a:lnTo>
                  <a:pt x="51684" y="1360418"/>
                </a:lnTo>
                <a:lnTo>
                  <a:pt x="86848" y="1395715"/>
                </a:lnTo>
                <a:lnTo>
                  <a:pt x="127833" y="1423347"/>
                </a:lnTo>
                <a:lnTo>
                  <a:pt x="172749" y="1441361"/>
                </a:lnTo>
                <a:lnTo>
                  <a:pt x="219709" y="1447800"/>
                </a:lnTo>
                <a:lnTo>
                  <a:pt x="1097279" y="1447800"/>
                </a:lnTo>
                <a:lnTo>
                  <a:pt x="1143770" y="1441361"/>
                </a:lnTo>
                <a:lnTo>
                  <a:pt x="1188349" y="1423347"/>
                </a:lnTo>
                <a:lnTo>
                  <a:pt x="1229108" y="1395715"/>
                </a:lnTo>
                <a:lnTo>
                  <a:pt x="1264135" y="1360418"/>
                </a:lnTo>
                <a:lnTo>
                  <a:pt x="1291519" y="1319411"/>
                </a:lnTo>
                <a:lnTo>
                  <a:pt x="1309351" y="1274650"/>
                </a:lnTo>
                <a:lnTo>
                  <a:pt x="1315719" y="1228089"/>
                </a:lnTo>
                <a:lnTo>
                  <a:pt x="1315719" y="218439"/>
                </a:lnTo>
                <a:lnTo>
                  <a:pt x="1309351" y="171949"/>
                </a:lnTo>
                <a:lnTo>
                  <a:pt x="1291519" y="127370"/>
                </a:lnTo>
                <a:lnTo>
                  <a:pt x="1264135" y="86611"/>
                </a:lnTo>
                <a:lnTo>
                  <a:pt x="1229108" y="51584"/>
                </a:lnTo>
                <a:lnTo>
                  <a:pt x="1188349" y="24200"/>
                </a:lnTo>
                <a:lnTo>
                  <a:pt x="1143770" y="6368"/>
                </a:lnTo>
                <a:lnTo>
                  <a:pt x="1097279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1" name="object 2471"/>
          <p:cNvSpPr/>
          <p:nvPr/>
        </p:nvSpPr>
        <p:spPr>
          <a:xfrm>
            <a:off x="5513070" y="7620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219709" y="0"/>
                </a:move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39"/>
                </a:lnTo>
                <a:lnTo>
                  <a:pt x="0" y="1228089"/>
                </a:lnTo>
                <a:lnTo>
                  <a:pt x="6372" y="1274650"/>
                </a:lnTo>
                <a:lnTo>
                  <a:pt x="24229" y="1319411"/>
                </a:lnTo>
                <a:lnTo>
                  <a:pt x="51684" y="1360418"/>
                </a:lnTo>
                <a:lnTo>
                  <a:pt x="86848" y="1395715"/>
                </a:lnTo>
                <a:lnTo>
                  <a:pt x="127833" y="1423347"/>
                </a:lnTo>
                <a:lnTo>
                  <a:pt x="172749" y="1441361"/>
                </a:lnTo>
                <a:lnTo>
                  <a:pt x="219709" y="1447800"/>
                </a:lnTo>
                <a:lnTo>
                  <a:pt x="1097279" y="1447800"/>
                </a:lnTo>
                <a:lnTo>
                  <a:pt x="1143770" y="1441361"/>
                </a:lnTo>
                <a:lnTo>
                  <a:pt x="1188349" y="1423347"/>
                </a:lnTo>
                <a:lnTo>
                  <a:pt x="1229108" y="1395715"/>
                </a:lnTo>
                <a:lnTo>
                  <a:pt x="1264135" y="1360418"/>
                </a:lnTo>
                <a:lnTo>
                  <a:pt x="1291519" y="1319411"/>
                </a:lnTo>
                <a:lnTo>
                  <a:pt x="1309351" y="1274650"/>
                </a:lnTo>
                <a:lnTo>
                  <a:pt x="1315719" y="1228089"/>
                </a:lnTo>
                <a:lnTo>
                  <a:pt x="1315719" y="218439"/>
                </a:lnTo>
                <a:lnTo>
                  <a:pt x="1309351" y="171949"/>
                </a:lnTo>
                <a:lnTo>
                  <a:pt x="1291519" y="127370"/>
                </a:lnTo>
                <a:lnTo>
                  <a:pt x="1264135" y="86611"/>
                </a:lnTo>
                <a:lnTo>
                  <a:pt x="1229108" y="51584"/>
                </a:lnTo>
                <a:lnTo>
                  <a:pt x="1188349" y="24200"/>
                </a:lnTo>
                <a:lnTo>
                  <a:pt x="1143770" y="6368"/>
                </a:lnTo>
                <a:lnTo>
                  <a:pt x="1097279" y="0"/>
                </a:lnTo>
                <a:lnTo>
                  <a:pt x="219709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2" name="object 2472"/>
          <p:cNvSpPr txBox="1"/>
          <p:nvPr/>
        </p:nvSpPr>
        <p:spPr>
          <a:xfrm>
            <a:off x="5588001" y="970279"/>
            <a:ext cx="116776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200" spc="-10" dirty="0">
                <a:latin typeface="Comic Sans MS"/>
                <a:cs typeface="Comic Sans MS"/>
              </a:rPr>
              <a:t>Types</a:t>
            </a:r>
            <a:r>
              <a:rPr sz="2200" spc="-90" dirty="0">
                <a:latin typeface="Comic Sans MS"/>
                <a:cs typeface="Comic Sans MS"/>
              </a:rPr>
              <a:t> </a:t>
            </a:r>
            <a:r>
              <a:rPr sz="2200" spc="-5" dirty="0">
                <a:latin typeface="Comic Sans MS"/>
                <a:cs typeface="Comic Sans MS"/>
              </a:rPr>
              <a:t>of  Control  Charts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2473" name="object 2473"/>
          <p:cNvSpPr/>
          <p:nvPr/>
        </p:nvSpPr>
        <p:spPr>
          <a:xfrm>
            <a:off x="3210560" y="2932429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1096009" y="0"/>
                </a:moveTo>
                <a:lnTo>
                  <a:pt x="219709" y="0"/>
                </a:lnTo>
                <a:lnTo>
                  <a:pt x="172749" y="6438"/>
                </a:lnTo>
                <a:lnTo>
                  <a:pt x="127833" y="24452"/>
                </a:lnTo>
                <a:lnTo>
                  <a:pt x="86848" y="52084"/>
                </a:lnTo>
                <a:lnTo>
                  <a:pt x="51684" y="87381"/>
                </a:lnTo>
                <a:lnTo>
                  <a:pt x="24229" y="128388"/>
                </a:lnTo>
                <a:lnTo>
                  <a:pt x="6372" y="173149"/>
                </a:lnTo>
                <a:lnTo>
                  <a:pt x="0" y="219710"/>
                </a:lnTo>
                <a:lnTo>
                  <a:pt x="0" y="1229360"/>
                </a:lnTo>
                <a:lnTo>
                  <a:pt x="6372" y="1275850"/>
                </a:lnTo>
                <a:lnTo>
                  <a:pt x="24229" y="1320429"/>
                </a:lnTo>
                <a:lnTo>
                  <a:pt x="51684" y="1361188"/>
                </a:lnTo>
                <a:lnTo>
                  <a:pt x="86848" y="1396215"/>
                </a:lnTo>
                <a:lnTo>
                  <a:pt x="127833" y="1423599"/>
                </a:lnTo>
                <a:lnTo>
                  <a:pt x="172749" y="1441431"/>
                </a:lnTo>
                <a:lnTo>
                  <a:pt x="219709" y="1447800"/>
                </a:lnTo>
                <a:lnTo>
                  <a:pt x="1096009" y="1447800"/>
                </a:lnTo>
                <a:lnTo>
                  <a:pt x="1142970" y="1441431"/>
                </a:lnTo>
                <a:lnTo>
                  <a:pt x="1187886" y="1423599"/>
                </a:lnTo>
                <a:lnTo>
                  <a:pt x="1228871" y="1396215"/>
                </a:lnTo>
                <a:lnTo>
                  <a:pt x="1264035" y="1361188"/>
                </a:lnTo>
                <a:lnTo>
                  <a:pt x="1291490" y="1320429"/>
                </a:lnTo>
                <a:lnTo>
                  <a:pt x="1309347" y="1275850"/>
                </a:lnTo>
                <a:lnTo>
                  <a:pt x="1315720" y="1229360"/>
                </a:lnTo>
                <a:lnTo>
                  <a:pt x="1315720" y="219710"/>
                </a:lnTo>
                <a:lnTo>
                  <a:pt x="1309347" y="173149"/>
                </a:lnTo>
                <a:lnTo>
                  <a:pt x="1291490" y="128388"/>
                </a:lnTo>
                <a:lnTo>
                  <a:pt x="1264035" y="87381"/>
                </a:lnTo>
                <a:lnTo>
                  <a:pt x="1228871" y="52084"/>
                </a:lnTo>
                <a:lnTo>
                  <a:pt x="1187886" y="24452"/>
                </a:lnTo>
                <a:lnTo>
                  <a:pt x="1142970" y="6438"/>
                </a:lnTo>
                <a:lnTo>
                  <a:pt x="1096009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4" name="object 2474"/>
          <p:cNvSpPr/>
          <p:nvPr/>
        </p:nvSpPr>
        <p:spPr>
          <a:xfrm>
            <a:off x="3210560" y="2932429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219709" y="0"/>
                </a:moveTo>
                <a:lnTo>
                  <a:pt x="172749" y="6438"/>
                </a:lnTo>
                <a:lnTo>
                  <a:pt x="127833" y="24452"/>
                </a:lnTo>
                <a:lnTo>
                  <a:pt x="86848" y="52084"/>
                </a:lnTo>
                <a:lnTo>
                  <a:pt x="51684" y="87381"/>
                </a:lnTo>
                <a:lnTo>
                  <a:pt x="24229" y="128388"/>
                </a:lnTo>
                <a:lnTo>
                  <a:pt x="6372" y="173149"/>
                </a:lnTo>
                <a:lnTo>
                  <a:pt x="0" y="219710"/>
                </a:lnTo>
                <a:lnTo>
                  <a:pt x="0" y="1229360"/>
                </a:lnTo>
                <a:lnTo>
                  <a:pt x="6372" y="1275850"/>
                </a:lnTo>
                <a:lnTo>
                  <a:pt x="24229" y="1320429"/>
                </a:lnTo>
                <a:lnTo>
                  <a:pt x="51684" y="1361188"/>
                </a:lnTo>
                <a:lnTo>
                  <a:pt x="86848" y="1396215"/>
                </a:lnTo>
                <a:lnTo>
                  <a:pt x="127833" y="1423599"/>
                </a:lnTo>
                <a:lnTo>
                  <a:pt x="172749" y="1441431"/>
                </a:lnTo>
                <a:lnTo>
                  <a:pt x="219709" y="1447800"/>
                </a:lnTo>
                <a:lnTo>
                  <a:pt x="1096009" y="1447800"/>
                </a:lnTo>
                <a:lnTo>
                  <a:pt x="1142970" y="1441431"/>
                </a:lnTo>
                <a:lnTo>
                  <a:pt x="1187886" y="1423599"/>
                </a:lnTo>
                <a:lnTo>
                  <a:pt x="1228871" y="1396215"/>
                </a:lnTo>
                <a:lnTo>
                  <a:pt x="1264035" y="1361188"/>
                </a:lnTo>
                <a:lnTo>
                  <a:pt x="1291490" y="1320429"/>
                </a:lnTo>
                <a:lnTo>
                  <a:pt x="1309347" y="1275850"/>
                </a:lnTo>
                <a:lnTo>
                  <a:pt x="1315720" y="1229360"/>
                </a:lnTo>
                <a:lnTo>
                  <a:pt x="1315720" y="219710"/>
                </a:lnTo>
                <a:lnTo>
                  <a:pt x="1309347" y="173149"/>
                </a:lnTo>
                <a:lnTo>
                  <a:pt x="1291490" y="128388"/>
                </a:lnTo>
                <a:lnTo>
                  <a:pt x="1264035" y="87381"/>
                </a:lnTo>
                <a:lnTo>
                  <a:pt x="1228871" y="52084"/>
                </a:lnTo>
                <a:lnTo>
                  <a:pt x="1187886" y="24452"/>
                </a:lnTo>
                <a:lnTo>
                  <a:pt x="1142970" y="6438"/>
                </a:lnTo>
                <a:lnTo>
                  <a:pt x="1096009" y="0"/>
                </a:lnTo>
                <a:lnTo>
                  <a:pt x="219709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5" name="object 2475"/>
          <p:cNvSpPr txBox="1"/>
          <p:nvPr/>
        </p:nvSpPr>
        <p:spPr>
          <a:xfrm>
            <a:off x="3304540" y="3034029"/>
            <a:ext cx="11271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spcBef>
                <a:spcPts val="100"/>
              </a:spcBef>
            </a:pPr>
            <a:r>
              <a:rPr sz="2000" dirty="0">
                <a:latin typeface="Comic Sans MS"/>
                <a:cs typeface="Comic Sans MS"/>
              </a:rPr>
              <a:t>Control  </a:t>
            </a:r>
            <a:r>
              <a:rPr sz="2000" spc="-5" dirty="0">
                <a:latin typeface="Comic Sans MS"/>
                <a:cs typeface="Comic Sans MS"/>
              </a:rPr>
              <a:t>Charts  for  </a:t>
            </a:r>
            <a:r>
              <a:rPr sz="2000" dirty="0">
                <a:latin typeface="Comic Sans MS"/>
                <a:cs typeface="Comic Sans MS"/>
              </a:rPr>
              <a:t>V</a:t>
            </a:r>
            <a:r>
              <a:rPr sz="2000" spc="-5" dirty="0">
                <a:latin typeface="Comic Sans MS"/>
                <a:cs typeface="Comic Sans MS"/>
              </a:rPr>
              <a:t>ar</a:t>
            </a:r>
            <a:r>
              <a:rPr sz="2000" spc="5" dirty="0">
                <a:latin typeface="Comic Sans MS"/>
                <a:cs typeface="Comic Sans MS"/>
              </a:rPr>
              <a:t>i</a:t>
            </a:r>
            <a:r>
              <a:rPr sz="2000" spc="-5" dirty="0">
                <a:latin typeface="Comic Sans MS"/>
                <a:cs typeface="Comic Sans MS"/>
              </a:rPr>
              <a:t>a</a:t>
            </a:r>
            <a:r>
              <a:rPr sz="2000" dirty="0">
                <a:latin typeface="Comic Sans MS"/>
                <a:cs typeface="Comic Sans MS"/>
              </a:rPr>
              <a:t>bl</a:t>
            </a:r>
            <a:r>
              <a:rPr sz="2000" spc="-10" dirty="0">
                <a:latin typeface="Comic Sans MS"/>
                <a:cs typeface="Comic Sans MS"/>
              </a:rPr>
              <a:t>e</a:t>
            </a:r>
            <a:r>
              <a:rPr sz="2000" dirty="0">
                <a:latin typeface="Comic Sans MS"/>
                <a:cs typeface="Comic Sans MS"/>
              </a:rPr>
              <a:t>s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2476" name="object 2476"/>
          <p:cNvSpPr/>
          <p:nvPr/>
        </p:nvSpPr>
        <p:spPr>
          <a:xfrm>
            <a:off x="1676400" y="51054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1096010" y="0"/>
                </a:moveTo>
                <a:lnTo>
                  <a:pt x="218440" y="0"/>
                </a:lnTo>
                <a:lnTo>
                  <a:pt x="171949" y="6368"/>
                </a:lnTo>
                <a:lnTo>
                  <a:pt x="127370" y="24200"/>
                </a:lnTo>
                <a:lnTo>
                  <a:pt x="86611" y="51584"/>
                </a:lnTo>
                <a:lnTo>
                  <a:pt x="51584" y="86611"/>
                </a:lnTo>
                <a:lnTo>
                  <a:pt x="24200" y="127370"/>
                </a:lnTo>
                <a:lnTo>
                  <a:pt x="6368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68" y="1274650"/>
                </a:lnTo>
                <a:lnTo>
                  <a:pt x="24200" y="1319411"/>
                </a:lnTo>
                <a:lnTo>
                  <a:pt x="51584" y="1360418"/>
                </a:lnTo>
                <a:lnTo>
                  <a:pt x="86611" y="1395715"/>
                </a:lnTo>
                <a:lnTo>
                  <a:pt x="127370" y="1423347"/>
                </a:lnTo>
                <a:lnTo>
                  <a:pt x="171949" y="1441361"/>
                </a:lnTo>
                <a:lnTo>
                  <a:pt x="218440" y="1447800"/>
                </a:lnTo>
                <a:lnTo>
                  <a:pt x="1096010" y="1447800"/>
                </a:lnTo>
                <a:lnTo>
                  <a:pt x="1142570" y="1441361"/>
                </a:lnTo>
                <a:lnTo>
                  <a:pt x="1187331" y="1423347"/>
                </a:lnTo>
                <a:lnTo>
                  <a:pt x="1228338" y="1395715"/>
                </a:lnTo>
                <a:lnTo>
                  <a:pt x="1263635" y="1360418"/>
                </a:lnTo>
                <a:lnTo>
                  <a:pt x="1291267" y="1319411"/>
                </a:lnTo>
                <a:lnTo>
                  <a:pt x="1309281" y="1274650"/>
                </a:lnTo>
                <a:lnTo>
                  <a:pt x="1315720" y="1228090"/>
                </a:lnTo>
                <a:lnTo>
                  <a:pt x="1315720" y="218440"/>
                </a:lnTo>
                <a:lnTo>
                  <a:pt x="1309281" y="171949"/>
                </a:lnTo>
                <a:lnTo>
                  <a:pt x="1291267" y="127370"/>
                </a:lnTo>
                <a:lnTo>
                  <a:pt x="1263635" y="86611"/>
                </a:lnTo>
                <a:lnTo>
                  <a:pt x="1228338" y="51584"/>
                </a:lnTo>
                <a:lnTo>
                  <a:pt x="1187331" y="24200"/>
                </a:lnTo>
                <a:lnTo>
                  <a:pt x="1142570" y="6368"/>
                </a:lnTo>
                <a:lnTo>
                  <a:pt x="109601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7" name="object 2477"/>
          <p:cNvSpPr/>
          <p:nvPr/>
        </p:nvSpPr>
        <p:spPr>
          <a:xfrm>
            <a:off x="1676400" y="51054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218440" y="0"/>
                </a:moveTo>
                <a:lnTo>
                  <a:pt x="171949" y="6368"/>
                </a:lnTo>
                <a:lnTo>
                  <a:pt x="127370" y="24200"/>
                </a:lnTo>
                <a:lnTo>
                  <a:pt x="86611" y="51584"/>
                </a:lnTo>
                <a:lnTo>
                  <a:pt x="51584" y="86611"/>
                </a:lnTo>
                <a:lnTo>
                  <a:pt x="24200" y="127370"/>
                </a:lnTo>
                <a:lnTo>
                  <a:pt x="6368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68" y="1274650"/>
                </a:lnTo>
                <a:lnTo>
                  <a:pt x="24200" y="1319411"/>
                </a:lnTo>
                <a:lnTo>
                  <a:pt x="51584" y="1360418"/>
                </a:lnTo>
                <a:lnTo>
                  <a:pt x="86611" y="1395715"/>
                </a:lnTo>
                <a:lnTo>
                  <a:pt x="127370" y="1423347"/>
                </a:lnTo>
                <a:lnTo>
                  <a:pt x="171949" y="1441361"/>
                </a:lnTo>
                <a:lnTo>
                  <a:pt x="218440" y="1447800"/>
                </a:lnTo>
                <a:lnTo>
                  <a:pt x="1096010" y="1447800"/>
                </a:lnTo>
                <a:lnTo>
                  <a:pt x="1142570" y="1441361"/>
                </a:lnTo>
                <a:lnTo>
                  <a:pt x="1187331" y="1423347"/>
                </a:lnTo>
                <a:lnTo>
                  <a:pt x="1228338" y="1395715"/>
                </a:lnTo>
                <a:lnTo>
                  <a:pt x="1263635" y="1360418"/>
                </a:lnTo>
                <a:lnTo>
                  <a:pt x="1291267" y="1319411"/>
                </a:lnTo>
                <a:lnTo>
                  <a:pt x="1309281" y="1274650"/>
                </a:lnTo>
                <a:lnTo>
                  <a:pt x="1315720" y="1228090"/>
                </a:lnTo>
                <a:lnTo>
                  <a:pt x="1315720" y="218440"/>
                </a:lnTo>
                <a:lnTo>
                  <a:pt x="1309281" y="171949"/>
                </a:lnTo>
                <a:lnTo>
                  <a:pt x="1291267" y="127370"/>
                </a:lnTo>
                <a:lnTo>
                  <a:pt x="1263635" y="86611"/>
                </a:lnTo>
                <a:lnTo>
                  <a:pt x="1228338" y="51584"/>
                </a:lnTo>
                <a:lnTo>
                  <a:pt x="1187331" y="24200"/>
                </a:lnTo>
                <a:lnTo>
                  <a:pt x="1142570" y="6368"/>
                </a:lnTo>
                <a:lnTo>
                  <a:pt x="1096010" y="0"/>
                </a:lnTo>
                <a:lnTo>
                  <a:pt x="218440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8" name="object 2478"/>
          <p:cNvSpPr txBox="1"/>
          <p:nvPr/>
        </p:nvSpPr>
        <p:spPr>
          <a:xfrm>
            <a:off x="1727200" y="5647690"/>
            <a:ext cx="10566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305435" algn="l"/>
              </a:tabLst>
            </a:pPr>
            <a:r>
              <a:rPr sz="2200" dirty="0">
                <a:latin typeface="Comic Sans MS"/>
                <a:cs typeface="Comic Sans MS"/>
              </a:rPr>
              <a:t>,	</a:t>
            </a:r>
            <a:r>
              <a:rPr sz="2200" spc="-10" dirty="0">
                <a:latin typeface="Comic Sans MS"/>
                <a:cs typeface="Comic Sans MS"/>
              </a:rPr>
              <a:t>C</a:t>
            </a:r>
            <a:r>
              <a:rPr sz="2200" spc="-5" dirty="0">
                <a:latin typeface="Comic Sans MS"/>
                <a:cs typeface="Comic Sans MS"/>
              </a:rPr>
              <a:t>h</a:t>
            </a:r>
            <a:r>
              <a:rPr sz="2200" spc="-10" dirty="0">
                <a:latin typeface="Comic Sans MS"/>
                <a:cs typeface="Comic Sans MS"/>
              </a:rPr>
              <a:t>a</a:t>
            </a:r>
            <a:r>
              <a:rPr sz="2200" dirty="0">
                <a:latin typeface="Comic Sans MS"/>
                <a:cs typeface="Comic Sans MS"/>
              </a:rPr>
              <a:t>rt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2479" name="object 2479"/>
          <p:cNvSpPr/>
          <p:nvPr/>
        </p:nvSpPr>
        <p:spPr>
          <a:xfrm>
            <a:off x="7815579" y="2932429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1097279" y="0"/>
                </a:moveTo>
                <a:lnTo>
                  <a:pt x="219710" y="0"/>
                </a:lnTo>
                <a:lnTo>
                  <a:pt x="173149" y="6438"/>
                </a:lnTo>
                <a:lnTo>
                  <a:pt x="128388" y="24452"/>
                </a:lnTo>
                <a:lnTo>
                  <a:pt x="87381" y="52084"/>
                </a:lnTo>
                <a:lnTo>
                  <a:pt x="52084" y="87381"/>
                </a:lnTo>
                <a:lnTo>
                  <a:pt x="24452" y="128388"/>
                </a:lnTo>
                <a:lnTo>
                  <a:pt x="6438" y="173149"/>
                </a:lnTo>
                <a:lnTo>
                  <a:pt x="0" y="219710"/>
                </a:lnTo>
                <a:lnTo>
                  <a:pt x="0" y="1229360"/>
                </a:lnTo>
                <a:lnTo>
                  <a:pt x="6438" y="1275850"/>
                </a:lnTo>
                <a:lnTo>
                  <a:pt x="24452" y="1320429"/>
                </a:lnTo>
                <a:lnTo>
                  <a:pt x="52084" y="1361188"/>
                </a:lnTo>
                <a:lnTo>
                  <a:pt x="87381" y="1396215"/>
                </a:lnTo>
                <a:lnTo>
                  <a:pt x="128388" y="1423599"/>
                </a:lnTo>
                <a:lnTo>
                  <a:pt x="173149" y="1441431"/>
                </a:lnTo>
                <a:lnTo>
                  <a:pt x="219710" y="1447800"/>
                </a:lnTo>
                <a:lnTo>
                  <a:pt x="1097279" y="1447800"/>
                </a:lnTo>
                <a:lnTo>
                  <a:pt x="1143770" y="1441431"/>
                </a:lnTo>
                <a:lnTo>
                  <a:pt x="1188349" y="1423599"/>
                </a:lnTo>
                <a:lnTo>
                  <a:pt x="1229108" y="1396215"/>
                </a:lnTo>
                <a:lnTo>
                  <a:pt x="1264135" y="1361188"/>
                </a:lnTo>
                <a:lnTo>
                  <a:pt x="1291519" y="1320429"/>
                </a:lnTo>
                <a:lnTo>
                  <a:pt x="1309351" y="1275850"/>
                </a:lnTo>
                <a:lnTo>
                  <a:pt x="1315720" y="1229360"/>
                </a:lnTo>
                <a:lnTo>
                  <a:pt x="1315720" y="219710"/>
                </a:lnTo>
                <a:lnTo>
                  <a:pt x="1309351" y="173149"/>
                </a:lnTo>
                <a:lnTo>
                  <a:pt x="1291519" y="128388"/>
                </a:lnTo>
                <a:lnTo>
                  <a:pt x="1264135" y="87381"/>
                </a:lnTo>
                <a:lnTo>
                  <a:pt x="1229108" y="52084"/>
                </a:lnTo>
                <a:lnTo>
                  <a:pt x="1188349" y="24452"/>
                </a:lnTo>
                <a:lnTo>
                  <a:pt x="1143770" y="6438"/>
                </a:lnTo>
                <a:lnTo>
                  <a:pt x="1097279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0" name="object 2480"/>
          <p:cNvSpPr/>
          <p:nvPr/>
        </p:nvSpPr>
        <p:spPr>
          <a:xfrm>
            <a:off x="7815579" y="2932429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219710" y="0"/>
                </a:moveTo>
                <a:lnTo>
                  <a:pt x="173149" y="6438"/>
                </a:lnTo>
                <a:lnTo>
                  <a:pt x="128388" y="24452"/>
                </a:lnTo>
                <a:lnTo>
                  <a:pt x="87381" y="52084"/>
                </a:lnTo>
                <a:lnTo>
                  <a:pt x="52084" y="87381"/>
                </a:lnTo>
                <a:lnTo>
                  <a:pt x="24452" y="128388"/>
                </a:lnTo>
                <a:lnTo>
                  <a:pt x="6438" y="173149"/>
                </a:lnTo>
                <a:lnTo>
                  <a:pt x="0" y="219710"/>
                </a:lnTo>
                <a:lnTo>
                  <a:pt x="0" y="1229360"/>
                </a:lnTo>
                <a:lnTo>
                  <a:pt x="6438" y="1275850"/>
                </a:lnTo>
                <a:lnTo>
                  <a:pt x="24452" y="1320429"/>
                </a:lnTo>
                <a:lnTo>
                  <a:pt x="52084" y="1361188"/>
                </a:lnTo>
                <a:lnTo>
                  <a:pt x="87381" y="1396215"/>
                </a:lnTo>
                <a:lnTo>
                  <a:pt x="128388" y="1423599"/>
                </a:lnTo>
                <a:lnTo>
                  <a:pt x="173149" y="1441431"/>
                </a:lnTo>
                <a:lnTo>
                  <a:pt x="219710" y="1447800"/>
                </a:lnTo>
                <a:lnTo>
                  <a:pt x="1097279" y="1447800"/>
                </a:lnTo>
                <a:lnTo>
                  <a:pt x="1143770" y="1441431"/>
                </a:lnTo>
                <a:lnTo>
                  <a:pt x="1188349" y="1423599"/>
                </a:lnTo>
                <a:lnTo>
                  <a:pt x="1229108" y="1396215"/>
                </a:lnTo>
                <a:lnTo>
                  <a:pt x="1264135" y="1361188"/>
                </a:lnTo>
                <a:lnTo>
                  <a:pt x="1291519" y="1320429"/>
                </a:lnTo>
                <a:lnTo>
                  <a:pt x="1309351" y="1275850"/>
                </a:lnTo>
                <a:lnTo>
                  <a:pt x="1315720" y="1229360"/>
                </a:lnTo>
                <a:lnTo>
                  <a:pt x="1315720" y="219710"/>
                </a:lnTo>
                <a:lnTo>
                  <a:pt x="1309351" y="173149"/>
                </a:lnTo>
                <a:lnTo>
                  <a:pt x="1291519" y="128388"/>
                </a:lnTo>
                <a:lnTo>
                  <a:pt x="1264135" y="87381"/>
                </a:lnTo>
                <a:lnTo>
                  <a:pt x="1229108" y="52084"/>
                </a:lnTo>
                <a:lnTo>
                  <a:pt x="1188349" y="24452"/>
                </a:lnTo>
                <a:lnTo>
                  <a:pt x="1143770" y="6438"/>
                </a:lnTo>
                <a:lnTo>
                  <a:pt x="1097279" y="0"/>
                </a:lnTo>
                <a:lnTo>
                  <a:pt x="219710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1" name="object 2481"/>
          <p:cNvSpPr txBox="1"/>
          <p:nvPr/>
        </p:nvSpPr>
        <p:spPr>
          <a:xfrm>
            <a:off x="7882891" y="3232150"/>
            <a:ext cx="11830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spcBef>
                <a:spcPts val="100"/>
              </a:spcBef>
            </a:pPr>
            <a:r>
              <a:rPr spc="-5" dirty="0">
                <a:latin typeface="Comic Sans MS"/>
                <a:cs typeface="Comic Sans MS"/>
              </a:rPr>
              <a:t>Control  Charts for  </a:t>
            </a:r>
            <a:r>
              <a:rPr dirty="0">
                <a:latin typeface="Comic Sans MS"/>
                <a:cs typeface="Comic Sans MS"/>
              </a:rPr>
              <a:t>At</a:t>
            </a:r>
            <a:r>
              <a:rPr spc="10" dirty="0">
                <a:latin typeface="Comic Sans MS"/>
                <a:cs typeface="Comic Sans MS"/>
              </a:rPr>
              <a:t>t</a:t>
            </a:r>
            <a:r>
              <a:rPr spc="-5" dirty="0">
                <a:latin typeface="Comic Sans MS"/>
                <a:cs typeface="Comic Sans MS"/>
              </a:rPr>
              <a:t>ri</a:t>
            </a:r>
            <a:r>
              <a:rPr dirty="0">
                <a:latin typeface="Comic Sans MS"/>
                <a:cs typeface="Comic Sans MS"/>
              </a:rPr>
              <a:t>butes</a:t>
            </a:r>
            <a:endParaRPr>
              <a:latin typeface="Comic Sans MS"/>
              <a:cs typeface="Comic Sans MS"/>
            </a:endParaRPr>
          </a:p>
        </p:txBody>
      </p:sp>
      <p:sp>
        <p:nvSpPr>
          <p:cNvPr id="2482" name="object 2482"/>
          <p:cNvSpPr/>
          <p:nvPr/>
        </p:nvSpPr>
        <p:spPr>
          <a:xfrm>
            <a:off x="3211829" y="5105400"/>
            <a:ext cx="1314450" cy="1447800"/>
          </a:xfrm>
          <a:custGeom>
            <a:avLst/>
            <a:gdLst/>
            <a:ahLst/>
            <a:cxnLst/>
            <a:rect l="l" t="t" r="r" b="b"/>
            <a:pathLst>
              <a:path w="1314450" h="1447800">
                <a:moveTo>
                  <a:pt x="1096009" y="0"/>
                </a:moveTo>
                <a:lnTo>
                  <a:pt x="218439" y="0"/>
                </a:lnTo>
                <a:lnTo>
                  <a:pt x="171949" y="6368"/>
                </a:lnTo>
                <a:lnTo>
                  <a:pt x="127370" y="24200"/>
                </a:lnTo>
                <a:lnTo>
                  <a:pt x="86611" y="51584"/>
                </a:lnTo>
                <a:lnTo>
                  <a:pt x="51584" y="86611"/>
                </a:lnTo>
                <a:lnTo>
                  <a:pt x="24200" y="127370"/>
                </a:lnTo>
                <a:lnTo>
                  <a:pt x="6368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68" y="1274650"/>
                </a:lnTo>
                <a:lnTo>
                  <a:pt x="24200" y="1319411"/>
                </a:lnTo>
                <a:lnTo>
                  <a:pt x="51584" y="1360418"/>
                </a:lnTo>
                <a:lnTo>
                  <a:pt x="86611" y="1395715"/>
                </a:lnTo>
                <a:lnTo>
                  <a:pt x="127370" y="1423347"/>
                </a:lnTo>
                <a:lnTo>
                  <a:pt x="171949" y="1441361"/>
                </a:lnTo>
                <a:lnTo>
                  <a:pt x="218439" y="1447800"/>
                </a:lnTo>
                <a:lnTo>
                  <a:pt x="1096009" y="1447800"/>
                </a:lnTo>
                <a:lnTo>
                  <a:pt x="1142500" y="1441361"/>
                </a:lnTo>
                <a:lnTo>
                  <a:pt x="1187079" y="1423347"/>
                </a:lnTo>
                <a:lnTo>
                  <a:pt x="1227838" y="1395715"/>
                </a:lnTo>
                <a:lnTo>
                  <a:pt x="1262865" y="1360418"/>
                </a:lnTo>
                <a:lnTo>
                  <a:pt x="1290249" y="1319411"/>
                </a:lnTo>
                <a:lnTo>
                  <a:pt x="1308081" y="1274650"/>
                </a:lnTo>
                <a:lnTo>
                  <a:pt x="1314450" y="1228090"/>
                </a:lnTo>
                <a:lnTo>
                  <a:pt x="1314450" y="218440"/>
                </a:lnTo>
                <a:lnTo>
                  <a:pt x="1308081" y="171949"/>
                </a:lnTo>
                <a:lnTo>
                  <a:pt x="1290249" y="127370"/>
                </a:lnTo>
                <a:lnTo>
                  <a:pt x="1262865" y="86611"/>
                </a:lnTo>
                <a:lnTo>
                  <a:pt x="1227838" y="51584"/>
                </a:lnTo>
                <a:lnTo>
                  <a:pt x="1187079" y="24200"/>
                </a:lnTo>
                <a:lnTo>
                  <a:pt x="1142500" y="6368"/>
                </a:lnTo>
                <a:lnTo>
                  <a:pt x="1096009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3" name="object 2483"/>
          <p:cNvSpPr/>
          <p:nvPr/>
        </p:nvSpPr>
        <p:spPr>
          <a:xfrm>
            <a:off x="3211829" y="5105400"/>
            <a:ext cx="1314450" cy="1447800"/>
          </a:xfrm>
          <a:custGeom>
            <a:avLst/>
            <a:gdLst/>
            <a:ahLst/>
            <a:cxnLst/>
            <a:rect l="l" t="t" r="r" b="b"/>
            <a:pathLst>
              <a:path w="1314450" h="1447800">
                <a:moveTo>
                  <a:pt x="218439" y="0"/>
                </a:moveTo>
                <a:lnTo>
                  <a:pt x="171949" y="6368"/>
                </a:lnTo>
                <a:lnTo>
                  <a:pt x="127370" y="24200"/>
                </a:lnTo>
                <a:lnTo>
                  <a:pt x="86611" y="51584"/>
                </a:lnTo>
                <a:lnTo>
                  <a:pt x="51584" y="86611"/>
                </a:lnTo>
                <a:lnTo>
                  <a:pt x="24200" y="127370"/>
                </a:lnTo>
                <a:lnTo>
                  <a:pt x="6368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68" y="1274650"/>
                </a:lnTo>
                <a:lnTo>
                  <a:pt x="24200" y="1319411"/>
                </a:lnTo>
                <a:lnTo>
                  <a:pt x="51584" y="1360418"/>
                </a:lnTo>
                <a:lnTo>
                  <a:pt x="86611" y="1395715"/>
                </a:lnTo>
                <a:lnTo>
                  <a:pt x="127370" y="1423347"/>
                </a:lnTo>
                <a:lnTo>
                  <a:pt x="171949" y="1441361"/>
                </a:lnTo>
                <a:lnTo>
                  <a:pt x="218439" y="1447800"/>
                </a:lnTo>
                <a:lnTo>
                  <a:pt x="1096009" y="1447800"/>
                </a:lnTo>
                <a:lnTo>
                  <a:pt x="1142500" y="1441361"/>
                </a:lnTo>
                <a:lnTo>
                  <a:pt x="1187079" y="1423347"/>
                </a:lnTo>
                <a:lnTo>
                  <a:pt x="1227838" y="1395715"/>
                </a:lnTo>
                <a:lnTo>
                  <a:pt x="1262865" y="1360418"/>
                </a:lnTo>
                <a:lnTo>
                  <a:pt x="1290249" y="1319411"/>
                </a:lnTo>
                <a:lnTo>
                  <a:pt x="1308081" y="1274650"/>
                </a:lnTo>
                <a:lnTo>
                  <a:pt x="1314450" y="1228090"/>
                </a:lnTo>
                <a:lnTo>
                  <a:pt x="1314450" y="218440"/>
                </a:lnTo>
                <a:lnTo>
                  <a:pt x="1308081" y="171949"/>
                </a:lnTo>
                <a:lnTo>
                  <a:pt x="1290249" y="127370"/>
                </a:lnTo>
                <a:lnTo>
                  <a:pt x="1262865" y="86611"/>
                </a:lnTo>
                <a:lnTo>
                  <a:pt x="1227838" y="51584"/>
                </a:lnTo>
                <a:lnTo>
                  <a:pt x="1187079" y="24200"/>
                </a:lnTo>
                <a:lnTo>
                  <a:pt x="1142500" y="6368"/>
                </a:lnTo>
                <a:lnTo>
                  <a:pt x="1096009" y="0"/>
                </a:lnTo>
                <a:lnTo>
                  <a:pt x="218439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4" name="object 2484"/>
          <p:cNvSpPr txBox="1"/>
          <p:nvPr/>
        </p:nvSpPr>
        <p:spPr>
          <a:xfrm>
            <a:off x="3341370" y="5647690"/>
            <a:ext cx="10553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 spc="-5" dirty="0">
                <a:latin typeface="Comic Sans MS"/>
                <a:cs typeface="Comic Sans MS"/>
              </a:rPr>
              <a:t>R</a:t>
            </a:r>
            <a:r>
              <a:rPr sz="2200" dirty="0">
                <a:latin typeface="Comic Sans MS"/>
                <a:cs typeface="Comic Sans MS"/>
              </a:rPr>
              <a:t>-</a:t>
            </a:r>
            <a:r>
              <a:rPr sz="2200" spc="-10" dirty="0">
                <a:latin typeface="Comic Sans MS"/>
                <a:cs typeface="Comic Sans MS"/>
              </a:rPr>
              <a:t>C</a:t>
            </a:r>
            <a:r>
              <a:rPr sz="2200" spc="-5" dirty="0">
                <a:latin typeface="Comic Sans MS"/>
                <a:cs typeface="Comic Sans MS"/>
              </a:rPr>
              <a:t>h</a:t>
            </a:r>
            <a:r>
              <a:rPr sz="2200" spc="5" dirty="0">
                <a:latin typeface="Comic Sans MS"/>
                <a:cs typeface="Comic Sans MS"/>
              </a:rPr>
              <a:t>a</a:t>
            </a:r>
            <a:r>
              <a:rPr sz="2200" spc="-10" dirty="0">
                <a:latin typeface="Comic Sans MS"/>
                <a:cs typeface="Comic Sans MS"/>
              </a:rPr>
              <a:t>r</a:t>
            </a:r>
            <a:r>
              <a:rPr sz="2200" dirty="0">
                <a:latin typeface="Comic Sans MS"/>
                <a:cs typeface="Comic Sans MS"/>
              </a:rPr>
              <a:t>t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2485" name="object 2485"/>
          <p:cNvSpPr/>
          <p:nvPr/>
        </p:nvSpPr>
        <p:spPr>
          <a:xfrm>
            <a:off x="4745989" y="51054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1096010" y="0"/>
                </a:moveTo>
                <a:lnTo>
                  <a:pt x="219710" y="0"/>
                </a:ln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72" y="1274650"/>
                </a:lnTo>
                <a:lnTo>
                  <a:pt x="24229" y="1319411"/>
                </a:lnTo>
                <a:lnTo>
                  <a:pt x="51684" y="1360418"/>
                </a:lnTo>
                <a:lnTo>
                  <a:pt x="86848" y="1395715"/>
                </a:lnTo>
                <a:lnTo>
                  <a:pt x="127833" y="1423347"/>
                </a:lnTo>
                <a:lnTo>
                  <a:pt x="172749" y="1441361"/>
                </a:lnTo>
                <a:lnTo>
                  <a:pt x="219710" y="1447800"/>
                </a:lnTo>
                <a:lnTo>
                  <a:pt x="1096010" y="1447800"/>
                </a:lnTo>
                <a:lnTo>
                  <a:pt x="1142970" y="1441361"/>
                </a:lnTo>
                <a:lnTo>
                  <a:pt x="1187886" y="1423347"/>
                </a:lnTo>
                <a:lnTo>
                  <a:pt x="1228871" y="1395715"/>
                </a:lnTo>
                <a:lnTo>
                  <a:pt x="1264035" y="1360418"/>
                </a:lnTo>
                <a:lnTo>
                  <a:pt x="1291490" y="1319411"/>
                </a:lnTo>
                <a:lnTo>
                  <a:pt x="1309347" y="1274650"/>
                </a:lnTo>
                <a:lnTo>
                  <a:pt x="1315720" y="1228090"/>
                </a:lnTo>
                <a:lnTo>
                  <a:pt x="1315720" y="218440"/>
                </a:lnTo>
                <a:lnTo>
                  <a:pt x="1309347" y="171949"/>
                </a:lnTo>
                <a:lnTo>
                  <a:pt x="1291490" y="127370"/>
                </a:lnTo>
                <a:lnTo>
                  <a:pt x="1264035" y="86611"/>
                </a:lnTo>
                <a:lnTo>
                  <a:pt x="1228871" y="51584"/>
                </a:lnTo>
                <a:lnTo>
                  <a:pt x="1187886" y="24200"/>
                </a:lnTo>
                <a:lnTo>
                  <a:pt x="1142970" y="6368"/>
                </a:lnTo>
                <a:lnTo>
                  <a:pt x="109601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6" name="object 2486"/>
          <p:cNvSpPr/>
          <p:nvPr/>
        </p:nvSpPr>
        <p:spPr>
          <a:xfrm>
            <a:off x="4745989" y="51054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219710" y="0"/>
                </a:move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72" y="1274650"/>
                </a:lnTo>
                <a:lnTo>
                  <a:pt x="24229" y="1319411"/>
                </a:lnTo>
                <a:lnTo>
                  <a:pt x="51684" y="1360418"/>
                </a:lnTo>
                <a:lnTo>
                  <a:pt x="86848" y="1395715"/>
                </a:lnTo>
                <a:lnTo>
                  <a:pt x="127833" y="1423347"/>
                </a:lnTo>
                <a:lnTo>
                  <a:pt x="172749" y="1441361"/>
                </a:lnTo>
                <a:lnTo>
                  <a:pt x="219710" y="1447800"/>
                </a:lnTo>
                <a:lnTo>
                  <a:pt x="1096010" y="1447800"/>
                </a:lnTo>
                <a:lnTo>
                  <a:pt x="1142970" y="1441361"/>
                </a:lnTo>
                <a:lnTo>
                  <a:pt x="1187886" y="1423347"/>
                </a:lnTo>
                <a:lnTo>
                  <a:pt x="1228871" y="1395715"/>
                </a:lnTo>
                <a:lnTo>
                  <a:pt x="1264035" y="1360418"/>
                </a:lnTo>
                <a:lnTo>
                  <a:pt x="1291490" y="1319411"/>
                </a:lnTo>
                <a:lnTo>
                  <a:pt x="1309347" y="1274650"/>
                </a:lnTo>
                <a:lnTo>
                  <a:pt x="1315720" y="1228090"/>
                </a:lnTo>
                <a:lnTo>
                  <a:pt x="1315720" y="218440"/>
                </a:lnTo>
                <a:lnTo>
                  <a:pt x="1309347" y="171949"/>
                </a:lnTo>
                <a:lnTo>
                  <a:pt x="1291490" y="127370"/>
                </a:lnTo>
                <a:lnTo>
                  <a:pt x="1264035" y="86611"/>
                </a:lnTo>
                <a:lnTo>
                  <a:pt x="1228871" y="51584"/>
                </a:lnTo>
                <a:lnTo>
                  <a:pt x="1187886" y="24200"/>
                </a:lnTo>
                <a:lnTo>
                  <a:pt x="1142970" y="6368"/>
                </a:lnTo>
                <a:lnTo>
                  <a:pt x="1096010" y="0"/>
                </a:lnTo>
                <a:lnTo>
                  <a:pt x="219710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7" name="object 2487"/>
          <p:cNvSpPr txBox="1"/>
          <p:nvPr/>
        </p:nvSpPr>
        <p:spPr>
          <a:xfrm>
            <a:off x="4884420" y="5647690"/>
            <a:ext cx="10388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 spc="-5" dirty="0">
                <a:latin typeface="Trebuchet MS"/>
                <a:cs typeface="Trebuchet MS"/>
              </a:rPr>
              <a:t>σ</a:t>
            </a:r>
            <a:r>
              <a:rPr sz="2200" spc="-10" dirty="0">
                <a:latin typeface="Comic Sans MS"/>
                <a:cs typeface="Comic Sans MS"/>
              </a:rPr>
              <a:t>-C</a:t>
            </a:r>
            <a:r>
              <a:rPr sz="2200" spc="-5" dirty="0">
                <a:latin typeface="Comic Sans MS"/>
                <a:cs typeface="Comic Sans MS"/>
              </a:rPr>
              <a:t>h</a:t>
            </a:r>
            <a:r>
              <a:rPr sz="2200" spc="5" dirty="0">
                <a:latin typeface="Comic Sans MS"/>
                <a:cs typeface="Comic Sans MS"/>
              </a:rPr>
              <a:t>a</a:t>
            </a:r>
            <a:r>
              <a:rPr sz="2200" dirty="0">
                <a:latin typeface="Comic Sans MS"/>
                <a:cs typeface="Comic Sans MS"/>
              </a:rPr>
              <a:t>rt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2488" name="object 2488"/>
          <p:cNvSpPr/>
          <p:nvPr/>
        </p:nvSpPr>
        <p:spPr>
          <a:xfrm>
            <a:off x="6281420" y="51054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1096009" y="0"/>
                </a:moveTo>
                <a:lnTo>
                  <a:pt x="219709" y="0"/>
                </a:ln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72" y="1274650"/>
                </a:lnTo>
                <a:lnTo>
                  <a:pt x="24229" y="1319411"/>
                </a:lnTo>
                <a:lnTo>
                  <a:pt x="51684" y="1360418"/>
                </a:lnTo>
                <a:lnTo>
                  <a:pt x="86848" y="1395715"/>
                </a:lnTo>
                <a:lnTo>
                  <a:pt x="127833" y="1423347"/>
                </a:lnTo>
                <a:lnTo>
                  <a:pt x="172749" y="1441361"/>
                </a:lnTo>
                <a:lnTo>
                  <a:pt x="219709" y="1447800"/>
                </a:lnTo>
                <a:lnTo>
                  <a:pt x="1096009" y="1447800"/>
                </a:lnTo>
                <a:lnTo>
                  <a:pt x="1142970" y="1441361"/>
                </a:lnTo>
                <a:lnTo>
                  <a:pt x="1187886" y="1423347"/>
                </a:lnTo>
                <a:lnTo>
                  <a:pt x="1228871" y="1395715"/>
                </a:lnTo>
                <a:lnTo>
                  <a:pt x="1264035" y="1360418"/>
                </a:lnTo>
                <a:lnTo>
                  <a:pt x="1291490" y="1319411"/>
                </a:lnTo>
                <a:lnTo>
                  <a:pt x="1309347" y="1274650"/>
                </a:lnTo>
                <a:lnTo>
                  <a:pt x="1315719" y="1228090"/>
                </a:lnTo>
                <a:lnTo>
                  <a:pt x="1315719" y="218440"/>
                </a:lnTo>
                <a:lnTo>
                  <a:pt x="1309347" y="171949"/>
                </a:lnTo>
                <a:lnTo>
                  <a:pt x="1291490" y="127370"/>
                </a:lnTo>
                <a:lnTo>
                  <a:pt x="1264035" y="86611"/>
                </a:lnTo>
                <a:lnTo>
                  <a:pt x="1228871" y="51584"/>
                </a:lnTo>
                <a:lnTo>
                  <a:pt x="1187886" y="24200"/>
                </a:lnTo>
                <a:lnTo>
                  <a:pt x="1142970" y="6368"/>
                </a:lnTo>
                <a:lnTo>
                  <a:pt x="1096009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9" name="object 2489"/>
          <p:cNvSpPr/>
          <p:nvPr/>
        </p:nvSpPr>
        <p:spPr>
          <a:xfrm>
            <a:off x="6281420" y="51054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219709" y="0"/>
                </a:move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72" y="1274650"/>
                </a:lnTo>
                <a:lnTo>
                  <a:pt x="24229" y="1319411"/>
                </a:lnTo>
                <a:lnTo>
                  <a:pt x="51684" y="1360418"/>
                </a:lnTo>
                <a:lnTo>
                  <a:pt x="86848" y="1395715"/>
                </a:lnTo>
                <a:lnTo>
                  <a:pt x="127833" y="1423347"/>
                </a:lnTo>
                <a:lnTo>
                  <a:pt x="172749" y="1441361"/>
                </a:lnTo>
                <a:lnTo>
                  <a:pt x="219709" y="1447800"/>
                </a:lnTo>
                <a:lnTo>
                  <a:pt x="1096009" y="1447800"/>
                </a:lnTo>
                <a:lnTo>
                  <a:pt x="1142970" y="1441361"/>
                </a:lnTo>
                <a:lnTo>
                  <a:pt x="1187886" y="1423347"/>
                </a:lnTo>
                <a:lnTo>
                  <a:pt x="1228871" y="1395715"/>
                </a:lnTo>
                <a:lnTo>
                  <a:pt x="1264035" y="1360418"/>
                </a:lnTo>
                <a:lnTo>
                  <a:pt x="1291490" y="1319411"/>
                </a:lnTo>
                <a:lnTo>
                  <a:pt x="1309347" y="1274650"/>
                </a:lnTo>
                <a:lnTo>
                  <a:pt x="1315719" y="1228090"/>
                </a:lnTo>
                <a:lnTo>
                  <a:pt x="1315719" y="218440"/>
                </a:lnTo>
                <a:lnTo>
                  <a:pt x="1309347" y="171949"/>
                </a:lnTo>
                <a:lnTo>
                  <a:pt x="1291490" y="127370"/>
                </a:lnTo>
                <a:lnTo>
                  <a:pt x="1264035" y="86611"/>
                </a:lnTo>
                <a:lnTo>
                  <a:pt x="1228871" y="51584"/>
                </a:lnTo>
                <a:lnTo>
                  <a:pt x="1187886" y="24200"/>
                </a:lnTo>
                <a:lnTo>
                  <a:pt x="1142970" y="6368"/>
                </a:lnTo>
                <a:lnTo>
                  <a:pt x="1096009" y="0"/>
                </a:lnTo>
                <a:lnTo>
                  <a:pt x="219709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0" name="object 2490"/>
          <p:cNvSpPr txBox="1"/>
          <p:nvPr/>
        </p:nvSpPr>
        <p:spPr>
          <a:xfrm>
            <a:off x="6424929" y="5647690"/>
            <a:ext cx="10287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 spc="-10" dirty="0">
                <a:latin typeface="Comic Sans MS"/>
                <a:cs typeface="Comic Sans MS"/>
              </a:rPr>
              <a:t>p</a:t>
            </a:r>
            <a:r>
              <a:rPr sz="2200" dirty="0">
                <a:latin typeface="Comic Sans MS"/>
                <a:cs typeface="Comic Sans MS"/>
              </a:rPr>
              <a:t>-</a:t>
            </a:r>
            <a:r>
              <a:rPr sz="2200" spc="-20" dirty="0">
                <a:latin typeface="Comic Sans MS"/>
                <a:cs typeface="Comic Sans MS"/>
              </a:rPr>
              <a:t>C</a:t>
            </a:r>
            <a:r>
              <a:rPr sz="2200" spc="5" dirty="0">
                <a:latin typeface="Comic Sans MS"/>
                <a:cs typeface="Comic Sans MS"/>
              </a:rPr>
              <a:t>ha</a:t>
            </a:r>
            <a:r>
              <a:rPr sz="2200" spc="-10" dirty="0">
                <a:latin typeface="Comic Sans MS"/>
                <a:cs typeface="Comic Sans MS"/>
              </a:rPr>
              <a:t>r</a:t>
            </a:r>
            <a:r>
              <a:rPr sz="2200" dirty="0">
                <a:latin typeface="Comic Sans MS"/>
                <a:cs typeface="Comic Sans MS"/>
              </a:rPr>
              <a:t>t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2491" name="object 2491"/>
          <p:cNvSpPr/>
          <p:nvPr/>
        </p:nvSpPr>
        <p:spPr>
          <a:xfrm>
            <a:off x="7816850" y="51054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1096009" y="0"/>
                </a:moveTo>
                <a:lnTo>
                  <a:pt x="219709" y="0"/>
                </a:ln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72" y="1274650"/>
                </a:lnTo>
                <a:lnTo>
                  <a:pt x="24229" y="1319411"/>
                </a:lnTo>
                <a:lnTo>
                  <a:pt x="51684" y="1360418"/>
                </a:lnTo>
                <a:lnTo>
                  <a:pt x="86848" y="1395715"/>
                </a:lnTo>
                <a:lnTo>
                  <a:pt x="127833" y="1423347"/>
                </a:lnTo>
                <a:lnTo>
                  <a:pt x="172749" y="1441361"/>
                </a:lnTo>
                <a:lnTo>
                  <a:pt x="219709" y="1447800"/>
                </a:lnTo>
                <a:lnTo>
                  <a:pt x="1096009" y="1447800"/>
                </a:lnTo>
                <a:lnTo>
                  <a:pt x="1142970" y="1441361"/>
                </a:lnTo>
                <a:lnTo>
                  <a:pt x="1187886" y="1423347"/>
                </a:lnTo>
                <a:lnTo>
                  <a:pt x="1228871" y="1395715"/>
                </a:lnTo>
                <a:lnTo>
                  <a:pt x="1264035" y="1360418"/>
                </a:lnTo>
                <a:lnTo>
                  <a:pt x="1291490" y="1319411"/>
                </a:lnTo>
                <a:lnTo>
                  <a:pt x="1309347" y="1274650"/>
                </a:lnTo>
                <a:lnTo>
                  <a:pt x="1315720" y="1228090"/>
                </a:lnTo>
                <a:lnTo>
                  <a:pt x="1315720" y="218440"/>
                </a:lnTo>
                <a:lnTo>
                  <a:pt x="1309347" y="171949"/>
                </a:lnTo>
                <a:lnTo>
                  <a:pt x="1291490" y="127370"/>
                </a:lnTo>
                <a:lnTo>
                  <a:pt x="1264035" y="86611"/>
                </a:lnTo>
                <a:lnTo>
                  <a:pt x="1228871" y="51584"/>
                </a:lnTo>
                <a:lnTo>
                  <a:pt x="1187886" y="24200"/>
                </a:lnTo>
                <a:lnTo>
                  <a:pt x="1142970" y="6368"/>
                </a:lnTo>
                <a:lnTo>
                  <a:pt x="1096009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2" name="object 2492"/>
          <p:cNvSpPr/>
          <p:nvPr/>
        </p:nvSpPr>
        <p:spPr>
          <a:xfrm>
            <a:off x="7816850" y="5105400"/>
            <a:ext cx="1315720" cy="1447800"/>
          </a:xfrm>
          <a:custGeom>
            <a:avLst/>
            <a:gdLst/>
            <a:ahLst/>
            <a:cxnLst/>
            <a:rect l="l" t="t" r="r" b="b"/>
            <a:pathLst>
              <a:path w="1315720" h="1447800">
                <a:moveTo>
                  <a:pt x="219709" y="0"/>
                </a:move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72" y="1274650"/>
                </a:lnTo>
                <a:lnTo>
                  <a:pt x="24229" y="1319411"/>
                </a:lnTo>
                <a:lnTo>
                  <a:pt x="51684" y="1360418"/>
                </a:lnTo>
                <a:lnTo>
                  <a:pt x="86848" y="1395715"/>
                </a:lnTo>
                <a:lnTo>
                  <a:pt x="127833" y="1423347"/>
                </a:lnTo>
                <a:lnTo>
                  <a:pt x="172749" y="1441361"/>
                </a:lnTo>
                <a:lnTo>
                  <a:pt x="219709" y="1447800"/>
                </a:lnTo>
                <a:lnTo>
                  <a:pt x="1096009" y="1447800"/>
                </a:lnTo>
                <a:lnTo>
                  <a:pt x="1142970" y="1441361"/>
                </a:lnTo>
                <a:lnTo>
                  <a:pt x="1187886" y="1423347"/>
                </a:lnTo>
                <a:lnTo>
                  <a:pt x="1228871" y="1395715"/>
                </a:lnTo>
                <a:lnTo>
                  <a:pt x="1264035" y="1360418"/>
                </a:lnTo>
                <a:lnTo>
                  <a:pt x="1291490" y="1319411"/>
                </a:lnTo>
                <a:lnTo>
                  <a:pt x="1309347" y="1274650"/>
                </a:lnTo>
                <a:lnTo>
                  <a:pt x="1315720" y="1228090"/>
                </a:lnTo>
                <a:lnTo>
                  <a:pt x="1315720" y="218440"/>
                </a:lnTo>
                <a:lnTo>
                  <a:pt x="1309347" y="171949"/>
                </a:lnTo>
                <a:lnTo>
                  <a:pt x="1291490" y="127370"/>
                </a:lnTo>
                <a:lnTo>
                  <a:pt x="1264035" y="86611"/>
                </a:lnTo>
                <a:lnTo>
                  <a:pt x="1228871" y="51584"/>
                </a:lnTo>
                <a:lnTo>
                  <a:pt x="1187886" y="24200"/>
                </a:lnTo>
                <a:lnTo>
                  <a:pt x="1142970" y="6368"/>
                </a:lnTo>
                <a:lnTo>
                  <a:pt x="1096009" y="0"/>
                </a:lnTo>
                <a:lnTo>
                  <a:pt x="219709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3" name="object 2493"/>
          <p:cNvSpPr txBox="1"/>
          <p:nvPr/>
        </p:nvSpPr>
        <p:spPr>
          <a:xfrm>
            <a:off x="7886700" y="5647690"/>
            <a:ext cx="11760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 spc="5" dirty="0">
                <a:latin typeface="Comic Sans MS"/>
                <a:cs typeface="Comic Sans MS"/>
              </a:rPr>
              <a:t>n</a:t>
            </a:r>
            <a:r>
              <a:rPr sz="2200" spc="-10" dirty="0">
                <a:latin typeface="Comic Sans MS"/>
                <a:cs typeface="Comic Sans MS"/>
              </a:rPr>
              <a:t>p-</a:t>
            </a:r>
            <a:r>
              <a:rPr sz="2200" spc="5" dirty="0">
                <a:latin typeface="Comic Sans MS"/>
                <a:cs typeface="Comic Sans MS"/>
              </a:rPr>
              <a:t>C</a:t>
            </a:r>
            <a:r>
              <a:rPr sz="2200" spc="-5" dirty="0">
                <a:latin typeface="Comic Sans MS"/>
                <a:cs typeface="Comic Sans MS"/>
              </a:rPr>
              <a:t>h</a:t>
            </a:r>
            <a:r>
              <a:rPr sz="2200" spc="-10" dirty="0">
                <a:latin typeface="Comic Sans MS"/>
                <a:cs typeface="Comic Sans MS"/>
              </a:rPr>
              <a:t>a</a:t>
            </a:r>
            <a:r>
              <a:rPr sz="2200" dirty="0">
                <a:latin typeface="Comic Sans MS"/>
                <a:cs typeface="Comic Sans MS"/>
              </a:rPr>
              <a:t>rt</a:t>
            </a:r>
            <a:endParaRPr sz="2200">
              <a:latin typeface="Comic Sans MS"/>
              <a:cs typeface="Comic Sans MS"/>
            </a:endParaRPr>
          </a:p>
        </p:txBody>
      </p:sp>
      <p:sp>
        <p:nvSpPr>
          <p:cNvPr id="2494" name="object 2494"/>
          <p:cNvSpPr/>
          <p:nvPr/>
        </p:nvSpPr>
        <p:spPr>
          <a:xfrm>
            <a:off x="9352280" y="5105400"/>
            <a:ext cx="1315720" cy="1446530"/>
          </a:xfrm>
          <a:custGeom>
            <a:avLst/>
            <a:gdLst/>
            <a:ahLst/>
            <a:cxnLst/>
            <a:rect l="l" t="t" r="r" b="b"/>
            <a:pathLst>
              <a:path w="1315720" h="1446529">
                <a:moveTo>
                  <a:pt x="1096010" y="0"/>
                </a:moveTo>
                <a:lnTo>
                  <a:pt x="219710" y="0"/>
                </a:ln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72" y="1274580"/>
                </a:lnTo>
                <a:lnTo>
                  <a:pt x="24229" y="1319159"/>
                </a:lnTo>
                <a:lnTo>
                  <a:pt x="51684" y="1359918"/>
                </a:lnTo>
                <a:lnTo>
                  <a:pt x="86848" y="1394945"/>
                </a:lnTo>
                <a:lnTo>
                  <a:pt x="127833" y="1422329"/>
                </a:lnTo>
                <a:lnTo>
                  <a:pt x="172749" y="1440161"/>
                </a:lnTo>
                <a:lnTo>
                  <a:pt x="219710" y="1446530"/>
                </a:lnTo>
                <a:lnTo>
                  <a:pt x="1096010" y="1446530"/>
                </a:lnTo>
                <a:lnTo>
                  <a:pt x="1142970" y="1440161"/>
                </a:lnTo>
                <a:lnTo>
                  <a:pt x="1187886" y="1422329"/>
                </a:lnTo>
                <a:lnTo>
                  <a:pt x="1228871" y="1394945"/>
                </a:lnTo>
                <a:lnTo>
                  <a:pt x="1264035" y="1359918"/>
                </a:lnTo>
                <a:lnTo>
                  <a:pt x="1291490" y="1319159"/>
                </a:lnTo>
                <a:lnTo>
                  <a:pt x="1309347" y="1274580"/>
                </a:lnTo>
                <a:lnTo>
                  <a:pt x="1315720" y="1228090"/>
                </a:lnTo>
                <a:lnTo>
                  <a:pt x="1315720" y="218440"/>
                </a:lnTo>
                <a:lnTo>
                  <a:pt x="1309347" y="171949"/>
                </a:lnTo>
                <a:lnTo>
                  <a:pt x="1291490" y="127370"/>
                </a:lnTo>
                <a:lnTo>
                  <a:pt x="1264035" y="86611"/>
                </a:lnTo>
                <a:lnTo>
                  <a:pt x="1228871" y="51584"/>
                </a:lnTo>
                <a:lnTo>
                  <a:pt x="1187886" y="24200"/>
                </a:lnTo>
                <a:lnTo>
                  <a:pt x="1142970" y="6368"/>
                </a:lnTo>
                <a:lnTo>
                  <a:pt x="1096010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5" name="object 2495"/>
          <p:cNvSpPr/>
          <p:nvPr/>
        </p:nvSpPr>
        <p:spPr>
          <a:xfrm>
            <a:off x="9352280" y="5105400"/>
            <a:ext cx="1315720" cy="1446530"/>
          </a:xfrm>
          <a:custGeom>
            <a:avLst/>
            <a:gdLst/>
            <a:ahLst/>
            <a:cxnLst/>
            <a:rect l="l" t="t" r="r" b="b"/>
            <a:pathLst>
              <a:path w="1315720" h="1446529">
                <a:moveTo>
                  <a:pt x="219710" y="0"/>
                </a:moveTo>
                <a:lnTo>
                  <a:pt x="172749" y="6368"/>
                </a:lnTo>
                <a:lnTo>
                  <a:pt x="127833" y="24200"/>
                </a:lnTo>
                <a:lnTo>
                  <a:pt x="86848" y="51584"/>
                </a:lnTo>
                <a:lnTo>
                  <a:pt x="51684" y="86611"/>
                </a:lnTo>
                <a:lnTo>
                  <a:pt x="24229" y="127370"/>
                </a:lnTo>
                <a:lnTo>
                  <a:pt x="6372" y="171949"/>
                </a:lnTo>
                <a:lnTo>
                  <a:pt x="0" y="218440"/>
                </a:lnTo>
                <a:lnTo>
                  <a:pt x="0" y="1228090"/>
                </a:lnTo>
                <a:lnTo>
                  <a:pt x="6372" y="1274580"/>
                </a:lnTo>
                <a:lnTo>
                  <a:pt x="24229" y="1319159"/>
                </a:lnTo>
                <a:lnTo>
                  <a:pt x="51684" y="1359918"/>
                </a:lnTo>
                <a:lnTo>
                  <a:pt x="86848" y="1394945"/>
                </a:lnTo>
                <a:lnTo>
                  <a:pt x="127833" y="1422329"/>
                </a:lnTo>
                <a:lnTo>
                  <a:pt x="172749" y="1440161"/>
                </a:lnTo>
                <a:lnTo>
                  <a:pt x="219710" y="1446530"/>
                </a:lnTo>
                <a:lnTo>
                  <a:pt x="1096010" y="1446530"/>
                </a:lnTo>
                <a:lnTo>
                  <a:pt x="1142970" y="1440161"/>
                </a:lnTo>
                <a:lnTo>
                  <a:pt x="1187886" y="1422329"/>
                </a:lnTo>
                <a:lnTo>
                  <a:pt x="1228871" y="1394945"/>
                </a:lnTo>
                <a:lnTo>
                  <a:pt x="1264035" y="1359918"/>
                </a:lnTo>
                <a:lnTo>
                  <a:pt x="1291490" y="1319159"/>
                </a:lnTo>
                <a:lnTo>
                  <a:pt x="1309347" y="1274580"/>
                </a:lnTo>
                <a:lnTo>
                  <a:pt x="1315720" y="1228090"/>
                </a:lnTo>
                <a:lnTo>
                  <a:pt x="1315720" y="218440"/>
                </a:lnTo>
                <a:lnTo>
                  <a:pt x="1309347" y="171949"/>
                </a:lnTo>
                <a:lnTo>
                  <a:pt x="1291490" y="127370"/>
                </a:lnTo>
                <a:lnTo>
                  <a:pt x="1264035" y="86611"/>
                </a:lnTo>
                <a:lnTo>
                  <a:pt x="1228871" y="51584"/>
                </a:lnTo>
                <a:lnTo>
                  <a:pt x="1187886" y="24200"/>
                </a:lnTo>
                <a:lnTo>
                  <a:pt x="1142970" y="6368"/>
                </a:lnTo>
                <a:lnTo>
                  <a:pt x="1096010" y="0"/>
                </a:lnTo>
                <a:lnTo>
                  <a:pt x="219710" y="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6" name="object 2496"/>
          <p:cNvSpPr txBox="1"/>
          <p:nvPr/>
        </p:nvSpPr>
        <p:spPr>
          <a:xfrm>
            <a:off x="9486900" y="5647690"/>
            <a:ext cx="10477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200" spc="5" dirty="0">
                <a:latin typeface="Comic Sans MS"/>
                <a:cs typeface="Comic Sans MS"/>
              </a:rPr>
              <a:t>C</a:t>
            </a:r>
            <a:r>
              <a:rPr sz="2200" spc="-10" dirty="0">
                <a:latin typeface="Comic Sans MS"/>
                <a:cs typeface="Comic Sans MS"/>
              </a:rPr>
              <a:t>-C</a:t>
            </a:r>
            <a:r>
              <a:rPr sz="2200" spc="-5" dirty="0">
                <a:latin typeface="Comic Sans MS"/>
                <a:cs typeface="Comic Sans MS"/>
              </a:rPr>
              <a:t>h</a:t>
            </a:r>
            <a:r>
              <a:rPr sz="2200" spc="5" dirty="0">
                <a:latin typeface="Comic Sans MS"/>
                <a:cs typeface="Comic Sans MS"/>
              </a:rPr>
              <a:t>a</a:t>
            </a:r>
            <a:r>
              <a:rPr sz="2200" spc="-10" dirty="0">
                <a:latin typeface="Comic Sans MS"/>
                <a:cs typeface="Comic Sans MS"/>
              </a:rPr>
              <a:t>r</a:t>
            </a:r>
            <a:r>
              <a:rPr sz="2200" dirty="0">
                <a:latin typeface="Comic Sans MS"/>
                <a:cs typeface="Comic Sans MS"/>
              </a:rPr>
              <a:t>t</a:t>
            </a:r>
            <a:endParaRPr sz="2200">
              <a:latin typeface="Comic Sans MS"/>
              <a:cs typeface="Comic Sans MS"/>
            </a:endParaRPr>
          </a:p>
        </p:txBody>
      </p:sp>
      <p:pic>
        <p:nvPicPr>
          <p:cNvPr id="2497" name="Audio 24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11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9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93964"/>
            <a:ext cx="6456217" cy="59851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0"/>
            <a:ext cx="7994073" cy="6858000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7665" marR="153670" indent="-342900">
              <a:lnSpc>
                <a:spcPct val="100000"/>
              </a:lnSpc>
              <a:spcBef>
                <a:spcPts val="100"/>
              </a:spcBef>
              <a:buSzPct val="79687"/>
              <a:buFont typeface="Wingdings"/>
              <a:buChar char=""/>
              <a:tabLst>
                <a:tab pos="368300" algn="l"/>
              </a:tabLst>
            </a:pP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manufactured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Refers </a:t>
            </a: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to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the </a:t>
            </a: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use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of  </a:t>
            </a: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statistical techniques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in controlling </a:t>
            </a: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the  quality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of</a:t>
            </a:r>
            <a:r>
              <a:rPr lang="en-IN" spc="5" dirty="0" smtClean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goods.</a:t>
            </a:r>
            <a:endParaRPr lang="en-IN" dirty="0" smtClean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CC66"/>
              </a:buClr>
              <a:buFont typeface="Wingdings"/>
              <a:buChar char=""/>
            </a:pPr>
            <a:endParaRPr lang="en-IN" sz="4400" dirty="0" smtClean="0">
              <a:latin typeface="Times New Roman"/>
              <a:cs typeface="Times New Roman"/>
            </a:endParaRPr>
          </a:p>
          <a:p>
            <a:pPr marL="367665" marR="17780" indent="-342900">
              <a:lnSpc>
                <a:spcPct val="100000"/>
              </a:lnSpc>
              <a:buSzPct val="79687"/>
              <a:buFont typeface="Wingdings"/>
              <a:buChar char=""/>
              <a:tabLst>
                <a:tab pos="368300" algn="l"/>
              </a:tabLst>
            </a:pP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Means </a:t>
            </a:r>
            <a:r>
              <a:rPr lang="en-IN" spc="-10" dirty="0" smtClean="0">
                <a:solidFill>
                  <a:srgbClr val="FFCC66"/>
                </a:solidFill>
                <a:latin typeface="Comic Sans MS"/>
                <a:cs typeface="Comic Sans MS"/>
              </a:rPr>
              <a:t>of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establishing </a:t>
            </a: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&amp; achieving  quality specification, which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requires </a:t>
            </a: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use 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of tools </a:t>
            </a: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&amp; techniques </a:t>
            </a:r>
            <a:r>
              <a:rPr lang="en-IN" spc="-5" dirty="0" smtClean="0">
                <a:solidFill>
                  <a:srgbClr val="FFCC66"/>
                </a:solidFill>
                <a:latin typeface="Comic Sans MS"/>
                <a:cs typeface="Comic Sans MS"/>
              </a:rPr>
              <a:t>of</a:t>
            </a:r>
            <a:r>
              <a:rPr lang="en-IN" spc="15" dirty="0" smtClean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lang="en-IN" dirty="0" smtClean="0">
                <a:solidFill>
                  <a:srgbClr val="FFCC66"/>
                </a:solidFill>
                <a:latin typeface="Comic Sans MS"/>
                <a:cs typeface="Comic Sans MS"/>
              </a:rPr>
              <a:t>statistics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1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</a:pP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Statistical quality control can </a:t>
            </a:r>
            <a:r>
              <a:rPr lang="en-IN" spc="-10" dirty="0">
                <a:solidFill>
                  <a:srgbClr val="FFCC66"/>
                </a:solidFill>
                <a:latin typeface="Comic Sans MS"/>
                <a:cs typeface="Comic Sans MS"/>
              </a:rPr>
              <a:t>be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simply  defined as an economic </a:t>
            </a:r>
            <a:r>
              <a:rPr lang="en-IN" dirty="0">
                <a:solidFill>
                  <a:srgbClr val="FFCC66"/>
                </a:solidFill>
                <a:latin typeface="Comic Sans MS"/>
                <a:cs typeface="Comic Sans MS"/>
              </a:rPr>
              <a:t>&amp;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effective system of  </a:t>
            </a:r>
            <a:r>
              <a:rPr lang="en-IN" spc="-10" dirty="0">
                <a:solidFill>
                  <a:srgbClr val="FFCC66"/>
                </a:solidFill>
                <a:latin typeface="Comic Sans MS"/>
                <a:cs typeface="Comic Sans MS"/>
              </a:rPr>
              <a:t>maintaining </a:t>
            </a:r>
            <a:r>
              <a:rPr lang="en-IN" dirty="0">
                <a:solidFill>
                  <a:srgbClr val="FFCC66"/>
                </a:solidFill>
                <a:latin typeface="Comic Sans MS"/>
                <a:cs typeface="Comic Sans MS"/>
              </a:rPr>
              <a:t>&amp;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improving </a:t>
            </a:r>
            <a:r>
              <a:rPr lang="en-IN" dirty="0">
                <a:solidFill>
                  <a:srgbClr val="FFCC66"/>
                </a:solidFill>
                <a:latin typeface="Comic Sans MS"/>
                <a:cs typeface="Comic Sans MS"/>
              </a:rPr>
              <a:t>the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quality of outputs  throughout </a:t>
            </a:r>
            <a:r>
              <a:rPr lang="en-IN" dirty="0">
                <a:solidFill>
                  <a:srgbClr val="FFCC66"/>
                </a:solidFill>
                <a:latin typeface="Comic Sans MS"/>
                <a:cs typeface="Comic Sans MS"/>
              </a:rPr>
              <a:t>the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whole operating process </a:t>
            </a:r>
            <a:r>
              <a:rPr lang="en-IN" dirty="0">
                <a:solidFill>
                  <a:srgbClr val="FFCC66"/>
                </a:solidFill>
                <a:latin typeface="Comic Sans MS"/>
                <a:cs typeface="Comic Sans MS"/>
              </a:rPr>
              <a:t>of 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specification, production </a:t>
            </a:r>
            <a:r>
              <a:rPr lang="en-IN" dirty="0">
                <a:solidFill>
                  <a:srgbClr val="FFCC66"/>
                </a:solidFill>
                <a:latin typeface="Comic Sans MS"/>
                <a:cs typeface="Comic Sans MS"/>
              </a:rPr>
              <a:t>&amp;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inspection </a:t>
            </a:r>
            <a:r>
              <a:rPr lang="en-IN" spc="-10" dirty="0">
                <a:solidFill>
                  <a:srgbClr val="FFCC66"/>
                </a:solidFill>
                <a:latin typeface="Comic Sans MS"/>
                <a:cs typeface="Comic Sans MS"/>
              </a:rPr>
              <a:t>based 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on continuous </a:t>
            </a:r>
            <a:r>
              <a:rPr lang="en-IN" spc="-10" dirty="0">
                <a:solidFill>
                  <a:srgbClr val="FFCC66"/>
                </a:solidFill>
                <a:latin typeface="Comic Sans MS"/>
                <a:cs typeface="Comic Sans MS"/>
              </a:rPr>
              <a:t>testing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with random</a:t>
            </a:r>
            <a:r>
              <a:rPr lang="en-IN" spc="20" dirty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samples.”</a:t>
            </a:r>
            <a:endParaRPr lang="en-IN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IN" sz="4100" dirty="0" smtClean="0">
              <a:latin typeface="Times New Roman"/>
              <a:cs typeface="Times New Roman"/>
            </a:endParaRPr>
          </a:p>
          <a:p>
            <a:pPr marL="5239385">
              <a:lnSpc>
                <a:spcPct val="100000"/>
              </a:lnSpc>
            </a:pP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By-:</a:t>
            </a:r>
            <a:endParaRPr lang="en-IN" dirty="0">
              <a:latin typeface="Comic Sans MS"/>
              <a:cs typeface="Comic Sans MS"/>
            </a:endParaRPr>
          </a:p>
          <a:p>
            <a:pPr marL="5239385">
              <a:lnSpc>
                <a:spcPct val="100000"/>
              </a:lnSpc>
              <a:spcBef>
                <a:spcPts val="700"/>
              </a:spcBef>
            </a:pPr>
            <a:r>
              <a:rPr lang="en-IN" dirty="0">
                <a:solidFill>
                  <a:srgbClr val="FFCC66"/>
                </a:solidFill>
                <a:latin typeface="Comic Sans MS"/>
                <a:cs typeface="Comic Sans MS"/>
              </a:rPr>
              <a:t>YA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LUN</a:t>
            </a:r>
            <a:r>
              <a:rPr lang="en-IN" spc="-65" dirty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lang="en-IN" spc="-5" dirty="0">
                <a:solidFill>
                  <a:srgbClr val="FFCC66"/>
                </a:solidFill>
                <a:latin typeface="Comic Sans MS"/>
                <a:cs typeface="Comic Sans MS"/>
              </a:rPr>
              <a:t>CHOU</a:t>
            </a:r>
            <a:endParaRPr lang="en-IN" dirty="0">
              <a:latin typeface="Comic Sans MS"/>
              <a:cs typeface="Comic Sans MS"/>
            </a:endParaRP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1260765"/>
            <a:ext cx="8151812" cy="983672"/>
          </a:xfrm>
        </p:spPr>
        <p:txBody>
          <a:bodyPr/>
          <a:lstStyle/>
          <a:p>
            <a:r>
              <a:rPr lang="en-US" dirty="0" smtClean="0"/>
              <a:t>Main element of the definition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4213" y="2466109"/>
            <a:ext cx="8534400" cy="3528291"/>
          </a:xfrm>
        </p:spPr>
        <p:txBody>
          <a:bodyPr/>
          <a:lstStyle/>
          <a:p>
            <a:r>
              <a:rPr lang="en-US" sz="3200" dirty="0" smtClean="0"/>
              <a:t>Sample inspection and Continuous Testing</a:t>
            </a:r>
          </a:p>
          <a:p>
            <a:r>
              <a:rPr lang="en-US" sz="3200" dirty="0" smtClean="0"/>
              <a:t>Use of Statistical Methods</a:t>
            </a:r>
          </a:p>
          <a:p>
            <a:r>
              <a:rPr lang="en-US" sz="3200" dirty="0" smtClean="0"/>
              <a:t>Fundamental Objects</a:t>
            </a:r>
          </a:p>
          <a:p>
            <a:r>
              <a:rPr lang="en-US" sz="3200" dirty="0" smtClean="0"/>
              <a:t>Decision-Making</a:t>
            </a:r>
          </a:p>
          <a:p>
            <a:r>
              <a:rPr lang="en-US" sz="3200" dirty="0" smtClean="0"/>
              <a:t>Specification, Production and Inspection</a:t>
            </a:r>
          </a:p>
          <a:p>
            <a:endParaRPr lang="en-US" sz="3200" dirty="0" smtClean="0"/>
          </a:p>
          <a:p>
            <a:endParaRPr lang="en-IN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2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7430" y="927101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0"/>
                </a:moveTo>
                <a:lnTo>
                  <a:pt x="0" y="17779"/>
                </a:lnTo>
                <a:lnTo>
                  <a:pt x="0" y="0"/>
                </a:lnTo>
                <a:close/>
              </a:path>
              <a:path h="52069">
                <a:moveTo>
                  <a:pt x="0" y="19050"/>
                </a:moveTo>
                <a:lnTo>
                  <a:pt x="0" y="52070"/>
                </a:lnTo>
                <a:lnTo>
                  <a:pt x="0" y="1905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09280" y="1435735"/>
            <a:ext cx="2540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54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88680" y="1412875"/>
            <a:ext cx="2540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54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57159" y="1100455"/>
            <a:ext cx="885190" cy="0"/>
          </a:xfrm>
          <a:custGeom>
            <a:avLst/>
            <a:gdLst/>
            <a:ahLst/>
            <a:cxnLst/>
            <a:rect l="l" t="t" r="r" b="b"/>
            <a:pathLst>
              <a:path w="885190">
                <a:moveTo>
                  <a:pt x="0" y="0"/>
                </a:moveTo>
                <a:lnTo>
                  <a:pt x="885189" y="0"/>
                </a:lnTo>
              </a:path>
            </a:pathLst>
          </a:custGeom>
          <a:ln w="34290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66890" y="1544319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69">
                <a:moveTo>
                  <a:pt x="0" y="1270"/>
                </a:moveTo>
                <a:lnTo>
                  <a:pt x="8889" y="1270"/>
                </a:lnTo>
                <a:lnTo>
                  <a:pt x="88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66890" y="1543050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29" h="1269">
                <a:moveTo>
                  <a:pt x="0" y="1269"/>
                </a:moveTo>
                <a:lnTo>
                  <a:pt x="24130" y="1269"/>
                </a:lnTo>
                <a:lnTo>
                  <a:pt x="2413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66890" y="1541780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39" h="1269">
                <a:moveTo>
                  <a:pt x="0" y="1270"/>
                </a:moveTo>
                <a:lnTo>
                  <a:pt x="40639" y="1270"/>
                </a:lnTo>
                <a:lnTo>
                  <a:pt x="406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66890" y="1540510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79" h="1269">
                <a:moveTo>
                  <a:pt x="0" y="1270"/>
                </a:moveTo>
                <a:lnTo>
                  <a:pt x="55880" y="1270"/>
                </a:lnTo>
                <a:lnTo>
                  <a:pt x="558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66890" y="15392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66890" y="1538605"/>
            <a:ext cx="86360" cy="0"/>
          </a:xfrm>
          <a:custGeom>
            <a:avLst/>
            <a:gdLst/>
            <a:ahLst/>
            <a:cxnLst/>
            <a:rect l="l" t="t" r="r" b="b"/>
            <a:pathLst>
              <a:path w="86360">
                <a:moveTo>
                  <a:pt x="0" y="0"/>
                </a:moveTo>
                <a:lnTo>
                  <a:pt x="863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66890" y="153733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66890" y="1536064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66890" y="1534794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66890" y="1533525"/>
            <a:ext cx="148590" cy="0"/>
          </a:xfrm>
          <a:custGeom>
            <a:avLst/>
            <a:gdLst/>
            <a:ahLst/>
            <a:cxnLst/>
            <a:rect l="l" t="t" r="r" b="b"/>
            <a:pathLst>
              <a:path w="148589">
                <a:moveTo>
                  <a:pt x="0" y="0"/>
                </a:moveTo>
                <a:lnTo>
                  <a:pt x="1485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66890" y="153225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66890" y="153098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66890" y="1529714"/>
            <a:ext cx="195580" cy="0"/>
          </a:xfrm>
          <a:custGeom>
            <a:avLst/>
            <a:gdLst/>
            <a:ahLst/>
            <a:cxnLst/>
            <a:rect l="l" t="t" r="r" b="b"/>
            <a:pathLst>
              <a:path w="195579">
                <a:moveTo>
                  <a:pt x="0" y="0"/>
                </a:moveTo>
                <a:lnTo>
                  <a:pt x="1955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66890" y="1528444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66890" y="1527175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60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6890" y="152590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66890" y="152463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66890" y="1523364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66890" y="1522094"/>
            <a:ext cx="288290" cy="0"/>
          </a:xfrm>
          <a:custGeom>
            <a:avLst/>
            <a:gdLst/>
            <a:ahLst/>
            <a:cxnLst/>
            <a:rect l="l" t="t" r="r" b="b"/>
            <a:pathLst>
              <a:path w="288289">
                <a:moveTo>
                  <a:pt x="0" y="0"/>
                </a:moveTo>
                <a:lnTo>
                  <a:pt x="2882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66890" y="1520825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66890" y="151955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66890" y="1518285"/>
            <a:ext cx="335280" cy="0"/>
          </a:xfrm>
          <a:custGeom>
            <a:avLst/>
            <a:gdLst/>
            <a:ahLst/>
            <a:cxnLst/>
            <a:rect l="l" t="t" r="r" b="b"/>
            <a:pathLst>
              <a:path w="335279">
                <a:moveTo>
                  <a:pt x="0" y="0"/>
                </a:moveTo>
                <a:lnTo>
                  <a:pt x="3352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66890" y="1517014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66890" y="1515744"/>
            <a:ext cx="367030" cy="0"/>
          </a:xfrm>
          <a:custGeom>
            <a:avLst/>
            <a:gdLst/>
            <a:ahLst/>
            <a:cxnLst/>
            <a:rect l="l" t="t" r="r" b="b"/>
            <a:pathLst>
              <a:path w="367029">
                <a:moveTo>
                  <a:pt x="0" y="0"/>
                </a:moveTo>
                <a:lnTo>
                  <a:pt x="3670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66890" y="1514475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22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66890" y="1513205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5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66890" y="1511935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66890" y="1510664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9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66890" y="1509394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66890" y="1508125"/>
            <a:ext cx="459740" cy="0"/>
          </a:xfrm>
          <a:custGeom>
            <a:avLst/>
            <a:gdLst/>
            <a:ahLst/>
            <a:cxnLst/>
            <a:rect l="l" t="t" r="r" b="b"/>
            <a:pathLst>
              <a:path w="459739">
                <a:moveTo>
                  <a:pt x="0" y="0"/>
                </a:moveTo>
                <a:lnTo>
                  <a:pt x="4597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66890" y="150685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79">
                <a:moveTo>
                  <a:pt x="0" y="0"/>
                </a:moveTo>
                <a:lnTo>
                  <a:pt x="4749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66890" y="1505585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902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66890" y="1504314"/>
            <a:ext cx="506730" cy="0"/>
          </a:xfrm>
          <a:custGeom>
            <a:avLst/>
            <a:gdLst/>
            <a:ahLst/>
            <a:cxnLst/>
            <a:rect l="l" t="t" r="r" b="b"/>
            <a:pathLst>
              <a:path w="506729">
                <a:moveTo>
                  <a:pt x="0" y="0"/>
                </a:moveTo>
                <a:lnTo>
                  <a:pt x="5067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66890" y="1503044"/>
            <a:ext cx="521970" cy="0"/>
          </a:xfrm>
          <a:custGeom>
            <a:avLst/>
            <a:gdLst/>
            <a:ahLst/>
            <a:cxnLst/>
            <a:rect l="l" t="t" r="r" b="b"/>
            <a:pathLst>
              <a:path w="521970">
                <a:moveTo>
                  <a:pt x="0" y="0"/>
                </a:moveTo>
                <a:lnTo>
                  <a:pt x="5219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66890" y="150177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10">
                <a:moveTo>
                  <a:pt x="0" y="0"/>
                </a:moveTo>
                <a:lnTo>
                  <a:pt x="5372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66890" y="1500505"/>
            <a:ext cx="552450" cy="0"/>
          </a:xfrm>
          <a:custGeom>
            <a:avLst/>
            <a:gdLst/>
            <a:ahLst/>
            <a:cxnLst/>
            <a:rect l="l" t="t" r="r" b="b"/>
            <a:pathLst>
              <a:path w="552450">
                <a:moveTo>
                  <a:pt x="0" y="0"/>
                </a:moveTo>
                <a:lnTo>
                  <a:pt x="5524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66890" y="1499235"/>
            <a:ext cx="568960" cy="0"/>
          </a:xfrm>
          <a:custGeom>
            <a:avLst/>
            <a:gdLst/>
            <a:ahLst/>
            <a:cxnLst/>
            <a:rect l="l" t="t" r="r" b="b"/>
            <a:pathLst>
              <a:path w="568960">
                <a:moveTo>
                  <a:pt x="0" y="0"/>
                </a:moveTo>
                <a:lnTo>
                  <a:pt x="5689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66890" y="1497964"/>
            <a:ext cx="584200" cy="0"/>
          </a:xfrm>
          <a:custGeom>
            <a:avLst/>
            <a:gdLst/>
            <a:ahLst/>
            <a:cxnLst/>
            <a:rect l="l" t="t" r="r" b="b"/>
            <a:pathLst>
              <a:path w="584200">
                <a:moveTo>
                  <a:pt x="0" y="0"/>
                </a:moveTo>
                <a:lnTo>
                  <a:pt x="5842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66890" y="1496694"/>
            <a:ext cx="599440" cy="0"/>
          </a:xfrm>
          <a:custGeom>
            <a:avLst/>
            <a:gdLst/>
            <a:ahLst/>
            <a:cxnLst/>
            <a:rect l="l" t="t" r="r" b="b"/>
            <a:pathLst>
              <a:path w="599439">
                <a:moveTo>
                  <a:pt x="0" y="0"/>
                </a:moveTo>
                <a:lnTo>
                  <a:pt x="5994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66890" y="1495425"/>
            <a:ext cx="614680" cy="0"/>
          </a:xfrm>
          <a:custGeom>
            <a:avLst/>
            <a:gdLst/>
            <a:ahLst/>
            <a:cxnLst/>
            <a:rect l="l" t="t" r="r" b="b"/>
            <a:pathLst>
              <a:path w="614679">
                <a:moveTo>
                  <a:pt x="0" y="0"/>
                </a:moveTo>
                <a:lnTo>
                  <a:pt x="6146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66890" y="14941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0" y="0"/>
                </a:moveTo>
                <a:lnTo>
                  <a:pt x="6299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66890" y="1492885"/>
            <a:ext cx="646430" cy="0"/>
          </a:xfrm>
          <a:custGeom>
            <a:avLst/>
            <a:gdLst/>
            <a:ahLst/>
            <a:cxnLst/>
            <a:rect l="l" t="t" r="r" b="b"/>
            <a:pathLst>
              <a:path w="646429">
                <a:moveTo>
                  <a:pt x="0" y="0"/>
                </a:moveTo>
                <a:lnTo>
                  <a:pt x="6464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66890" y="1491614"/>
            <a:ext cx="661670" cy="0"/>
          </a:xfrm>
          <a:custGeom>
            <a:avLst/>
            <a:gdLst/>
            <a:ahLst/>
            <a:cxnLst/>
            <a:rect l="l" t="t" r="r" b="b"/>
            <a:pathLst>
              <a:path w="661670">
                <a:moveTo>
                  <a:pt x="0" y="0"/>
                </a:moveTo>
                <a:lnTo>
                  <a:pt x="6616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66890" y="1490344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66890" y="1489075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21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66890" y="148780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0" y="0"/>
                </a:moveTo>
                <a:lnTo>
                  <a:pt x="7086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866890" y="1486535"/>
            <a:ext cx="72390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66890" y="1485264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91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66890" y="1483994"/>
            <a:ext cx="754380" cy="0"/>
          </a:xfrm>
          <a:custGeom>
            <a:avLst/>
            <a:gdLst/>
            <a:ahLst/>
            <a:cxnLst/>
            <a:rect l="l" t="t" r="r" b="b"/>
            <a:pathLst>
              <a:path w="754379">
                <a:moveTo>
                  <a:pt x="0" y="0"/>
                </a:moveTo>
                <a:lnTo>
                  <a:pt x="7543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866890" y="1482725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8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866890" y="1481455"/>
            <a:ext cx="786130" cy="0"/>
          </a:xfrm>
          <a:custGeom>
            <a:avLst/>
            <a:gdLst/>
            <a:ahLst/>
            <a:cxnLst/>
            <a:rect l="l" t="t" r="r" b="b"/>
            <a:pathLst>
              <a:path w="786129">
                <a:moveTo>
                  <a:pt x="0" y="0"/>
                </a:moveTo>
                <a:lnTo>
                  <a:pt x="7861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866891" y="946150"/>
            <a:ext cx="890269" cy="527050"/>
          </a:xfrm>
          <a:custGeom>
            <a:avLst/>
            <a:gdLst/>
            <a:ahLst/>
            <a:cxnLst/>
            <a:rect l="l" t="t" r="r" b="b"/>
            <a:pathLst>
              <a:path w="890270" h="527050">
                <a:moveTo>
                  <a:pt x="0" y="527050"/>
                </a:moveTo>
                <a:lnTo>
                  <a:pt x="890270" y="527050"/>
                </a:lnTo>
                <a:lnTo>
                  <a:pt x="890270" y="0"/>
                </a:lnTo>
                <a:lnTo>
                  <a:pt x="0" y="0"/>
                </a:lnTo>
                <a:lnTo>
                  <a:pt x="0" y="52705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75350" y="161671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75350" y="1615439"/>
            <a:ext cx="30480" cy="1270"/>
          </a:xfrm>
          <a:custGeom>
            <a:avLst/>
            <a:gdLst/>
            <a:ahLst/>
            <a:cxnLst/>
            <a:rect l="l" t="t" r="r" b="b"/>
            <a:pathLst>
              <a:path w="30479" h="1269">
                <a:moveTo>
                  <a:pt x="0" y="1269"/>
                </a:moveTo>
                <a:lnTo>
                  <a:pt x="30479" y="1269"/>
                </a:lnTo>
                <a:lnTo>
                  <a:pt x="304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75350" y="1614169"/>
            <a:ext cx="46990" cy="1270"/>
          </a:xfrm>
          <a:custGeom>
            <a:avLst/>
            <a:gdLst/>
            <a:ahLst/>
            <a:cxnLst/>
            <a:rect l="l" t="t" r="r" b="b"/>
            <a:pathLst>
              <a:path w="46989" h="1269">
                <a:moveTo>
                  <a:pt x="0" y="1270"/>
                </a:moveTo>
                <a:lnTo>
                  <a:pt x="46989" y="1270"/>
                </a:lnTo>
                <a:lnTo>
                  <a:pt x="469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75350" y="1612900"/>
            <a:ext cx="62230" cy="1270"/>
          </a:xfrm>
          <a:custGeom>
            <a:avLst/>
            <a:gdLst/>
            <a:ahLst/>
            <a:cxnLst/>
            <a:rect l="l" t="t" r="r" b="b"/>
            <a:pathLst>
              <a:path w="62229" h="1269">
                <a:moveTo>
                  <a:pt x="0" y="1269"/>
                </a:moveTo>
                <a:lnTo>
                  <a:pt x="62229" y="1269"/>
                </a:lnTo>
                <a:lnTo>
                  <a:pt x="6222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75350" y="1611630"/>
            <a:ext cx="77470" cy="1270"/>
          </a:xfrm>
          <a:custGeom>
            <a:avLst/>
            <a:gdLst/>
            <a:ahLst/>
            <a:cxnLst/>
            <a:rect l="l" t="t" r="r" b="b"/>
            <a:pathLst>
              <a:path w="77470" h="1269">
                <a:moveTo>
                  <a:pt x="0" y="1270"/>
                </a:moveTo>
                <a:lnTo>
                  <a:pt x="77470" y="1270"/>
                </a:lnTo>
                <a:lnTo>
                  <a:pt x="7747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975350" y="1610994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7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75350" y="1609725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9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75350" y="160845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75350" y="1607185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0" y="0"/>
                </a:moveTo>
                <a:lnTo>
                  <a:pt x="1397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75350" y="160591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9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975350" y="1604644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701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975350" y="1603375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6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975350" y="1602105"/>
            <a:ext cx="201930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9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975350" y="1600835"/>
            <a:ext cx="217170" cy="0"/>
          </a:xfrm>
          <a:custGeom>
            <a:avLst/>
            <a:gdLst/>
            <a:ahLst/>
            <a:cxnLst/>
            <a:rect l="l" t="t" r="r" b="b"/>
            <a:pathLst>
              <a:path w="217170">
                <a:moveTo>
                  <a:pt x="0" y="0"/>
                </a:moveTo>
                <a:lnTo>
                  <a:pt x="2171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975350" y="1599564"/>
            <a:ext cx="232410" cy="0"/>
          </a:xfrm>
          <a:custGeom>
            <a:avLst/>
            <a:gdLst/>
            <a:ahLst/>
            <a:cxnLst/>
            <a:rect l="l" t="t" r="r" b="b"/>
            <a:pathLst>
              <a:path w="232410">
                <a:moveTo>
                  <a:pt x="0" y="0"/>
                </a:moveTo>
                <a:lnTo>
                  <a:pt x="2324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75350" y="1598294"/>
            <a:ext cx="248920" cy="0"/>
          </a:xfrm>
          <a:custGeom>
            <a:avLst/>
            <a:gdLst/>
            <a:ahLst/>
            <a:cxnLst/>
            <a:rect l="l" t="t" r="r" b="b"/>
            <a:pathLst>
              <a:path w="248920">
                <a:moveTo>
                  <a:pt x="0" y="0"/>
                </a:moveTo>
                <a:lnTo>
                  <a:pt x="2489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975350" y="1597025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75350" y="159575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75350" y="1594485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6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75350" y="1593214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8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75350" y="1591944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3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75350" y="1590675"/>
            <a:ext cx="341630" cy="0"/>
          </a:xfrm>
          <a:custGeom>
            <a:avLst/>
            <a:gdLst/>
            <a:ahLst/>
            <a:cxnLst/>
            <a:rect l="l" t="t" r="r" b="b"/>
            <a:pathLst>
              <a:path w="341629">
                <a:moveTo>
                  <a:pt x="0" y="0"/>
                </a:moveTo>
                <a:lnTo>
                  <a:pt x="3416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975350" y="1589405"/>
            <a:ext cx="356870" cy="0"/>
          </a:xfrm>
          <a:custGeom>
            <a:avLst/>
            <a:gdLst/>
            <a:ahLst/>
            <a:cxnLst/>
            <a:rect l="l" t="t" r="r" b="b"/>
            <a:pathLst>
              <a:path w="356870">
                <a:moveTo>
                  <a:pt x="0" y="0"/>
                </a:moveTo>
                <a:lnTo>
                  <a:pt x="3568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975350" y="1588135"/>
            <a:ext cx="372110" cy="0"/>
          </a:xfrm>
          <a:custGeom>
            <a:avLst/>
            <a:gdLst/>
            <a:ahLst/>
            <a:cxnLst/>
            <a:rect l="l" t="t" r="r" b="b"/>
            <a:pathLst>
              <a:path w="372110">
                <a:moveTo>
                  <a:pt x="0" y="0"/>
                </a:moveTo>
                <a:lnTo>
                  <a:pt x="3721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975350" y="1586864"/>
            <a:ext cx="388620" cy="0"/>
          </a:xfrm>
          <a:custGeom>
            <a:avLst/>
            <a:gdLst/>
            <a:ahLst/>
            <a:cxnLst/>
            <a:rect l="l" t="t" r="r" b="b"/>
            <a:pathLst>
              <a:path w="388620">
                <a:moveTo>
                  <a:pt x="0" y="0"/>
                </a:moveTo>
                <a:lnTo>
                  <a:pt x="3886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975350" y="1585594"/>
            <a:ext cx="403860" cy="0"/>
          </a:xfrm>
          <a:custGeom>
            <a:avLst/>
            <a:gdLst/>
            <a:ahLst/>
            <a:cxnLst/>
            <a:rect l="l" t="t" r="r" b="b"/>
            <a:pathLst>
              <a:path w="403860">
                <a:moveTo>
                  <a:pt x="0" y="0"/>
                </a:moveTo>
                <a:lnTo>
                  <a:pt x="4038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975350" y="1584325"/>
            <a:ext cx="419100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75350" y="1583055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75350" y="1581785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4508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975350" y="1580514"/>
            <a:ext cx="466090" cy="0"/>
          </a:xfrm>
          <a:custGeom>
            <a:avLst/>
            <a:gdLst/>
            <a:ahLst/>
            <a:cxnLst/>
            <a:rect l="l" t="t" r="r" b="b"/>
            <a:pathLst>
              <a:path w="466089">
                <a:moveTo>
                  <a:pt x="0" y="0"/>
                </a:moveTo>
                <a:lnTo>
                  <a:pt x="4660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975350" y="1579244"/>
            <a:ext cx="481330" cy="0"/>
          </a:xfrm>
          <a:custGeom>
            <a:avLst/>
            <a:gdLst/>
            <a:ahLst/>
            <a:cxnLst/>
            <a:rect l="l" t="t" r="r" b="b"/>
            <a:pathLst>
              <a:path w="481329">
                <a:moveTo>
                  <a:pt x="0" y="0"/>
                </a:moveTo>
                <a:lnTo>
                  <a:pt x="4813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975350" y="1577975"/>
            <a:ext cx="496570" cy="0"/>
          </a:xfrm>
          <a:custGeom>
            <a:avLst/>
            <a:gdLst/>
            <a:ahLst/>
            <a:cxnLst/>
            <a:rect l="l" t="t" r="r" b="b"/>
            <a:pathLst>
              <a:path w="496570">
                <a:moveTo>
                  <a:pt x="0" y="0"/>
                </a:moveTo>
                <a:lnTo>
                  <a:pt x="4965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975351" y="1576705"/>
            <a:ext cx="511809" cy="0"/>
          </a:xfrm>
          <a:custGeom>
            <a:avLst/>
            <a:gdLst/>
            <a:ahLst/>
            <a:cxnLst/>
            <a:rect l="l" t="t" r="r" b="b"/>
            <a:pathLst>
              <a:path w="511810">
                <a:moveTo>
                  <a:pt x="0" y="0"/>
                </a:moveTo>
                <a:lnTo>
                  <a:pt x="5118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75350" y="1575435"/>
            <a:ext cx="528320" cy="0"/>
          </a:xfrm>
          <a:custGeom>
            <a:avLst/>
            <a:gdLst/>
            <a:ahLst/>
            <a:cxnLst/>
            <a:rect l="l" t="t" r="r" b="b"/>
            <a:pathLst>
              <a:path w="528320">
                <a:moveTo>
                  <a:pt x="0" y="0"/>
                </a:moveTo>
                <a:lnTo>
                  <a:pt x="5283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75350" y="1574164"/>
            <a:ext cx="543560" cy="0"/>
          </a:xfrm>
          <a:custGeom>
            <a:avLst/>
            <a:gdLst/>
            <a:ahLst/>
            <a:cxnLst/>
            <a:rect l="l" t="t" r="r" b="b"/>
            <a:pathLst>
              <a:path w="543560">
                <a:moveTo>
                  <a:pt x="0" y="0"/>
                </a:moveTo>
                <a:lnTo>
                  <a:pt x="5435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975350" y="1572894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75350" y="1571625"/>
            <a:ext cx="574040" cy="0"/>
          </a:xfrm>
          <a:custGeom>
            <a:avLst/>
            <a:gdLst/>
            <a:ahLst/>
            <a:cxnLst/>
            <a:rect l="l" t="t" r="r" b="b"/>
            <a:pathLst>
              <a:path w="574039">
                <a:moveTo>
                  <a:pt x="0" y="0"/>
                </a:moveTo>
                <a:lnTo>
                  <a:pt x="5740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975350" y="1570355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975350" y="1569085"/>
            <a:ext cx="605790" cy="0"/>
          </a:xfrm>
          <a:custGeom>
            <a:avLst/>
            <a:gdLst/>
            <a:ahLst/>
            <a:cxnLst/>
            <a:rect l="l" t="t" r="r" b="b"/>
            <a:pathLst>
              <a:path w="605789">
                <a:moveTo>
                  <a:pt x="0" y="0"/>
                </a:moveTo>
                <a:lnTo>
                  <a:pt x="6057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75350" y="1567814"/>
            <a:ext cx="621030" cy="0"/>
          </a:xfrm>
          <a:custGeom>
            <a:avLst/>
            <a:gdLst/>
            <a:ahLst/>
            <a:cxnLst/>
            <a:rect l="l" t="t" r="r" b="b"/>
            <a:pathLst>
              <a:path w="621029">
                <a:moveTo>
                  <a:pt x="0" y="0"/>
                </a:moveTo>
                <a:lnTo>
                  <a:pt x="6210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75350" y="1566544"/>
            <a:ext cx="636270" cy="0"/>
          </a:xfrm>
          <a:custGeom>
            <a:avLst/>
            <a:gdLst/>
            <a:ahLst/>
            <a:cxnLst/>
            <a:rect l="l" t="t" r="r" b="b"/>
            <a:pathLst>
              <a:path w="636270">
                <a:moveTo>
                  <a:pt x="0" y="0"/>
                </a:moveTo>
                <a:lnTo>
                  <a:pt x="6362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75350" y="1565275"/>
            <a:ext cx="652780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7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75350" y="1564005"/>
            <a:ext cx="668020" cy="0"/>
          </a:xfrm>
          <a:custGeom>
            <a:avLst/>
            <a:gdLst/>
            <a:ahLst/>
            <a:cxnLst/>
            <a:rect l="l" t="t" r="r" b="b"/>
            <a:pathLst>
              <a:path w="668020">
                <a:moveTo>
                  <a:pt x="0" y="0"/>
                </a:moveTo>
                <a:lnTo>
                  <a:pt x="6680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75350" y="1562735"/>
            <a:ext cx="683260" cy="0"/>
          </a:xfrm>
          <a:custGeom>
            <a:avLst/>
            <a:gdLst/>
            <a:ahLst/>
            <a:cxnLst/>
            <a:rect l="l" t="t" r="r" b="b"/>
            <a:pathLst>
              <a:path w="683260">
                <a:moveTo>
                  <a:pt x="0" y="0"/>
                </a:moveTo>
                <a:lnTo>
                  <a:pt x="6832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75350" y="1561464"/>
            <a:ext cx="698500" cy="0"/>
          </a:xfrm>
          <a:custGeom>
            <a:avLst/>
            <a:gdLst/>
            <a:ahLst/>
            <a:cxnLst/>
            <a:rect l="l" t="t" r="r" b="b"/>
            <a:pathLst>
              <a:path w="698500">
                <a:moveTo>
                  <a:pt x="0" y="0"/>
                </a:moveTo>
                <a:lnTo>
                  <a:pt x="6985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75350" y="1560194"/>
            <a:ext cx="713740" cy="0"/>
          </a:xfrm>
          <a:custGeom>
            <a:avLst/>
            <a:gdLst/>
            <a:ahLst/>
            <a:cxnLst/>
            <a:rect l="l" t="t" r="r" b="b"/>
            <a:pathLst>
              <a:path w="713739">
                <a:moveTo>
                  <a:pt x="0" y="0"/>
                </a:moveTo>
                <a:lnTo>
                  <a:pt x="7137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975350" y="1558925"/>
            <a:ext cx="73025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975350" y="1557655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4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75350" y="1556385"/>
            <a:ext cx="760730" cy="0"/>
          </a:xfrm>
          <a:custGeom>
            <a:avLst/>
            <a:gdLst/>
            <a:ahLst/>
            <a:cxnLst/>
            <a:rect l="l" t="t" r="r" b="b"/>
            <a:pathLst>
              <a:path w="760729">
                <a:moveTo>
                  <a:pt x="0" y="0"/>
                </a:moveTo>
                <a:lnTo>
                  <a:pt x="7607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75350" y="1555114"/>
            <a:ext cx="775970" cy="0"/>
          </a:xfrm>
          <a:custGeom>
            <a:avLst/>
            <a:gdLst/>
            <a:ahLst/>
            <a:cxnLst/>
            <a:rect l="l" t="t" r="r" b="b"/>
            <a:pathLst>
              <a:path w="775970">
                <a:moveTo>
                  <a:pt x="0" y="0"/>
                </a:moveTo>
                <a:lnTo>
                  <a:pt x="7759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975350" y="1553844"/>
            <a:ext cx="792480" cy="0"/>
          </a:xfrm>
          <a:custGeom>
            <a:avLst/>
            <a:gdLst/>
            <a:ahLst/>
            <a:cxnLst/>
            <a:rect l="l" t="t" r="r" b="b"/>
            <a:pathLst>
              <a:path w="792479">
                <a:moveTo>
                  <a:pt x="0" y="0"/>
                </a:moveTo>
                <a:lnTo>
                  <a:pt x="7924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975350" y="1552575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975350" y="1551305"/>
            <a:ext cx="822960" cy="0"/>
          </a:xfrm>
          <a:custGeom>
            <a:avLst/>
            <a:gdLst/>
            <a:ahLst/>
            <a:cxnLst/>
            <a:rect l="l" t="t" r="r" b="b"/>
            <a:pathLst>
              <a:path w="822960">
                <a:moveTo>
                  <a:pt x="0" y="0"/>
                </a:moveTo>
                <a:lnTo>
                  <a:pt x="8229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975350" y="1550035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975350" y="1548764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>
                <a:moveTo>
                  <a:pt x="0" y="0"/>
                </a:moveTo>
                <a:lnTo>
                  <a:pt x="8547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975350" y="1547494"/>
            <a:ext cx="869950" cy="0"/>
          </a:xfrm>
          <a:custGeom>
            <a:avLst/>
            <a:gdLst/>
            <a:ahLst/>
            <a:cxnLst/>
            <a:rect l="l" t="t" r="r" b="b"/>
            <a:pathLst>
              <a:path w="869950">
                <a:moveTo>
                  <a:pt x="0" y="0"/>
                </a:moveTo>
                <a:lnTo>
                  <a:pt x="8699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975350" y="1546225"/>
            <a:ext cx="885190" cy="0"/>
          </a:xfrm>
          <a:custGeom>
            <a:avLst/>
            <a:gdLst/>
            <a:ahLst/>
            <a:cxnLst/>
            <a:rect l="l" t="t" r="r" b="b"/>
            <a:pathLst>
              <a:path w="885189">
                <a:moveTo>
                  <a:pt x="0" y="0"/>
                </a:moveTo>
                <a:lnTo>
                  <a:pt x="8851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75350" y="946150"/>
            <a:ext cx="891540" cy="599440"/>
          </a:xfrm>
          <a:custGeom>
            <a:avLst/>
            <a:gdLst/>
            <a:ahLst/>
            <a:cxnLst/>
            <a:rect l="l" t="t" r="r" b="b"/>
            <a:pathLst>
              <a:path w="891539" h="599440">
                <a:moveTo>
                  <a:pt x="0" y="599439"/>
                </a:moveTo>
                <a:lnTo>
                  <a:pt x="891539" y="599439"/>
                </a:lnTo>
                <a:lnTo>
                  <a:pt x="891539" y="0"/>
                </a:lnTo>
                <a:lnTo>
                  <a:pt x="0" y="0"/>
                </a:lnTo>
                <a:lnTo>
                  <a:pt x="0" y="59943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85079" y="1690370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69">
                <a:moveTo>
                  <a:pt x="0" y="1270"/>
                </a:moveTo>
                <a:lnTo>
                  <a:pt x="5080" y="1270"/>
                </a:lnTo>
                <a:lnTo>
                  <a:pt x="50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085079" y="1689100"/>
            <a:ext cx="20320" cy="1270"/>
          </a:xfrm>
          <a:custGeom>
            <a:avLst/>
            <a:gdLst/>
            <a:ahLst/>
            <a:cxnLst/>
            <a:rect l="l" t="t" r="r" b="b"/>
            <a:pathLst>
              <a:path w="20320" h="1269">
                <a:moveTo>
                  <a:pt x="0" y="1269"/>
                </a:moveTo>
                <a:lnTo>
                  <a:pt x="20320" y="1269"/>
                </a:lnTo>
                <a:lnTo>
                  <a:pt x="203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085079" y="1687829"/>
            <a:ext cx="35560" cy="1270"/>
          </a:xfrm>
          <a:custGeom>
            <a:avLst/>
            <a:gdLst/>
            <a:ahLst/>
            <a:cxnLst/>
            <a:rect l="l" t="t" r="r" b="b"/>
            <a:pathLst>
              <a:path w="35560" h="1269">
                <a:moveTo>
                  <a:pt x="0" y="1270"/>
                </a:moveTo>
                <a:lnTo>
                  <a:pt x="35560" y="1270"/>
                </a:lnTo>
                <a:lnTo>
                  <a:pt x="355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85079" y="1686560"/>
            <a:ext cx="50800" cy="1270"/>
          </a:xfrm>
          <a:custGeom>
            <a:avLst/>
            <a:gdLst/>
            <a:ahLst/>
            <a:cxnLst/>
            <a:rect l="l" t="t" r="r" b="b"/>
            <a:pathLst>
              <a:path w="50800" h="1269">
                <a:moveTo>
                  <a:pt x="0" y="1270"/>
                </a:moveTo>
                <a:lnTo>
                  <a:pt x="50800" y="1270"/>
                </a:lnTo>
                <a:lnTo>
                  <a:pt x="5080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85079" y="1685289"/>
            <a:ext cx="67310" cy="1270"/>
          </a:xfrm>
          <a:custGeom>
            <a:avLst/>
            <a:gdLst/>
            <a:ahLst/>
            <a:cxnLst/>
            <a:rect l="l" t="t" r="r" b="b"/>
            <a:pathLst>
              <a:path w="67310" h="1269">
                <a:moveTo>
                  <a:pt x="0" y="1269"/>
                </a:moveTo>
                <a:lnTo>
                  <a:pt x="67310" y="1269"/>
                </a:lnTo>
                <a:lnTo>
                  <a:pt x="673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085079" y="1684020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69">
                <a:moveTo>
                  <a:pt x="0" y="1270"/>
                </a:moveTo>
                <a:lnTo>
                  <a:pt x="82550" y="1270"/>
                </a:lnTo>
                <a:lnTo>
                  <a:pt x="825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085079" y="1683385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7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85079" y="168211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30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085079" y="1680845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2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85079" y="167957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85079" y="167830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85079" y="1677035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52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085079" y="1675764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085079" y="167449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085079" y="1673225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2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085079" y="1671954"/>
            <a:ext cx="237490" cy="0"/>
          </a:xfrm>
          <a:custGeom>
            <a:avLst/>
            <a:gdLst/>
            <a:ahLst/>
            <a:cxnLst/>
            <a:rect l="l" t="t" r="r" b="b"/>
            <a:pathLst>
              <a:path w="237489">
                <a:moveTo>
                  <a:pt x="0" y="0"/>
                </a:moveTo>
                <a:lnTo>
                  <a:pt x="2374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085080" y="167068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>
                <a:moveTo>
                  <a:pt x="0" y="0"/>
                </a:moveTo>
                <a:lnTo>
                  <a:pt x="2527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085079" y="1669414"/>
            <a:ext cx="269240" cy="0"/>
          </a:xfrm>
          <a:custGeom>
            <a:avLst/>
            <a:gdLst/>
            <a:ahLst/>
            <a:cxnLst/>
            <a:rect l="l" t="t" r="r" b="b"/>
            <a:pathLst>
              <a:path w="269239">
                <a:moveTo>
                  <a:pt x="0" y="0"/>
                </a:moveTo>
                <a:lnTo>
                  <a:pt x="2692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085079" y="1668145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4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085079" y="1666875"/>
            <a:ext cx="299720" cy="0"/>
          </a:xfrm>
          <a:custGeom>
            <a:avLst/>
            <a:gdLst/>
            <a:ahLst/>
            <a:cxnLst/>
            <a:rect l="l" t="t" r="r" b="b"/>
            <a:pathLst>
              <a:path w="299720">
                <a:moveTo>
                  <a:pt x="0" y="0"/>
                </a:moveTo>
                <a:lnTo>
                  <a:pt x="2997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085079" y="1665604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>
                <a:moveTo>
                  <a:pt x="0" y="0"/>
                </a:moveTo>
                <a:lnTo>
                  <a:pt x="3149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085079" y="1664335"/>
            <a:ext cx="330200" cy="0"/>
          </a:xfrm>
          <a:custGeom>
            <a:avLst/>
            <a:gdLst/>
            <a:ahLst/>
            <a:cxnLst/>
            <a:rect l="l" t="t" r="r" b="b"/>
            <a:pathLst>
              <a:path w="330200">
                <a:moveTo>
                  <a:pt x="0" y="0"/>
                </a:moveTo>
                <a:lnTo>
                  <a:pt x="3302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085079" y="1663064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7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085079" y="1661795"/>
            <a:ext cx="361950" cy="0"/>
          </a:xfrm>
          <a:custGeom>
            <a:avLst/>
            <a:gdLst/>
            <a:ahLst/>
            <a:cxnLst/>
            <a:rect l="l" t="t" r="r" b="b"/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085079" y="1660525"/>
            <a:ext cx="377190" cy="0"/>
          </a:xfrm>
          <a:custGeom>
            <a:avLst/>
            <a:gdLst/>
            <a:ahLst/>
            <a:cxnLst/>
            <a:rect l="l" t="t" r="r" b="b"/>
            <a:pathLst>
              <a:path w="377189">
                <a:moveTo>
                  <a:pt x="0" y="0"/>
                </a:moveTo>
                <a:lnTo>
                  <a:pt x="3771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085079" y="1659254"/>
            <a:ext cx="392430" cy="0"/>
          </a:xfrm>
          <a:custGeom>
            <a:avLst/>
            <a:gdLst/>
            <a:ahLst/>
            <a:cxnLst/>
            <a:rect l="l" t="t" r="r" b="b"/>
            <a:pathLst>
              <a:path w="392429">
                <a:moveTo>
                  <a:pt x="0" y="0"/>
                </a:moveTo>
                <a:lnTo>
                  <a:pt x="3924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085079" y="165798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9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85079" y="1656714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41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085079" y="1655445"/>
            <a:ext cx="439420" cy="0"/>
          </a:xfrm>
          <a:custGeom>
            <a:avLst/>
            <a:gdLst/>
            <a:ahLst/>
            <a:cxnLst/>
            <a:rect l="l" t="t" r="r" b="b"/>
            <a:pathLst>
              <a:path w="439420">
                <a:moveTo>
                  <a:pt x="0" y="0"/>
                </a:moveTo>
                <a:lnTo>
                  <a:pt x="4394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85080" y="1654175"/>
            <a:ext cx="454659" cy="0"/>
          </a:xfrm>
          <a:custGeom>
            <a:avLst/>
            <a:gdLst/>
            <a:ahLst/>
            <a:cxnLst/>
            <a:rect l="l" t="t" r="r" b="b"/>
            <a:pathLst>
              <a:path w="454660">
                <a:moveTo>
                  <a:pt x="0" y="0"/>
                </a:moveTo>
                <a:lnTo>
                  <a:pt x="4546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085079" y="1652904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>
                <a:moveTo>
                  <a:pt x="0" y="0"/>
                </a:moveTo>
                <a:lnTo>
                  <a:pt x="4711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085080" y="1651635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4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085079" y="1650364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>
                <a:moveTo>
                  <a:pt x="0" y="0"/>
                </a:moveTo>
                <a:lnTo>
                  <a:pt x="5016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085079" y="1649095"/>
            <a:ext cx="516890" cy="0"/>
          </a:xfrm>
          <a:custGeom>
            <a:avLst/>
            <a:gdLst/>
            <a:ahLst/>
            <a:cxnLst/>
            <a:rect l="l" t="t" r="r" b="b"/>
            <a:pathLst>
              <a:path w="516889">
                <a:moveTo>
                  <a:pt x="0" y="0"/>
                </a:moveTo>
                <a:lnTo>
                  <a:pt x="5168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085079" y="1647825"/>
            <a:ext cx="532130" cy="0"/>
          </a:xfrm>
          <a:custGeom>
            <a:avLst/>
            <a:gdLst/>
            <a:ahLst/>
            <a:cxnLst/>
            <a:rect l="l" t="t" r="r" b="b"/>
            <a:pathLst>
              <a:path w="532129">
                <a:moveTo>
                  <a:pt x="0" y="0"/>
                </a:moveTo>
                <a:lnTo>
                  <a:pt x="5321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85079" y="1646554"/>
            <a:ext cx="548640" cy="0"/>
          </a:xfrm>
          <a:custGeom>
            <a:avLst/>
            <a:gdLst/>
            <a:ahLst/>
            <a:cxnLst/>
            <a:rect l="l" t="t" r="r" b="b"/>
            <a:pathLst>
              <a:path w="548639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085079" y="164528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8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085079" y="1644014"/>
            <a:ext cx="579120" cy="0"/>
          </a:xfrm>
          <a:custGeom>
            <a:avLst/>
            <a:gdLst/>
            <a:ahLst/>
            <a:cxnLst/>
            <a:rect l="l" t="t" r="r" b="b"/>
            <a:pathLst>
              <a:path w="579120">
                <a:moveTo>
                  <a:pt x="0" y="0"/>
                </a:moveTo>
                <a:lnTo>
                  <a:pt x="5791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085079" y="1642745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3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085079" y="1641475"/>
            <a:ext cx="610870" cy="0"/>
          </a:xfrm>
          <a:custGeom>
            <a:avLst/>
            <a:gdLst/>
            <a:ahLst/>
            <a:cxnLst/>
            <a:rect l="l" t="t" r="r" b="b"/>
            <a:pathLst>
              <a:path w="610870">
                <a:moveTo>
                  <a:pt x="0" y="0"/>
                </a:moveTo>
                <a:lnTo>
                  <a:pt x="6108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085079" y="1640204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>
                <a:moveTo>
                  <a:pt x="0" y="0"/>
                </a:moveTo>
                <a:lnTo>
                  <a:pt x="6261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085079" y="1638935"/>
            <a:ext cx="641350" cy="0"/>
          </a:xfrm>
          <a:custGeom>
            <a:avLst/>
            <a:gdLst/>
            <a:ahLst/>
            <a:cxnLst/>
            <a:rect l="l" t="t" r="r" b="b"/>
            <a:pathLst>
              <a:path w="641350">
                <a:moveTo>
                  <a:pt x="0" y="0"/>
                </a:moveTo>
                <a:lnTo>
                  <a:pt x="6413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085079" y="1637664"/>
            <a:ext cx="656590" cy="0"/>
          </a:xfrm>
          <a:custGeom>
            <a:avLst/>
            <a:gdLst/>
            <a:ahLst/>
            <a:cxnLst/>
            <a:rect l="l" t="t" r="r" b="b"/>
            <a:pathLst>
              <a:path w="656589">
                <a:moveTo>
                  <a:pt x="0" y="0"/>
                </a:moveTo>
                <a:lnTo>
                  <a:pt x="6565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085079" y="1636395"/>
            <a:ext cx="673100" cy="0"/>
          </a:xfrm>
          <a:custGeom>
            <a:avLst/>
            <a:gdLst/>
            <a:ahLst/>
            <a:cxnLst/>
            <a:rect l="l" t="t" r="r" b="b"/>
            <a:pathLst>
              <a:path w="673100">
                <a:moveTo>
                  <a:pt x="0" y="0"/>
                </a:moveTo>
                <a:lnTo>
                  <a:pt x="6731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085079" y="1635125"/>
            <a:ext cx="688340" cy="0"/>
          </a:xfrm>
          <a:custGeom>
            <a:avLst/>
            <a:gdLst/>
            <a:ahLst/>
            <a:cxnLst/>
            <a:rect l="l" t="t" r="r" b="b"/>
            <a:pathLst>
              <a:path w="688339">
                <a:moveTo>
                  <a:pt x="0" y="0"/>
                </a:moveTo>
                <a:lnTo>
                  <a:pt x="6883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085079" y="1633854"/>
            <a:ext cx="703580" cy="0"/>
          </a:xfrm>
          <a:custGeom>
            <a:avLst/>
            <a:gdLst/>
            <a:ahLst/>
            <a:cxnLst/>
            <a:rect l="l" t="t" r="r" b="b"/>
            <a:pathLst>
              <a:path w="703579">
                <a:moveTo>
                  <a:pt x="0" y="0"/>
                </a:moveTo>
                <a:lnTo>
                  <a:pt x="7035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085079" y="1632585"/>
            <a:ext cx="718820" cy="0"/>
          </a:xfrm>
          <a:custGeom>
            <a:avLst/>
            <a:gdLst/>
            <a:ahLst/>
            <a:cxnLst/>
            <a:rect l="l" t="t" r="r" b="b"/>
            <a:pathLst>
              <a:path w="718820">
                <a:moveTo>
                  <a:pt x="0" y="0"/>
                </a:moveTo>
                <a:lnTo>
                  <a:pt x="7188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085079" y="1631314"/>
            <a:ext cx="734060" cy="0"/>
          </a:xfrm>
          <a:custGeom>
            <a:avLst/>
            <a:gdLst/>
            <a:ahLst/>
            <a:cxnLst/>
            <a:rect l="l" t="t" r="r" b="b"/>
            <a:pathLst>
              <a:path w="734060">
                <a:moveTo>
                  <a:pt x="0" y="0"/>
                </a:moveTo>
                <a:lnTo>
                  <a:pt x="7340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085079" y="1630045"/>
            <a:ext cx="750570" cy="0"/>
          </a:xfrm>
          <a:custGeom>
            <a:avLst/>
            <a:gdLst/>
            <a:ahLst/>
            <a:cxnLst/>
            <a:rect l="l" t="t" r="r" b="b"/>
            <a:pathLst>
              <a:path w="750570">
                <a:moveTo>
                  <a:pt x="0" y="0"/>
                </a:moveTo>
                <a:lnTo>
                  <a:pt x="7505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085079" y="1628775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8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085079" y="1627504"/>
            <a:ext cx="781050" cy="0"/>
          </a:xfrm>
          <a:custGeom>
            <a:avLst/>
            <a:gdLst/>
            <a:ahLst/>
            <a:cxnLst/>
            <a:rect l="l" t="t" r="r" b="b"/>
            <a:pathLst>
              <a:path w="781050">
                <a:moveTo>
                  <a:pt x="0" y="0"/>
                </a:moveTo>
                <a:lnTo>
                  <a:pt x="7810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085079" y="1626235"/>
            <a:ext cx="796290" cy="0"/>
          </a:xfrm>
          <a:custGeom>
            <a:avLst/>
            <a:gdLst/>
            <a:ahLst/>
            <a:cxnLst/>
            <a:rect l="l" t="t" r="r" b="b"/>
            <a:pathLst>
              <a:path w="796289">
                <a:moveTo>
                  <a:pt x="0" y="0"/>
                </a:moveTo>
                <a:lnTo>
                  <a:pt x="7962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085079" y="1624964"/>
            <a:ext cx="812800" cy="0"/>
          </a:xfrm>
          <a:custGeom>
            <a:avLst/>
            <a:gdLst/>
            <a:ahLst/>
            <a:cxnLst/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085079" y="1623694"/>
            <a:ext cx="828040" cy="0"/>
          </a:xfrm>
          <a:custGeom>
            <a:avLst/>
            <a:gdLst/>
            <a:ahLst/>
            <a:cxnLst/>
            <a:rect l="l" t="t" r="r" b="b"/>
            <a:pathLst>
              <a:path w="828039">
                <a:moveTo>
                  <a:pt x="0" y="0"/>
                </a:moveTo>
                <a:lnTo>
                  <a:pt x="8280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085079" y="1622425"/>
            <a:ext cx="843280" cy="0"/>
          </a:xfrm>
          <a:custGeom>
            <a:avLst/>
            <a:gdLst/>
            <a:ahLst/>
            <a:cxnLst/>
            <a:rect l="l" t="t" r="r" b="b"/>
            <a:pathLst>
              <a:path w="843279">
                <a:moveTo>
                  <a:pt x="0" y="0"/>
                </a:moveTo>
                <a:lnTo>
                  <a:pt x="8432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085080" y="1621155"/>
            <a:ext cx="858519" cy="0"/>
          </a:xfrm>
          <a:custGeom>
            <a:avLst/>
            <a:gdLst/>
            <a:ahLst/>
            <a:cxnLst/>
            <a:rect l="l" t="t" r="r" b="b"/>
            <a:pathLst>
              <a:path w="858520">
                <a:moveTo>
                  <a:pt x="0" y="0"/>
                </a:moveTo>
                <a:lnTo>
                  <a:pt x="8585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085079" y="1619885"/>
            <a:ext cx="875030" cy="0"/>
          </a:xfrm>
          <a:custGeom>
            <a:avLst/>
            <a:gdLst/>
            <a:ahLst/>
            <a:cxnLst/>
            <a:rect l="l" t="t" r="r" b="b"/>
            <a:pathLst>
              <a:path w="875029">
                <a:moveTo>
                  <a:pt x="0" y="0"/>
                </a:moveTo>
                <a:lnTo>
                  <a:pt x="8750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085080" y="946150"/>
            <a:ext cx="890269" cy="673100"/>
          </a:xfrm>
          <a:custGeom>
            <a:avLst/>
            <a:gdLst/>
            <a:ahLst/>
            <a:cxnLst/>
            <a:rect l="l" t="t" r="r" b="b"/>
            <a:pathLst>
              <a:path w="890270" h="673100">
                <a:moveTo>
                  <a:pt x="0" y="673100"/>
                </a:moveTo>
                <a:lnTo>
                  <a:pt x="890270" y="673100"/>
                </a:lnTo>
                <a:lnTo>
                  <a:pt x="890270" y="0"/>
                </a:lnTo>
                <a:lnTo>
                  <a:pt x="0" y="0"/>
                </a:lnTo>
                <a:lnTo>
                  <a:pt x="0" y="67310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194810" y="1762760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69">
                <a:moveTo>
                  <a:pt x="0" y="1270"/>
                </a:moveTo>
                <a:lnTo>
                  <a:pt x="8889" y="1270"/>
                </a:lnTo>
                <a:lnTo>
                  <a:pt x="88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194810" y="17614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194810" y="1760220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39" h="1269">
                <a:moveTo>
                  <a:pt x="0" y="1270"/>
                </a:moveTo>
                <a:lnTo>
                  <a:pt x="40639" y="1270"/>
                </a:lnTo>
                <a:lnTo>
                  <a:pt x="406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194810" y="1758950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80" h="1269">
                <a:moveTo>
                  <a:pt x="0" y="1269"/>
                </a:moveTo>
                <a:lnTo>
                  <a:pt x="55879" y="1269"/>
                </a:lnTo>
                <a:lnTo>
                  <a:pt x="558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194810" y="175767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19" h="1269">
                <a:moveTo>
                  <a:pt x="0" y="1270"/>
                </a:moveTo>
                <a:lnTo>
                  <a:pt x="71119" y="1270"/>
                </a:lnTo>
                <a:lnTo>
                  <a:pt x="711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194810" y="175704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194810" y="17557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194810" y="1754504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194810" y="1753235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194810" y="1751964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194810" y="175069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194810" y="17494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194810" y="1748154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194810" y="174688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194811" y="1745614"/>
            <a:ext cx="227329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3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194810" y="174434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5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194810" y="17430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194810" y="1741804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194810" y="1740535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5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194810" y="1739264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194810" y="173799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194810" y="1736725"/>
            <a:ext cx="335280" cy="0"/>
          </a:xfrm>
          <a:custGeom>
            <a:avLst/>
            <a:gdLst/>
            <a:ahLst/>
            <a:cxnLst/>
            <a:rect l="l" t="t" r="r" b="b"/>
            <a:pathLst>
              <a:path w="335280">
                <a:moveTo>
                  <a:pt x="0" y="0"/>
                </a:moveTo>
                <a:lnTo>
                  <a:pt x="3352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194810" y="1735454"/>
            <a:ext cx="351790" cy="0"/>
          </a:xfrm>
          <a:custGeom>
            <a:avLst/>
            <a:gdLst/>
            <a:ahLst/>
            <a:cxnLst/>
            <a:rect l="l" t="t" r="r" b="b"/>
            <a:pathLst>
              <a:path w="351789">
                <a:moveTo>
                  <a:pt x="0" y="0"/>
                </a:moveTo>
                <a:lnTo>
                  <a:pt x="3517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194810" y="1734185"/>
            <a:ext cx="367030" cy="0"/>
          </a:xfrm>
          <a:custGeom>
            <a:avLst/>
            <a:gdLst/>
            <a:ahLst/>
            <a:cxnLst/>
            <a:rect l="l" t="t" r="r" b="b"/>
            <a:pathLst>
              <a:path w="367030">
                <a:moveTo>
                  <a:pt x="0" y="0"/>
                </a:moveTo>
                <a:lnTo>
                  <a:pt x="3670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194810" y="1732914"/>
            <a:ext cx="382270" cy="0"/>
          </a:xfrm>
          <a:custGeom>
            <a:avLst/>
            <a:gdLst/>
            <a:ahLst/>
            <a:cxnLst/>
            <a:rect l="l" t="t" r="r" b="b"/>
            <a:pathLst>
              <a:path w="382269">
                <a:moveTo>
                  <a:pt x="0" y="0"/>
                </a:moveTo>
                <a:lnTo>
                  <a:pt x="3822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194810" y="1731645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5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194810" y="1730375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194811" y="1729104"/>
            <a:ext cx="429259" cy="0"/>
          </a:xfrm>
          <a:custGeom>
            <a:avLst/>
            <a:gdLst/>
            <a:ahLst/>
            <a:cxnLst/>
            <a:rect l="l" t="t" r="r" b="b"/>
            <a:pathLst>
              <a:path w="429260">
                <a:moveTo>
                  <a:pt x="0" y="0"/>
                </a:moveTo>
                <a:lnTo>
                  <a:pt x="4292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194810" y="1727835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194810" y="1726564"/>
            <a:ext cx="459740" cy="0"/>
          </a:xfrm>
          <a:custGeom>
            <a:avLst/>
            <a:gdLst/>
            <a:ahLst/>
            <a:cxnLst/>
            <a:rect l="l" t="t" r="r" b="b"/>
            <a:pathLst>
              <a:path w="459739">
                <a:moveTo>
                  <a:pt x="0" y="0"/>
                </a:moveTo>
                <a:lnTo>
                  <a:pt x="4597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194810" y="172529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9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194810" y="1724025"/>
            <a:ext cx="491490" cy="0"/>
          </a:xfrm>
          <a:custGeom>
            <a:avLst/>
            <a:gdLst/>
            <a:ahLst/>
            <a:cxnLst/>
            <a:rect l="l" t="t" r="r" b="b"/>
            <a:pathLst>
              <a:path w="491489">
                <a:moveTo>
                  <a:pt x="0" y="0"/>
                </a:moveTo>
                <a:lnTo>
                  <a:pt x="4914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194810" y="1722754"/>
            <a:ext cx="506730" cy="0"/>
          </a:xfrm>
          <a:custGeom>
            <a:avLst/>
            <a:gdLst/>
            <a:ahLst/>
            <a:cxnLst/>
            <a:rect l="l" t="t" r="r" b="b"/>
            <a:pathLst>
              <a:path w="506730">
                <a:moveTo>
                  <a:pt x="0" y="0"/>
                </a:moveTo>
                <a:lnTo>
                  <a:pt x="5067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194810" y="1721485"/>
            <a:ext cx="521970" cy="0"/>
          </a:xfrm>
          <a:custGeom>
            <a:avLst/>
            <a:gdLst/>
            <a:ahLst/>
            <a:cxnLst/>
            <a:rect l="l" t="t" r="r" b="b"/>
            <a:pathLst>
              <a:path w="521969">
                <a:moveTo>
                  <a:pt x="0" y="0"/>
                </a:moveTo>
                <a:lnTo>
                  <a:pt x="5219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194810" y="1720214"/>
            <a:ext cx="537210" cy="0"/>
          </a:xfrm>
          <a:custGeom>
            <a:avLst/>
            <a:gdLst/>
            <a:ahLst/>
            <a:cxnLst/>
            <a:rect l="l" t="t" r="r" b="b"/>
            <a:pathLst>
              <a:path w="537210">
                <a:moveTo>
                  <a:pt x="0" y="0"/>
                </a:moveTo>
                <a:lnTo>
                  <a:pt x="5372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194810" y="1718945"/>
            <a:ext cx="553720" cy="0"/>
          </a:xfrm>
          <a:custGeom>
            <a:avLst/>
            <a:gdLst/>
            <a:ahLst/>
            <a:cxnLst/>
            <a:rect l="l" t="t" r="r" b="b"/>
            <a:pathLst>
              <a:path w="553719">
                <a:moveTo>
                  <a:pt x="0" y="0"/>
                </a:moveTo>
                <a:lnTo>
                  <a:pt x="5537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194810" y="1717675"/>
            <a:ext cx="568960" cy="0"/>
          </a:xfrm>
          <a:custGeom>
            <a:avLst/>
            <a:gdLst/>
            <a:ahLst/>
            <a:cxnLst/>
            <a:rect l="l" t="t" r="r" b="b"/>
            <a:pathLst>
              <a:path w="568960">
                <a:moveTo>
                  <a:pt x="0" y="0"/>
                </a:moveTo>
                <a:lnTo>
                  <a:pt x="5689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194810" y="1716404"/>
            <a:ext cx="584200" cy="0"/>
          </a:xfrm>
          <a:custGeom>
            <a:avLst/>
            <a:gdLst/>
            <a:ahLst/>
            <a:cxnLst/>
            <a:rect l="l" t="t" r="r" b="b"/>
            <a:pathLst>
              <a:path w="584200">
                <a:moveTo>
                  <a:pt x="0" y="0"/>
                </a:moveTo>
                <a:lnTo>
                  <a:pt x="5842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194810" y="1715135"/>
            <a:ext cx="599440" cy="0"/>
          </a:xfrm>
          <a:custGeom>
            <a:avLst/>
            <a:gdLst/>
            <a:ahLst/>
            <a:cxnLst/>
            <a:rect l="l" t="t" r="r" b="b"/>
            <a:pathLst>
              <a:path w="599439">
                <a:moveTo>
                  <a:pt x="0" y="0"/>
                </a:moveTo>
                <a:lnTo>
                  <a:pt x="5994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194810" y="1713864"/>
            <a:ext cx="614680" cy="0"/>
          </a:xfrm>
          <a:custGeom>
            <a:avLst/>
            <a:gdLst/>
            <a:ahLst/>
            <a:cxnLst/>
            <a:rect l="l" t="t" r="r" b="b"/>
            <a:pathLst>
              <a:path w="614679">
                <a:moveTo>
                  <a:pt x="0" y="0"/>
                </a:moveTo>
                <a:lnTo>
                  <a:pt x="6146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194810" y="1712595"/>
            <a:ext cx="631190" cy="0"/>
          </a:xfrm>
          <a:custGeom>
            <a:avLst/>
            <a:gdLst/>
            <a:ahLst/>
            <a:cxnLst/>
            <a:rect l="l" t="t" r="r" b="b"/>
            <a:pathLst>
              <a:path w="631189">
                <a:moveTo>
                  <a:pt x="0" y="0"/>
                </a:moveTo>
                <a:lnTo>
                  <a:pt x="6311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194810" y="1711325"/>
            <a:ext cx="646430" cy="0"/>
          </a:xfrm>
          <a:custGeom>
            <a:avLst/>
            <a:gdLst/>
            <a:ahLst/>
            <a:cxnLst/>
            <a:rect l="l" t="t" r="r" b="b"/>
            <a:pathLst>
              <a:path w="646429">
                <a:moveTo>
                  <a:pt x="0" y="0"/>
                </a:moveTo>
                <a:lnTo>
                  <a:pt x="6464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194810" y="1710054"/>
            <a:ext cx="661670" cy="0"/>
          </a:xfrm>
          <a:custGeom>
            <a:avLst/>
            <a:gdLst/>
            <a:ahLst/>
            <a:cxnLst/>
            <a:rect l="l" t="t" r="r" b="b"/>
            <a:pathLst>
              <a:path w="661670">
                <a:moveTo>
                  <a:pt x="0" y="0"/>
                </a:moveTo>
                <a:lnTo>
                  <a:pt x="6616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194810" y="1708785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194810" y="1707514"/>
            <a:ext cx="693420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934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194810" y="170624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0" y="0"/>
                </a:moveTo>
                <a:lnTo>
                  <a:pt x="70866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194810" y="1704975"/>
            <a:ext cx="72390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194810" y="1703704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91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194810" y="1702435"/>
            <a:ext cx="755650" cy="0"/>
          </a:xfrm>
          <a:custGeom>
            <a:avLst/>
            <a:gdLst/>
            <a:ahLst/>
            <a:cxnLst/>
            <a:rect l="l" t="t" r="r" b="b"/>
            <a:pathLst>
              <a:path w="755650">
                <a:moveTo>
                  <a:pt x="0" y="0"/>
                </a:moveTo>
                <a:lnTo>
                  <a:pt x="7556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194810" y="1701164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8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194810" y="1699895"/>
            <a:ext cx="786130" cy="0"/>
          </a:xfrm>
          <a:custGeom>
            <a:avLst/>
            <a:gdLst/>
            <a:ahLst/>
            <a:cxnLst/>
            <a:rect l="l" t="t" r="r" b="b"/>
            <a:pathLst>
              <a:path w="786129">
                <a:moveTo>
                  <a:pt x="0" y="0"/>
                </a:moveTo>
                <a:lnTo>
                  <a:pt x="7861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194810" y="1698625"/>
            <a:ext cx="801370" cy="0"/>
          </a:xfrm>
          <a:custGeom>
            <a:avLst/>
            <a:gdLst/>
            <a:ahLst/>
            <a:cxnLst/>
            <a:rect l="l" t="t" r="r" b="b"/>
            <a:pathLst>
              <a:path w="801370">
                <a:moveTo>
                  <a:pt x="0" y="0"/>
                </a:moveTo>
                <a:lnTo>
                  <a:pt x="8013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194810" y="1697354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>
                <a:moveTo>
                  <a:pt x="0" y="0"/>
                </a:moveTo>
                <a:lnTo>
                  <a:pt x="81661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194811" y="1696085"/>
            <a:ext cx="833119" cy="0"/>
          </a:xfrm>
          <a:custGeom>
            <a:avLst/>
            <a:gdLst/>
            <a:ahLst/>
            <a:cxnLst/>
            <a:rect l="l" t="t" r="r" b="b"/>
            <a:pathLst>
              <a:path w="833120">
                <a:moveTo>
                  <a:pt x="0" y="0"/>
                </a:moveTo>
                <a:lnTo>
                  <a:pt x="8331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194810" y="1694814"/>
            <a:ext cx="848360" cy="0"/>
          </a:xfrm>
          <a:custGeom>
            <a:avLst/>
            <a:gdLst/>
            <a:ahLst/>
            <a:cxnLst/>
            <a:rect l="l" t="t" r="r" b="b"/>
            <a:pathLst>
              <a:path w="848360">
                <a:moveTo>
                  <a:pt x="0" y="0"/>
                </a:moveTo>
                <a:lnTo>
                  <a:pt x="84836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194810" y="1693545"/>
            <a:ext cx="863600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194810" y="1692275"/>
            <a:ext cx="878840" cy="0"/>
          </a:xfrm>
          <a:custGeom>
            <a:avLst/>
            <a:gdLst/>
            <a:ahLst/>
            <a:cxnLst/>
            <a:rect l="l" t="t" r="r" b="b"/>
            <a:pathLst>
              <a:path w="878839">
                <a:moveTo>
                  <a:pt x="0" y="0"/>
                </a:moveTo>
                <a:lnTo>
                  <a:pt x="8788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194811" y="946150"/>
            <a:ext cx="890269" cy="745490"/>
          </a:xfrm>
          <a:custGeom>
            <a:avLst/>
            <a:gdLst/>
            <a:ahLst/>
            <a:cxnLst/>
            <a:rect l="l" t="t" r="r" b="b"/>
            <a:pathLst>
              <a:path w="890270" h="745489">
                <a:moveTo>
                  <a:pt x="0" y="745489"/>
                </a:moveTo>
                <a:lnTo>
                  <a:pt x="890269" y="745489"/>
                </a:lnTo>
                <a:lnTo>
                  <a:pt x="890269" y="0"/>
                </a:lnTo>
                <a:lnTo>
                  <a:pt x="0" y="0"/>
                </a:lnTo>
                <a:lnTo>
                  <a:pt x="0" y="74548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303270" y="183515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69"/>
                </a:moveTo>
                <a:lnTo>
                  <a:pt x="15240" y="1269"/>
                </a:lnTo>
                <a:lnTo>
                  <a:pt x="1524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03270" y="1833879"/>
            <a:ext cx="30480" cy="1270"/>
          </a:xfrm>
          <a:custGeom>
            <a:avLst/>
            <a:gdLst/>
            <a:ahLst/>
            <a:cxnLst/>
            <a:rect l="l" t="t" r="r" b="b"/>
            <a:pathLst>
              <a:path w="30480" h="1269">
                <a:moveTo>
                  <a:pt x="0" y="1270"/>
                </a:moveTo>
                <a:lnTo>
                  <a:pt x="30480" y="1270"/>
                </a:lnTo>
                <a:lnTo>
                  <a:pt x="304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303270" y="1832610"/>
            <a:ext cx="46990" cy="1270"/>
          </a:xfrm>
          <a:custGeom>
            <a:avLst/>
            <a:gdLst/>
            <a:ahLst/>
            <a:cxnLst/>
            <a:rect l="l" t="t" r="r" b="b"/>
            <a:pathLst>
              <a:path w="46989" h="1269">
                <a:moveTo>
                  <a:pt x="0" y="1270"/>
                </a:moveTo>
                <a:lnTo>
                  <a:pt x="46990" y="1270"/>
                </a:lnTo>
                <a:lnTo>
                  <a:pt x="469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303270" y="1831339"/>
            <a:ext cx="62230" cy="1270"/>
          </a:xfrm>
          <a:custGeom>
            <a:avLst/>
            <a:gdLst/>
            <a:ahLst/>
            <a:cxnLst/>
            <a:rect l="l" t="t" r="r" b="b"/>
            <a:pathLst>
              <a:path w="62230" h="1269">
                <a:moveTo>
                  <a:pt x="0" y="1269"/>
                </a:moveTo>
                <a:lnTo>
                  <a:pt x="62230" y="1269"/>
                </a:lnTo>
                <a:lnTo>
                  <a:pt x="6223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303270" y="1830070"/>
            <a:ext cx="77470" cy="1270"/>
          </a:xfrm>
          <a:custGeom>
            <a:avLst/>
            <a:gdLst/>
            <a:ahLst/>
            <a:cxnLst/>
            <a:rect l="l" t="t" r="r" b="b"/>
            <a:pathLst>
              <a:path w="77469" h="1269">
                <a:moveTo>
                  <a:pt x="0" y="1270"/>
                </a:moveTo>
                <a:lnTo>
                  <a:pt x="77469" y="1270"/>
                </a:lnTo>
                <a:lnTo>
                  <a:pt x="7746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303270" y="1829435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7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303270" y="1828164"/>
            <a:ext cx="109220" cy="0"/>
          </a:xfrm>
          <a:custGeom>
            <a:avLst/>
            <a:gdLst/>
            <a:ahLst/>
            <a:cxnLst/>
            <a:rect l="l" t="t" r="r" b="b"/>
            <a:pathLst>
              <a:path w="109219">
                <a:moveTo>
                  <a:pt x="0" y="0"/>
                </a:moveTo>
                <a:lnTo>
                  <a:pt x="1092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303270" y="182689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303270" y="1825625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0" y="0"/>
                </a:moveTo>
                <a:lnTo>
                  <a:pt x="1397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303270" y="182435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9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303270" y="1823085"/>
            <a:ext cx="171450" cy="0"/>
          </a:xfrm>
          <a:custGeom>
            <a:avLst/>
            <a:gdLst/>
            <a:ahLst/>
            <a:cxnLst/>
            <a:rect l="l" t="t" r="r" b="b"/>
            <a:pathLst>
              <a:path w="171450">
                <a:moveTo>
                  <a:pt x="0" y="0"/>
                </a:moveTo>
                <a:lnTo>
                  <a:pt x="1714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303270" y="1821814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6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303270" y="1820545"/>
            <a:ext cx="201930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9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303270" y="1819275"/>
            <a:ext cx="217170" cy="0"/>
          </a:xfrm>
          <a:custGeom>
            <a:avLst/>
            <a:gdLst/>
            <a:ahLst/>
            <a:cxnLst/>
            <a:rect l="l" t="t" r="r" b="b"/>
            <a:pathLst>
              <a:path w="217169">
                <a:moveTo>
                  <a:pt x="0" y="0"/>
                </a:moveTo>
                <a:lnTo>
                  <a:pt x="2171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303270" y="1818004"/>
            <a:ext cx="232410" cy="0"/>
          </a:xfrm>
          <a:custGeom>
            <a:avLst/>
            <a:gdLst/>
            <a:ahLst/>
            <a:cxnLst/>
            <a:rect l="l" t="t" r="r" b="b"/>
            <a:pathLst>
              <a:path w="232410">
                <a:moveTo>
                  <a:pt x="0" y="0"/>
                </a:moveTo>
                <a:lnTo>
                  <a:pt x="2324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303270" y="1816735"/>
            <a:ext cx="248920" cy="0"/>
          </a:xfrm>
          <a:custGeom>
            <a:avLst/>
            <a:gdLst/>
            <a:ahLst/>
            <a:cxnLst/>
            <a:rect l="l" t="t" r="r" b="b"/>
            <a:pathLst>
              <a:path w="248919">
                <a:moveTo>
                  <a:pt x="0" y="0"/>
                </a:moveTo>
                <a:lnTo>
                  <a:pt x="2489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303270" y="1815464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303270" y="181419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303270" y="1812925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6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303270" y="1811654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11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303270" y="18103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3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303270" y="1809114"/>
            <a:ext cx="341630" cy="0"/>
          </a:xfrm>
          <a:custGeom>
            <a:avLst/>
            <a:gdLst/>
            <a:ahLst/>
            <a:cxnLst/>
            <a:rect l="l" t="t" r="r" b="b"/>
            <a:pathLst>
              <a:path w="341630">
                <a:moveTo>
                  <a:pt x="0" y="0"/>
                </a:moveTo>
                <a:lnTo>
                  <a:pt x="3416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303270" y="1807845"/>
            <a:ext cx="356870" cy="0"/>
          </a:xfrm>
          <a:custGeom>
            <a:avLst/>
            <a:gdLst/>
            <a:ahLst/>
            <a:cxnLst/>
            <a:rect l="l" t="t" r="r" b="b"/>
            <a:pathLst>
              <a:path w="356869">
                <a:moveTo>
                  <a:pt x="0" y="0"/>
                </a:moveTo>
                <a:lnTo>
                  <a:pt x="3568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303270" y="1806575"/>
            <a:ext cx="373380" cy="0"/>
          </a:xfrm>
          <a:custGeom>
            <a:avLst/>
            <a:gdLst/>
            <a:ahLst/>
            <a:cxnLst/>
            <a:rect l="l" t="t" r="r" b="b"/>
            <a:pathLst>
              <a:path w="373380">
                <a:moveTo>
                  <a:pt x="0" y="0"/>
                </a:moveTo>
                <a:lnTo>
                  <a:pt x="3733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303270" y="1805304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6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303270" y="1804035"/>
            <a:ext cx="403860" cy="0"/>
          </a:xfrm>
          <a:custGeom>
            <a:avLst/>
            <a:gdLst/>
            <a:ahLst/>
            <a:cxnLst/>
            <a:rect l="l" t="t" r="r" b="b"/>
            <a:pathLst>
              <a:path w="403860">
                <a:moveTo>
                  <a:pt x="0" y="0"/>
                </a:moveTo>
                <a:lnTo>
                  <a:pt x="4038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303270" y="1802764"/>
            <a:ext cx="419100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303270" y="1801495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43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303270" y="1800225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4508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303270" y="1798954"/>
            <a:ext cx="466090" cy="0"/>
          </a:xfrm>
          <a:custGeom>
            <a:avLst/>
            <a:gdLst/>
            <a:ahLst/>
            <a:cxnLst/>
            <a:rect l="l" t="t" r="r" b="b"/>
            <a:pathLst>
              <a:path w="466089">
                <a:moveTo>
                  <a:pt x="0" y="0"/>
                </a:moveTo>
                <a:lnTo>
                  <a:pt x="4660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303270" y="1797685"/>
            <a:ext cx="481330" cy="0"/>
          </a:xfrm>
          <a:custGeom>
            <a:avLst/>
            <a:gdLst/>
            <a:ahLst/>
            <a:cxnLst/>
            <a:rect l="l" t="t" r="r" b="b"/>
            <a:pathLst>
              <a:path w="481330">
                <a:moveTo>
                  <a:pt x="0" y="0"/>
                </a:moveTo>
                <a:lnTo>
                  <a:pt x="4813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303270" y="1796414"/>
            <a:ext cx="496570" cy="0"/>
          </a:xfrm>
          <a:custGeom>
            <a:avLst/>
            <a:gdLst/>
            <a:ahLst/>
            <a:cxnLst/>
            <a:rect l="l" t="t" r="r" b="b"/>
            <a:pathLst>
              <a:path w="496569">
                <a:moveTo>
                  <a:pt x="0" y="0"/>
                </a:moveTo>
                <a:lnTo>
                  <a:pt x="4965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03270" y="1795145"/>
            <a:ext cx="513080" cy="0"/>
          </a:xfrm>
          <a:custGeom>
            <a:avLst/>
            <a:gdLst/>
            <a:ahLst/>
            <a:cxnLst/>
            <a:rect l="l" t="t" r="r" b="b"/>
            <a:pathLst>
              <a:path w="513080">
                <a:moveTo>
                  <a:pt x="0" y="0"/>
                </a:moveTo>
                <a:lnTo>
                  <a:pt x="5130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303270" y="1793875"/>
            <a:ext cx="528320" cy="0"/>
          </a:xfrm>
          <a:custGeom>
            <a:avLst/>
            <a:gdLst/>
            <a:ahLst/>
            <a:cxnLst/>
            <a:rect l="l" t="t" r="r" b="b"/>
            <a:pathLst>
              <a:path w="528319">
                <a:moveTo>
                  <a:pt x="0" y="0"/>
                </a:moveTo>
                <a:lnTo>
                  <a:pt x="5283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303270" y="1792604"/>
            <a:ext cx="543560" cy="0"/>
          </a:xfrm>
          <a:custGeom>
            <a:avLst/>
            <a:gdLst/>
            <a:ahLst/>
            <a:cxnLst/>
            <a:rect l="l" t="t" r="r" b="b"/>
            <a:pathLst>
              <a:path w="543560">
                <a:moveTo>
                  <a:pt x="0" y="0"/>
                </a:moveTo>
                <a:lnTo>
                  <a:pt x="5435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303270" y="1791335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303270" y="1790064"/>
            <a:ext cx="575310" cy="0"/>
          </a:xfrm>
          <a:custGeom>
            <a:avLst/>
            <a:gdLst/>
            <a:ahLst/>
            <a:cxnLst/>
            <a:rect l="l" t="t" r="r" b="b"/>
            <a:pathLst>
              <a:path w="575310">
                <a:moveTo>
                  <a:pt x="0" y="0"/>
                </a:moveTo>
                <a:lnTo>
                  <a:pt x="5753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303270" y="1788795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303270" y="1787525"/>
            <a:ext cx="605790" cy="0"/>
          </a:xfrm>
          <a:custGeom>
            <a:avLst/>
            <a:gdLst/>
            <a:ahLst/>
            <a:cxnLst/>
            <a:rect l="l" t="t" r="r" b="b"/>
            <a:pathLst>
              <a:path w="605789">
                <a:moveTo>
                  <a:pt x="0" y="0"/>
                </a:moveTo>
                <a:lnTo>
                  <a:pt x="6057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303270" y="1786254"/>
            <a:ext cx="621030" cy="0"/>
          </a:xfrm>
          <a:custGeom>
            <a:avLst/>
            <a:gdLst/>
            <a:ahLst/>
            <a:cxnLst/>
            <a:rect l="l" t="t" r="r" b="b"/>
            <a:pathLst>
              <a:path w="621030">
                <a:moveTo>
                  <a:pt x="0" y="0"/>
                </a:moveTo>
                <a:lnTo>
                  <a:pt x="6210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303270" y="1784985"/>
            <a:ext cx="636270" cy="0"/>
          </a:xfrm>
          <a:custGeom>
            <a:avLst/>
            <a:gdLst/>
            <a:ahLst/>
            <a:cxnLst/>
            <a:rect l="l" t="t" r="r" b="b"/>
            <a:pathLst>
              <a:path w="636269">
                <a:moveTo>
                  <a:pt x="0" y="0"/>
                </a:moveTo>
                <a:lnTo>
                  <a:pt x="6362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303270" y="1783714"/>
            <a:ext cx="652780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7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303270" y="1782445"/>
            <a:ext cx="668020" cy="0"/>
          </a:xfrm>
          <a:custGeom>
            <a:avLst/>
            <a:gdLst/>
            <a:ahLst/>
            <a:cxnLst/>
            <a:rect l="l" t="t" r="r" b="b"/>
            <a:pathLst>
              <a:path w="668019">
                <a:moveTo>
                  <a:pt x="0" y="0"/>
                </a:moveTo>
                <a:lnTo>
                  <a:pt x="6680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303270" y="1781175"/>
            <a:ext cx="683260" cy="0"/>
          </a:xfrm>
          <a:custGeom>
            <a:avLst/>
            <a:gdLst/>
            <a:ahLst/>
            <a:cxnLst/>
            <a:rect l="l" t="t" r="r" b="b"/>
            <a:pathLst>
              <a:path w="683260">
                <a:moveTo>
                  <a:pt x="0" y="0"/>
                </a:moveTo>
                <a:lnTo>
                  <a:pt x="6832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303270" y="1779904"/>
            <a:ext cx="698500" cy="0"/>
          </a:xfrm>
          <a:custGeom>
            <a:avLst/>
            <a:gdLst/>
            <a:ahLst/>
            <a:cxnLst/>
            <a:rect l="l" t="t" r="r" b="b"/>
            <a:pathLst>
              <a:path w="698500">
                <a:moveTo>
                  <a:pt x="0" y="0"/>
                </a:moveTo>
                <a:lnTo>
                  <a:pt x="6985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303270" y="1778635"/>
            <a:ext cx="715010" cy="0"/>
          </a:xfrm>
          <a:custGeom>
            <a:avLst/>
            <a:gdLst/>
            <a:ahLst/>
            <a:cxnLst/>
            <a:rect l="l" t="t" r="r" b="b"/>
            <a:pathLst>
              <a:path w="715010">
                <a:moveTo>
                  <a:pt x="0" y="0"/>
                </a:moveTo>
                <a:lnTo>
                  <a:pt x="7150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303270" y="1777364"/>
            <a:ext cx="73025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303270" y="1776095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4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303270" y="1774825"/>
            <a:ext cx="760730" cy="0"/>
          </a:xfrm>
          <a:custGeom>
            <a:avLst/>
            <a:gdLst/>
            <a:ahLst/>
            <a:cxnLst/>
            <a:rect l="l" t="t" r="r" b="b"/>
            <a:pathLst>
              <a:path w="760730">
                <a:moveTo>
                  <a:pt x="0" y="0"/>
                </a:moveTo>
                <a:lnTo>
                  <a:pt x="7607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303270" y="1773554"/>
            <a:ext cx="777240" cy="0"/>
          </a:xfrm>
          <a:custGeom>
            <a:avLst/>
            <a:gdLst/>
            <a:ahLst/>
            <a:cxnLst/>
            <a:rect l="l" t="t" r="r" b="b"/>
            <a:pathLst>
              <a:path w="777239">
                <a:moveTo>
                  <a:pt x="0" y="0"/>
                </a:moveTo>
                <a:lnTo>
                  <a:pt x="7772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303270" y="1772285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303270" y="1771014"/>
            <a:ext cx="807720" cy="0"/>
          </a:xfrm>
          <a:custGeom>
            <a:avLst/>
            <a:gdLst/>
            <a:ahLst/>
            <a:cxnLst/>
            <a:rect l="l" t="t" r="r" b="b"/>
            <a:pathLst>
              <a:path w="807719">
                <a:moveTo>
                  <a:pt x="0" y="0"/>
                </a:moveTo>
                <a:lnTo>
                  <a:pt x="8077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303270" y="1769745"/>
            <a:ext cx="822960" cy="0"/>
          </a:xfrm>
          <a:custGeom>
            <a:avLst/>
            <a:gdLst/>
            <a:ahLst/>
            <a:cxnLst/>
            <a:rect l="l" t="t" r="r" b="b"/>
            <a:pathLst>
              <a:path w="822960">
                <a:moveTo>
                  <a:pt x="0" y="0"/>
                </a:moveTo>
                <a:lnTo>
                  <a:pt x="8229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303270" y="1768475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303270" y="1767204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>
                <a:moveTo>
                  <a:pt x="0" y="0"/>
                </a:moveTo>
                <a:lnTo>
                  <a:pt x="8547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303270" y="1765935"/>
            <a:ext cx="869950" cy="0"/>
          </a:xfrm>
          <a:custGeom>
            <a:avLst/>
            <a:gdLst/>
            <a:ahLst/>
            <a:cxnLst/>
            <a:rect l="l" t="t" r="r" b="b"/>
            <a:pathLst>
              <a:path w="869950">
                <a:moveTo>
                  <a:pt x="0" y="0"/>
                </a:moveTo>
                <a:lnTo>
                  <a:pt x="8699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303270" y="1764664"/>
            <a:ext cx="885190" cy="0"/>
          </a:xfrm>
          <a:custGeom>
            <a:avLst/>
            <a:gdLst/>
            <a:ahLst/>
            <a:cxnLst/>
            <a:rect l="l" t="t" r="r" b="b"/>
            <a:pathLst>
              <a:path w="885189">
                <a:moveTo>
                  <a:pt x="0" y="0"/>
                </a:moveTo>
                <a:lnTo>
                  <a:pt x="8851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303270" y="946150"/>
            <a:ext cx="891540" cy="817880"/>
          </a:xfrm>
          <a:custGeom>
            <a:avLst/>
            <a:gdLst/>
            <a:ahLst/>
            <a:cxnLst/>
            <a:rect l="l" t="t" r="r" b="b"/>
            <a:pathLst>
              <a:path w="891539" h="817880">
                <a:moveTo>
                  <a:pt x="0" y="817879"/>
                </a:moveTo>
                <a:lnTo>
                  <a:pt x="891540" y="817879"/>
                </a:lnTo>
                <a:lnTo>
                  <a:pt x="891540" y="0"/>
                </a:lnTo>
                <a:lnTo>
                  <a:pt x="0" y="0"/>
                </a:lnTo>
                <a:lnTo>
                  <a:pt x="0" y="81787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413000" y="1908810"/>
            <a:ext cx="5080" cy="1270"/>
          </a:xfrm>
          <a:custGeom>
            <a:avLst/>
            <a:gdLst/>
            <a:ahLst/>
            <a:cxnLst/>
            <a:rect l="l" t="t" r="r" b="b"/>
            <a:pathLst>
              <a:path w="5080" h="1269">
                <a:moveTo>
                  <a:pt x="0" y="1270"/>
                </a:moveTo>
                <a:lnTo>
                  <a:pt x="5080" y="1270"/>
                </a:lnTo>
                <a:lnTo>
                  <a:pt x="50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413000" y="1907539"/>
            <a:ext cx="20320" cy="1270"/>
          </a:xfrm>
          <a:custGeom>
            <a:avLst/>
            <a:gdLst/>
            <a:ahLst/>
            <a:cxnLst/>
            <a:rect l="l" t="t" r="r" b="b"/>
            <a:pathLst>
              <a:path w="20319" h="1269">
                <a:moveTo>
                  <a:pt x="0" y="1269"/>
                </a:moveTo>
                <a:lnTo>
                  <a:pt x="20319" y="1269"/>
                </a:lnTo>
                <a:lnTo>
                  <a:pt x="2031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413000" y="1906270"/>
            <a:ext cx="35560" cy="1270"/>
          </a:xfrm>
          <a:custGeom>
            <a:avLst/>
            <a:gdLst/>
            <a:ahLst/>
            <a:cxnLst/>
            <a:rect l="l" t="t" r="r" b="b"/>
            <a:pathLst>
              <a:path w="35559" h="1269">
                <a:moveTo>
                  <a:pt x="0" y="1270"/>
                </a:moveTo>
                <a:lnTo>
                  <a:pt x="35559" y="1270"/>
                </a:lnTo>
                <a:lnTo>
                  <a:pt x="3555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413001" y="1905000"/>
            <a:ext cx="52069" cy="1270"/>
          </a:xfrm>
          <a:custGeom>
            <a:avLst/>
            <a:gdLst/>
            <a:ahLst/>
            <a:cxnLst/>
            <a:rect l="l" t="t" r="r" b="b"/>
            <a:pathLst>
              <a:path w="52069" h="1269">
                <a:moveTo>
                  <a:pt x="0" y="1269"/>
                </a:moveTo>
                <a:lnTo>
                  <a:pt x="52069" y="1269"/>
                </a:lnTo>
                <a:lnTo>
                  <a:pt x="5206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413000" y="1903729"/>
            <a:ext cx="67310" cy="1270"/>
          </a:xfrm>
          <a:custGeom>
            <a:avLst/>
            <a:gdLst/>
            <a:ahLst/>
            <a:cxnLst/>
            <a:rect l="l" t="t" r="r" b="b"/>
            <a:pathLst>
              <a:path w="67309" h="1269">
                <a:moveTo>
                  <a:pt x="0" y="1270"/>
                </a:moveTo>
                <a:lnTo>
                  <a:pt x="67309" y="1270"/>
                </a:lnTo>
                <a:lnTo>
                  <a:pt x="6730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413000" y="1902460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69">
                <a:moveTo>
                  <a:pt x="0" y="1270"/>
                </a:moveTo>
                <a:lnTo>
                  <a:pt x="82550" y="1270"/>
                </a:lnTo>
                <a:lnTo>
                  <a:pt x="825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413000" y="1901825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7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413000" y="190055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30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413001" y="1899285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5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413000" y="189801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413000" y="189674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413000" y="1895475"/>
            <a:ext cx="175260" cy="0"/>
          </a:xfrm>
          <a:custGeom>
            <a:avLst/>
            <a:gdLst/>
            <a:ahLst/>
            <a:cxnLst/>
            <a:rect l="l" t="t" r="r" b="b"/>
            <a:pathLst>
              <a:path w="175259">
                <a:moveTo>
                  <a:pt x="0" y="0"/>
                </a:moveTo>
                <a:lnTo>
                  <a:pt x="17525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413000" y="1894204"/>
            <a:ext cx="191770" cy="0"/>
          </a:xfrm>
          <a:custGeom>
            <a:avLst/>
            <a:gdLst/>
            <a:ahLst/>
            <a:cxnLst/>
            <a:rect l="l" t="t" r="r" b="b"/>
            <a:pathLst>
              <a:path w="191769">
                <a:moveTo>
                  <a:pt x="0" y="0"/>
                </a:moveTo>
                <a:lnTo>
                  <a:pt x="1917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413000" y="189293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09">
                <a:moveTo>
                  <a:pt x="0" y="0"/>
                </a:moveTo>
                <a:lnTo>
                  <a:pt x="2070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413000" y="1891664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2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413000" y="1890395"/>
            <a:ext cx="237490" cy="0"/>
          </a:xfrm>
          <a:custGeom>
            <a:avLst/>
            <a:gdLst/>
            <a:ahLst/>
            <a:cxnLst/>
            <a:rect l="l" t="t" r="r" b="b"/>
            <a:pathLst>
              <a:path w="237490">
                <a:moveTo>
                  <a:pt x="0" y="0"/>
                </a:moveTo>
                <a:lnTo>
                  <a:pt x="2374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413000" y="188912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413000" y="1887854"/>
            <a:ext cx="269240" cy="0"/>
          </a:xfrm>
          <a:custGeom>
            <a:avLst/>
            <a:gdLst/>
            <a:ahLst/>
            <a:cxnLst/>
            <a:rect l="l" t="t" r="r" b="b"/>
            <a:pathLst>
              <a:path w="269240">
                <a:moveTo>
                  <a:pt x="0" y="0"/>
                </a:moveTo>
                <a:lnTo>
                  <a:pt x="2692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413000" y="1886585"/>
            <a:ext cx="284480" cy="0"/>
          </a:xfrm>
          <a:custGeom>
            <a:avLst/>
            <a:gdLst/>
            <a:ahLst/>
            <a:cxnLst/>
            <a:rect l="l" t="t" r="r" b="b"/>
            <a:pathLst>
              <a:path w="284480">
                <a:moveTo>
                  <a:pt x="0" y="0"/>
                </a:moveTo>
                <a:lnTo>
                  <a:pt x="2844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413000" y="1885314"/>
            <a:ext cx="299720" cy="0"/>
          </a:xfrm>
          <a:custGeom>
            <a:avLst/>
            <a:gdLst/>
            <a:ahLst/>
            <a:cxnLst/>
            <a:rect l="l" t="t" r="r" b="b"/>
            <a:pathLst>
              <a:path w="299719">
                <a:moveTo>
                  <a:pt x="0" y="0"/>
                </a:moveTo>
                <a:lnTo>
                  <a:pt x="2997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413000" y="1884045"/>
            <a:ext cx="314960" cy="0"/>
          </a:xfrm>
          <a:custGeom>
            <a:avLst/>
            <a:gdLst/>
            <a:ahLst/>
            <a:cxnLst/>
            <a:rect l="l" t="t" r="r" b="b"/>
            <a:pathLst>
              <a:path w="314959">
                <a:moveTo>
                  <a:pt x="0" y="0"/>
                </a:moveTo>
                <a:lnTo>
                  <a:pt x="31495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413000" y="1882775"/>
            <a:ext cx="331470" cy="0"/>
          </a:xfrm>
          <a:custGeom>
            <a:avLst/>
            <a:gdLst/>
            <a:ahLst/>
            <a:cxnLst/>
            <a:rect l="l" t="t" r="r" b="b"/>
            <a:pathLst>
              <a:path w="331469">
                <a:moveTo>
                  <a:pt x="0" y="0"/>
                </a:moveTo>
                <a:lnTo>
                  <a:pt x="3314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413000" y="1881504"/>
            <a:ext cx="346710" cy="0"/>
          </a:xfrm>
          <a:custGeom>
            <a:avLst/>
            <a:gdLst/>
            <a:ahLst/>
            <a:cxnLst/>
            <a:rect l="l" t="t" r="r" b="b"/>
            <a:pathLst>
              <a:path w="346709">
                <a:moveTo>
                  <a:pt x="0" y="0"/>
                </a:moveTo>
                <a:lnTo>
                  <a:pt x="3467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413000" y="1880235"/>
            <a:ext cx="361950" cy="0"/>
          </a:xfrm>
          <a:custGeom>
            <a:avLst/>
            <a:gdLst/>
            <a:ahLst/>
            <a:cxnLst/>
            <a:rect l="l" t="t" r="r" b="b"/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2413000" y="1878964"/>
            <a:ext cx="377190" cy="0"/>
          </a:xfrm>
          <a:custGeom>
            <a:avLst/>
            <a:gdLst/>
            <a:ahLst/>
            <a:cxnLst/>
            <a:rect l="l" t="t" r="r" b="b"/>
            <a:pathLst>
              <a:path w="377190">
                <a:moveTo>
                  <a:pt x="0" y="0"/>
                </a:moveTo>
                <a:lnTo>
                  <a:pt x="3771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413000" y="1877695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7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413000" y="187642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9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413000" y="1875154"/>
            <a:ext cx="424180" cy="0"/>
          </a:xfrm>
          <a:custGeom>
            <a:avLst/>
            <a:gdLst/>
            <a:ahLst/>
            <a:cxnLst/>
            <a:rect l="l" t="t" r="r" b="b"/>
            <a:pathLst>
              <a:path w="424180">
                <a:moveTo>
                  <a:pt x="0" y="0"/>
                </a:moveTo>
                <a:lnTo>
                  <a:pt x="4241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413000" y="1873885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94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413000" y="1872614"/>
            <a:ext cx="455930" cy="0"/>
          </a:xfrm>
          <a:custGeom>
            <a:avLst/>
            <a:gdLst/>
            <a:ahLst/>
            <a:cxnLst/>
            <a:rect l="l" t="t" r="r" b="b"/>
            <a:pathLst>
              <a:path w="455930">
                <a:moveTo>
                  <a:pt x="0" y="0"/>
                </a:moveTo>
                <a:lnTo>
                  <a:pt x="4559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413000" y="1871345"/>
            <a:ext cx="471170" cy="0"/>
          </a:xfrm>
          <a:custGeom>
            <a:avLst/>
            <a:gdLst/>
            <a:ahLst/>
            <a:cxnLst/>
            <a:rect l="l" t="t" r="r" b="b"/>
            <a:pathLst>
              <a:path w="471169">
                <a:moveTo>
                  <a:pt x="0" y="0"/>
                </a:moveTo>
                <a:lnTo>
                  <a:pt x="4711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413001" y="1870075"/>
            <a:ext cx="486409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4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413000" y="1868804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>
                <a:moveTo>
                  <a:pt x="0" y="0"/>
                </a:moveTo>
                <a:lnTo>
                  <a:pt x="5016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413000" y="1867535"/>
            <a:ext cx="516890" cy="0"/>
          </a:xfrm>
          <a:custGeom>
            <a:avLst/>
            <a:gdLst/>
            <a:ahLst/>
            <a:cxnLst/>
            <a:rect l="l" t="t" r="r" b="b"/>
            <a:pathLst>
              <a:path w="516890">
                <a:moveTo>
                  <a:pt x="0" y="0"/>
                </a:moveTo>
                <a:lnTo>
                  <a:pt x="5168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413000" y="1866264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413000" y="1864995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413000" y="186372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8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413000" y="1862454"/>
            <a:ext cx="579120" cy="0"/>
          </a:xfrm>
          <a:custGeom>
            <a:avLst/>
            <a:gdLst/>
            <a:ahLst/>
            <a:cxnLst/>
            <a:rect l="l" t="t" r="r" b="b"/>
            <a:pathLst>
              <a:path w="579119">
                <a:moveTo>
                  <a:pt x="0" y="0"/>
                </a:moveTo>
                <a:lnTo>
                  <a:pt x="5791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413000" y="1861185"/>
            <a:ext cx="595630" cy="0"/>
          </a:xfrm>
          <a:custGeom>
            <a:avLst/>
            <a:gdLst/>
            <a:ahLst/>
            <a:cxnLst/>
            <a:rect l="l" t="t" r="r" b="b"/>
            <a:pathLst>
              <a:path w="595630">
                <a:moveTo>
                  <a:pt x="0" y="0"/>
                </a:moveTo>
                <a:lnTo>
                  <a:pt x="5956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413000" y="1859914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8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413000" y="1858645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>
                <a:moveTo>
                  <a:pt x="0" y="0"/>
                </a:moveTo>
                <a:lnTo>
                  <a:pt x="62611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413000" y="1857375"/>
            <a:ext cx="641350" cy="0"/>
          </a:xfrm>
          <a:custGeom>
            <a:avLst/>
            <a:gdLst/>
            <a:ahLst/>
            <a:cxnLst/>
            <a:rect l="l" t="t" r="r" b="b"/>
            <a:pathLst>
              <a:path w="641350">
                <a:moveTo>
                  <a:pt x="0" y="0"/>
                </a:moveTo>
                <a:lnTo>
                  <a:pt x="6413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413000" y="1856104"/>
            <a:ext cx="657860" cy="0"/>
          </a:xfrm>
          <a:custGeom>
            <a:avLst/>
            <a:gdLst/>
            <a:ahLst/>
            <a:cxnLst/>
            <a:rect l="l" t="t" r="r" b="b"/>
            <a:pathLst>
              <a:path w="657860">
                <a:moveTo>
                  <a:pt x="0" y="0"/>
                </a:moveTo>
                <a:lnTo>
                  <a:pt x="65786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413000" y="1854835"/>
            <a:ext cx="673100" cy="0"/>
          </a:xfrm>
          <a:custGeom>
            <a:avLst/>
            <a:gdLst/>
            <a:ahLst/>
            <a:cxnLst/>
            <a:rect l="l" t="t" r="r" b="b"/>
            <a:pathLst>
              <a:path w="673100">
                <a:moveTo>
                  <a:pt x="0" y="0"/>
                </a:moveTo>
                <a:lnTo>
                  <a:pt x="6731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413000" y="1853564"/>
            <a:ext cx="688340" cy="0"/>
          </a:xfrm>
          <a:custGeom>
            <a:avLst/>
            <a:gdLst/>
            <a:ahLst/>
            <a:cxnLst/>
            <a:rect l="l" t="t" r="r" b="b"/>
            <a:pathLst>
              <a:path w="688340">
                <a:moveTo>
                  <a:pt x="0" y="0"/>
                </a:moveTo>
                <a:lnTo>
                  <a:pt x="6883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413000" y="1852295"/>
            <a:ext cx="703580" cy="0"/>
          </a:xfrm>
          <a:custGeom>
            <a:avLst/>
            <a:gdLst/>
            <a:ahLst/>
            <a:cxnLst/>
            <a:rect l="l" t="t" r="r" b="b"/>
            <a:pathLst>
              <a:path w="703580">
                <a:moveTo>
                  <a:pt x="0" y="0"/>
                </a:moveTo>
                <a:lnTo>
                  <a:pt x="7035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413000" y="1851025"/>
            <a:ext cx="718820" cy="0"/>
          </a:xfrm>
          <a:custGeom>
            <a:avLst/>
            <a:gdLst/>
            <a:ahLst/>
            <a:cxnLst/>
            <a:rect l="l" t="t" r="r" b="b"/>
            <a:pathLst>
              <a:path w="718819">
                <a:moveTo>
                  <a:pt x="0" y="0"/>
                </a:moveTo>
                <a:lnTo>
                  <a:pt x="7188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413000" y="1849754"/>
            <a:ext cx="735330" cy="0"/>
          </a:xfrm>
          <a:custGeom>
            <a:avLst/>
            <a:gdLst/>
            <a:ahLst/>
            <a:cxnLst/>
            <a:rect l="l" t="t" r="r" b="b"/>
            <a:pathLst>
              <a:path w="735330">
                <a:moveTo>
                  <a:pt x="0" y="0"/>
                </a:moveTo>
                <a:lnTo>
                  <a:pt x="7353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413000" y="1848485"/>
            <a:ext cx="750570" cy="0"/>
          </a:xfrm>
          <a:custGeom>
            <a:avLst/>
            <a:gdLst/>
            <a:ahLst/>
            <a:cxnLst/>
            <a:rect l="l" t="t" r="r" b="b"/>
            <a:pathLst>
              <a:path w="750569">
                <a:moveTo>
                  <a:pt x="0" y="0"/>
                </a:moveTo>
                <a:lnTo>
                  <a:pt x="7505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413000" y="1847214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81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413000" y="1845945"/>
            <a:ext cx="781050" cy="0"/>
          </a:xfrm>
          <a:custGeom>
            <a:avLst/>
            <a:gdLst/>
            <a:ahLst/>
            <a:cxnLst/>
            <a:rect l="l" t="t" r="r" b="b"/>
            <a:pathLst>
              <a:path w="781050">
                <a:moveTo>
                  <a:pt x="0" y="0"/>
                </a:moveTo>
                <a:lnTo>
                  <a:pt x="7810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413000" y="1844675"/>
            <a:ext cx="797560" cy="0"/>
          </a:xfrm>
          <a:custGeom>
            <a:avLst/>
            <a:gdLst/>
            <a:ahLst/>
            <a:cxnLst/>
            <a:rect l="l" t="t" r="r" b="b"/>
            <a:pathLst>
              <a:path w="797560">
                <a:moveTo>
                  <a:pt x="0" y="0"/>
                </a:moveTo>
                <a:lnTo>
                  <a:pt x="79756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413000" y="1843404"/>
            <a:ext cx="812800" cy="0"/>
          </a:xfrm>
          <a:custGeom>
            <a:avLst/>
            <a:gdLst/>
            <a:ahLst/>
            <a:cxnLst/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413000" y="1842135"/>
            <a:ext cx="828040" cy="0"/>
          </a:xfrm>
          <a:custGeom>
            <a:avLst/>
            <a:gdLst/>
            <a:ahLst/>
            <a:cxnLst/>
            <a:rect l="l" t="t" r="r" b="b"/>
            <a:pathLst>
              <a:path w="828039">
                <a:moveTo>
                  <a:pt x="0" y="0"/>
                </a:moveTo>
                <a:lnTo>
                  <a:pt x="82803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413000" y="1840864"/>
            <a:ext cx="843280" cy="0"/>
          </a:xfrm>
          <a:custGeom>
            <a:avLst/>
            <a:gdLst/>
            <a:ahLst/>
            <a:cxnLst/>
            <a:rect l="l" t="t" r="r" b="b"/>
            <a:pathLst>
              <a:path w="843280">
                <a:moveTo>
                  <a:pt x="0" y="0"/>
                </a:moveTo>
                <a:lnTo>
                  <a:pt x="8432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413000" y="1839595"/>
            <a:ext cx="859790" cy="0"/>
          </a:xfrm>
          <a:custGeom>
            <a:avLst/>
            <a:gdLst/>
            <a:ahLst/>
            <a:cxnLst/>
            <a:rect l="l" t="t" r="r" b="b"/>
            <a:pathLst>
              <a:path w="859789">
                <a:moveTo>
                  <a:pt x="0" y="0"/>
                </a:moveTo>
                <a:lnTo>
                  <a:pt x="85978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413000" y="1838325"/>
            <a:ext cx="875030" cy="0"/>
          </a:xfrm>
          <a:custGeom>
            <a:avLst/>
            <a:gdLst/>
            <a:ahLst/>
            <a:cxnLst/>
            <a:rect l="l" t="t" r="r" b="b"/>
            <a:pathLst>
              <a:path w="875030">
                <a:moveTo>
                  <a:pt x="0" y="0"/>
                </a:moveTo>
                <a:lnTo>
                  <a:pt x="8750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2413001" y="946150"/>
            <a:ext cx="890269" cy="891540"/>
          </a:xfrm>
          <a:custGeom>
            <a:avLst/>
            <a:gdLst/>
            <a:ahLst/>
            <a:cxnLst/>
            <a:rect l="l" t="t" r="r" b="b"/>
            <a:pathLst>
              <a:path w="890269" h="891539">
                <a:moveTo>
                  <a:pt x="0" y="891539"/>
                </a:moveTo>
                <a:lnTo>
                  <a:pt x="890269" y="891539"/>
                </a:lnTo>
                <a:lnTo>
                  <a:pt x="890269" y="0"/>
                </a:lnTo>
                <a:lnTo>
                  <a:pt x="0" y="0"/>
                </a:lnTo>
                <a:lnTo>
                  <a:pt x="0" y="89153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524000" y="19812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69"/>
                </a:moveTo>
                <a:lnTo>
                  <a:pt x="1270" y="1269"/>
                </a:lnTo>
                <a:lnTo>
                  <a:pt x="12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524000" y="1979929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30" h="1269">
                <a:moveTo>
                  <a:pt x="0" y="1270"/>
                </a:moveTo>
                <a:lnTo>
                  <a:pt x="24130" y="1270"/>
                </a:lnTo>
                <a:lnTo>
                  <a:pt x="241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524000" y="1978660"/>
            <a:ext cx="39370" cy="1270"/>
          </a:xfrm>
          <a:custGeom>
            <a:avLst/>
            <a:gdLst/>
            <a:ahLst/>
            <a:cxnLst/>
            <a:rect l="l" t="t" r="r" b="b"/>
            <a:pathLst>
              <a:path w="39370" h="1269">
                <a:moveTo>
                  <a:pt x="0" y="1270"/>
                </a:moveTo>
                <a:lnTo>
                  <a:pt x="39370" y="1270"/>
                </a:lnTo>
                <a:lnTo>
                  <a:pt x="3937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524000" y="1977389"/>
            <a:ext cx="54610" cy="1270"/>
          </a:xfrm>
          <a:custGeom>
            <a:avLst/>
            <a:gdLst/>
            <a:ahLst/>
            <a:cxnLst/>
            <a:rect l="l" t="t" r="r" b="b"/>
            <a:pathLst>
              <a:path w="54610" h="1269">
                <a:moveTo>
                  <a:pt x="0" y="1269"/>
                </a:moveTo>
                <a:lnTo>
                  <a:pt x="54610" y="1269"/>
                </a:lnTo>
                <a:lnTo>
                  <a:pt x="546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524000" y="1976120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70"/>
                </a:moveTo>
                <a:lnTo>
                  <a:pt x="71120" y="1270"/>
                </a:lnTo>
                <a:lnTo>
                  <a:pt x="7112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524000" y="1975485"/>
            <a:ext cx="86360" cy="0"/>
          </a:xfrm>
          <a:custGeom>
            <a:avLst/>
            <a:gdLst/>
            <a:ahLst/>
            <a:cxnLst/>
            <a:rect l="l" t="t" r="r" b="b"/>
            <a:pathLst>
              <a:path w="86360">
                <a:moveTo>
                  <a:pt x="0" y="0"/>
                </a:moveTo>
                <a:lnTo>
                  <a:pt x="863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524000" y="1974214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524001" y="1972945"/>
            <a:ext cx="116839" cy="0"/>
          </a:xfrm>
          <a:custGeom>
            <a:avLst/>
            <a:gdLst/>
            <a:ahLst/>
            <a:cxnLst/>
            <a:rect l="l" t="t" r="r" b="b"/>
            <a:pathLst>
              <a:path w="116839">
                <a:moveTo>
                  <a:pt x="0" y="0"/>
                </a:moveTo>
                <a:lnTo>
                  <a:pt x="1168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524000" y="197167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80">
                <a:moveTo>
                  <a:pt x="0" y="0"/>
                </a:moveTo>
                <a:lnTo>
                  <a:pt x="1320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524000" y="1970404"/>
            <a:ext cx="148590" cy="0"/>
          </a:xfrm>
          <a:custGeom>
            <a:avLst/>
            <a:gdLst/>
            <a:ahLst/>
            <a:cxnLst/>
            <a:rect l="l" t="t" r="r" b="b"/>
            <a:pathLst>
              <a:path w="148590">
                <a:moveTo>
                  <a:pt x="0" y="0"/>
                </a:moveTo>
                <a:lnTo>
                  <a:pt x="1485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524000" y="196913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8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524000" y="1967864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524000" y="1966595"/>
            <a:ext cx="194310" cy="0"/>
          </a:xfrm>
          <a:custGeom>
            <a:avLst/>
            <a:gdLst/>
            <a:ahLst/>
            <a:cxnLst/>
            <a:rect l="l" t="t" r="r" b="b"/>
            <a:pathLst>
              <a:path w="194310">
                <a:moveTo>
                  <a:pt x="0" y="0"/>
                </a:moveTo>
                <a:lnTo>
                  <a:pt x="1943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524000" y="19653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524000" y="1964054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60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524000" y="1962785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3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524000" y="1961514"/>
            <a:ext cx="256540" cy="0"/>
          </a:xfrm>
          <a:custGeom>
            <a:avLst/>
            <a:gdLst/>
            <a:ahLst/>
            <a:cxnLst/>
            <a:rect l="l" t="t" r="r" b="b"/>
            <a:pathLst>
              <a:path w="256540">
                <a:moveTo>
                  <a:pt x="0" y="0"/>
                </a:moveTo>
                <a:lnTo>
                  <a:pt x="2565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524000" y="1960245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524000" y="1958975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2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524000" y="1957704"/>
            <a:ext cx="303530" cy="0"/>
          </a:xfrm>
          <a:custGeom>
            <a:avLst/>
            <a:gdLst/>
            <a:ahLst/>
            <a:cxnLst/>
            <a:rect l="l" t="t" r="r" b="b"/>
            <a:pathLst>
              <a:path w="303530">
                <a:moveTo>
                  <a:pt x="0" y="0"/>
                </a:moveTo>
                <a:lnTo>
                  <a:pt x="3035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524000" y="1956435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187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524000" y="1955164"/>
            <a:ext cx="334010" cy="0"/>
          </a:xfrm>
          <a:custGeom>
            <a:avLst/>
            <a:gdLst/>
            <a:ahLst/>
            <a:cxnLst/>
            <a:rect l="l" t="t" r="r" b="b"/>
            <a:pathLst>
              <a:path w="334010">
                <a:moveTo>
                  <a:pt x="0" y="0"/>
                </a:moveTo>
                <a:lnTo>
                  <a:pt x="3340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524000" y="1953895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524000" y="1952625"/>
            <a:ext cx="365760" cy="0"/>
          </a:xfrm>
          <a:custGeom>
            <a:avLst/>
            <a:gdLst/>
            <a:ahLst/>
            <a:cxnLst/>
            <a:rect l="l" t="t" r="r" b="b"/>
            <a:pathLst>
              <a:path w="365760">
                <a:moveTo>
                  <a:pt x="0" y="0"/>
                </a:moveTo>
                <a:lnTo>
                  <a:pt x="3657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524000" y="1951354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524000" y="1950085"/>
            <a:ext cx="396240" cy="0"/>
          </a:xfrm>
          <a:custGeom>
            <a:avLst/>
            <a:gdLst/>
            <a:ahLst/>
            <a:cxnLst/>
            <a:rect l="l" t="t" r="r" b="b"/>
            <a:pathLst>
              <a:path w="396240">
                <a:moveTo>
                  <a:pt x="0" y="0"/>
                </a:moveTo>
                <a:lnTo>
                  <a:pt x="3962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524000" y="1948814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524000" y="1947545"/>
            <a:ext cx="427990" cy="0"/>
          </a:xfrm>
          <a:custGeom>
            <a:avLst/>
            <a:gdLst/>
            <a:ahLst/>
            <a:cxnLst/>
            <a:rect l="l" t="t" r="r" b="b"/>
            <a:pathLst>
              <a:path w="427990">
                <a:moveTo>
                  <a:pt x="0" y="0"/>
                </a:moveTo>
                <a:lnTo>
                  <a:pt x="4279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524000" y="1946275"/>
            <a:ext cx="443230" cy="0"/>
          </a:xfrm>
          <a:custGeom>
            <a:avLst/>
            <a:gdLst/>
            <a:ahLst/>
            <a:cxnLst/>
            <a:rect l="l" t="t" r="r" b="b"/>
            <a:pathLst>
              <a:path w="443230">
                <a:moveTo>
                  <a:pt x="0" y="0"/>
                </a:moveTo>
                <a:lnTo>
                  <a:pt x="4432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524000" y="1945004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4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524000" y="194373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9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524000" y="1942464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902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524001" y="1941195"/>
            <a:ext cx="505459" cy="0"/>
          </a:xfrm>
          <a:custGeom>
            <a:avLst/>
            <a:gdLst/>
            <a:ahLst/>
            <a:cxnLst/>
            <a:rect l="l" t="t" r="r" b="b"/>
            <a:pathLst>
              <a:path w="505459">
                <a:moveTo>
                  <a:pt x="0" y="0"/>
                </a:moveTo>
                <a:lnTo>
                  <a:pt x="5054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524000" y="1939925"/>
            <a:ext cx="520700" cy="0"/>
          </a:xfrm>
          <a:custGeom>
            <a:avLst/>
            <a:gdLst/>
            <a:ahLst/>
            <a:cxnLst/>
            <a:rect l="l" t="t" r="r" b="b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524000" y="1938654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9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524000" y="1937385"/>
            <a:ext cx="552450" cy="0"/>
          </a:xfrm>
          <a:custGeom>
            <a:avLst/>
            <a:gdLst/>
            <a:ahLst/>
            <a:cxnLst/>
            <a:rect l="l" t="t" r="r" b="b"/>
            <a:pathLst>
              <a:path w="552450">
                <a:moveTo>
                  <a:pt x="0" y="0"/>
                </a:moveTo>
                <a:lnTo>
                  <a:pt x="5524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524000" y="1936114"/>
            <a:ext cx="567690" cy="0"/>
          </a:xfrm>
          <a:custGeom>
            <a:avLst/>
            <a:gdLst/>
            <a:ahLst/>
            <a:cxnLst/>
            <a:rect l="l" t="t" r="r" b="b"/>
            <a:pathLst>
              <a:path w="567690">
                <a:moveTo>
                  <a:pt x="0" y="0"/>
                </a:moveTo>
                <a:lnTo>
                  <a:pt x="5676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524000" y="1934845"/>
            <a:ext cx="582930" cy="0"/>
          </a:xfrm>
          <a:custGeom>
            <a:avLst/>
            <a:gdLst/>
            <a:ahLst/>
            <a:cxnLst/>
            <a:rect l="l" t="t" r="r" b="b"/>
            <a:pathLst>
              <a:path w="582930">
                <a:moveTo>
                  <a:pt x="0" y="0"/>
                </a:moveTo>
                <a:lnTo>
                  <a:pt x="5829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524000" y="1933575"/>
            <a:ext cx="598170" cy="0"/>
          </a:xfrm>
          <a:custGeom>
            <a:avLst/>
            <a:gdLst/>
            <a:ahLst/>
            <a:cxnLst/>
            <a:rect l="l" t="t" r="r" b="b"/>
            <a:pathLst>
              <a:path w="598170">
                <a:moveTo>
                  <a:pt x="0" y="0"/>
                </a:moveTo>
                <a:lnTo>
                  <a:pt x="5981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524000" y="1932304"/>
            <a:ext cx="614680" cy="0"/>
          </a:xfrm>
          <a:custGeom>
            <a:avLst/>
            <a:gdLst/>
            <a:ahLst/>
            <a:cxnLst/>
            <a:rect l="l" t="t" r="r" b="b"/>
            <a:pathLst>
              <a:path w="614680">
                <a:moveTo>
                  <a:pt x="0" y="0"/>
                </a:moveTo>
                <a:lnTo>
                  <a:pt x="6146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524000" y="193103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0" y="0"/>
                </a:moveTo>
                <a:lnTo>
                  <a:pt x="6299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524000" y="1929764"/>
            <a:ext cx="645160" cy="0"/>
          </a:xfrm>
          <a:custGeom>
            <a:avLst/>
            <a:gdLst/>
            <a:ahLst/>
            <a:cxnLst/>
            <a:rect l="l" t="t" r="r" b="b"/>
            <a:pathLst>
              <a:path w="645160">
                <a:moveTo>
                  <a:pt x="0" y="0"/>
                </a:moveTo>
                <a:lnTo>
                  <a:pt x="6451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524000" y="1928495"/>
            <a:ext cx="660400" cy="0"/>
          </a:xfrm>
          <a:custGeom>
            <a:avLst/>
            <a:gdLst/>
            <a:ahLst/>
            <a:cxnLst/>
            <a:rect l="l" t="t" r="r" b="b"/>
            <a:pathLst>
              <a:path w="660400">
                <a:moveTo>
                  <a:pt x="0" y="0"/>
                </a:moveTo>
                <a:lnTo>
                  <a:pt x="6604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524000" y="1927225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524000" y="1925954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21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524000" y="1924685"/>
            <a:ext cx="707390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73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524000" y="1923414"/>
            <a:ext cx="722630" cy="0"/>
          </a:xfrm>
          <a:custGeom>
            <a:avLst/>
            <a:gdLst/>
            <a:ahLst/>
            <a:cxnLst/>
            <a:rect l="l" t="t" r="r" b="b"/>
            <a:pathLst>
              <a:path w="722630">
                <a:moveTo>
                  <a:pt x="0" y="0"/>
                </a:moveTo>
                <a:lnTo>
                  <a:pt x="7226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524000" y="1922145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8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524000" y="1920875"/>
            <a:ext cx="754380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43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524000" y="1919604"/>
            <a:ext cx="769620" cy="0"/>
          </a:xfrm>
          <a:custGeom>
            <a:avLst/>
            <a:gdLst/>
            <a:ahLst/>
            <a:cxnLst/>
            <a:rect l="l" t="t" r="r" b="b"/>
            <a:pathLst>
              <a:path w="769620">
                <a:moveTo>
                  <a:pt x="0" y="0"/>
                </a:moveTo>
                <a:lnTo>
                  <a:pt x="7696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524000" y="1918335"/>
            <a:ext cx="784860" cy="0"/>
          </a:xfrm>
          <a:custGeom>
            <a:avLst/>
            <a:gdLst/>
            <a:ahLst/>
            <a:cxnLst/>
            <a:rect l="l" t="t" r="r" b="b"/>
            <a:pathLst>
              <a:path w="784860">
                <a:moveTo>
                  <a:pt x="0" y="0"/>
                </a:moveTo>
                <a:lnTo>
                  <a:pt x="7848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524000" y="1917064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524000" y="1915795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>
                <a:moveTo>
                  <a:pt x="0" y="0"/>
                </a:moveTo>
                <a:lnTo>
                  <a:pt x="8166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524000" y="1914525"/>
            <a:ext cx="831850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8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524000" y="1913254"/>
            <a:ext cx="847090" cy="0"/>
          </a:xfrm>
          <a:custGeom>
            <a:avLst/>
            <a:gdLst/>
            <a:ahLst/>
            <a:cxnLst/>
            <a:rect l="l" t="t" r="r" b="b"/>
            <a:pathLst>
              <a:path w="847090">
                <a:moveTo>
                  <a:pt x="0" y="0"/>
                </a:moveTo>
                <a:lnTo>
                  <a:pt x="8470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524000" y="1911985"/>
            <a:ext cx="862330" cy="0"/>
          </a:xfrm>
          <a:custGeom>
            <a:avLst/>
            <a:gdLst/>
            <a:ahLst/>
            <a:cxnLst/>
            <a:rect l="l" t="t" r="r" b="b"/>
            <a:pathLst>
              <a:path w="862330">
                <a:moveTo>
                  <a:pt x="0" y="0"/>
                </a:moveTo>
                <a:lnTo>
                  <a:pt x="8623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524000" y="1910714"/>
            <a:ext cx="878840" cy="0"/>
          </a:xfrm>
          <a:custGeom>
            <a:avLst/>
            <a:gdLst/>
            <a:ahLst/>
            <a:cxnLst/>
            <a:rect l="l" t="t" r="r" b="b"/>
            <a:pathLst>
              <a:path w="878840">
                <a:moveTo>
                  <a:pt x="0" y="0"/>
                </a:moveTo>
                <a:lnTo>
                  <a:pt x="8788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524000" y="946150"/>
            <a:ext cx="889000" cy="963930"/>
          </a:xfrm>
          <a:custGeom>
            <a:avLst/>
            <a:gdLst/>
            <a:ahLst/>
            <a:cxnLst/>
            <a:rect l="l" t="t" r="r" b="b"/>
            <a:pathLst>
              <a:path w="889000" h="963930">
                <a:moveTo>
                  <a:pt x="0" y="963929"/>
                </a:moveTo>
                <a:lnTo>
                  <a:pt x="889000" y="963929"/>
                </a:lnTo>
                <a:lnTo>
                  <a:pt x="889000" y="0"/>
                </a:lnTo>
                <a:lnTo>
                  <a:pt x="0" y="0"/>
                </a:lnTo>
                <a:lnTo>
                  <a:pt x="0" y="96392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488680" y="370840"/>
            <a:ext cx="276860" cy="739140"/>
          </a:xfrm>
          <a:custGeom>
            <a:avLst/>
            <a:gdLst/>
            <a:ahLst/>
            <a:cxnLst/>
            <a:rect l="l" t="t" r="r" b="b"/>
            <a:pathLst>
              <a:path w="276859" h="739140">
                <a:moveTo>
                  <a:pt x="0" y="739139"/>
                </a:moveTo>
                <a:lnTo>
                  <a:pt x="276860" y="739139"/>
                </a:lnTo>
                <a:lnTo>
                  <a:pt x="276860" y="0"/>
                </a:lnTo>
                <a:lnTo>
                  <a:pt x="0" y="0"/>
                </a:lnTo>
                <a:lnTo>
                  <a:pt x="0" y="73913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488680" y="0"/>
            <a:ext cx="278130" cy="370840"/>
          </a:xfrm>
          <a:custGeom>
            <a:avLst/>
            <a:gdLst/>
            <a:ahLst/>
            <a:cxnLst/>
            <a:rect l="l" t="t" r="r" b="b"/>
            <a:pathLst>
              <a:path w="278129" h="370840">
                <a:moveTo>
                  <a:pt x="0" y="370839"/>
                </a:moveTo>
                <a:lnTo>
                  <a:pt x="278129" y="370839"/>
                </a:lnTo>
                <a:lnTo>
                  <a:pt x="27812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492490" y="1496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488680" y="14947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535669" y="14935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488680" y="1492250"/>
            <a:ext cx="68580" cy="1270"/>
          </a:xfrm>
          <a:custGeom>
            <a:avLst/>
            <a:gdLst/>
            <a:ahLst/>
            <a:cxnLst/>
            <a:rect l="l" t="t" r="r" b="b"/>
            <a:pathLst>
              <a:path w="68579" h="1269">
                <a:moveTo>
                  <a:pt x="0" y="1269"/>
                </a:moveTo>
                <a:lnTo>
                  <a:pt x="68579" y="1269"/>
                </a:lnTo>
                <a:lnTo>
                  <a:pt x="685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488680" y="1491614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1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601709" y="1489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488680" y="14890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644890" y="14871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488680" y="14865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488680" y="14852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39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709659" y="1483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488680" y="14827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752840" y="148081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29" y="1270"/>
                </a:lnTo>
                <a:lnTo>
                  <a:pt x="114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488680" y="1111250"/>
            <a:ext cx="275590" cy="369570"/>
          </a:xfrm>
          <a:custGeom>
            <a:avLst/>
            <a:gdLst/>
            <a:ahLst/>
            <a:cxnLst/>
            <a:rect l="l" t="t" r="r" b="b"/>
            <a:pathLst>
              <a:path w="275590" h="369569">
                <a:moveTo>
                  <a:pt x="0" y="369569"/>
                </a:moveTo>
                <a:lnTo>
                  <a:pt x="275590" y="369569"/>
                </a:lnTo>
                <a:lnTo>
                  <a:pt x="275590" y="0"/>
                </a:lnTo>
                <a:lnTo>
                  <a:pt x="0" y="0"/>
                </a:lnTo>
                <a:lnTo>
                  <a:pt x="0" y="3695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20928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210550" y="15125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209280" y="15113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59" h="1269">
                <a:moveTo>
                  <a:pt x="0" y="1269"/>
                </a:moveTo>
                <a:lnTo>
                  <a:pt x="22860" y="1269"/>
                </a:lnTo>
                <a:lnTo>
                  <a:pt x="2286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209280" y="1510030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276590" y="1508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209280" y="150812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319769" y="15062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209280" y="150558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207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209280" y="150431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6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384540" y="1502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209280" y="150177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8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427719" y="14998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209281" y="1499235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4002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209280" y="1497964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6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20928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20928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20928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20928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20928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20928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93115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951470" y="1527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931150" y="15265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10" y="1269"/>
                </a:lnTo>
                <a:lnTo>
                  <a:pt x="419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994650" y="15252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931150" y="15240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89" y="1269"/>
                </a:lnTo>
                <a:lnTo>
                  <a:pt x="850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7931150" y="15233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059419" y="1521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931150" y="15208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102600" y="15189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931150" y="15182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40">
                <a:moveTo>
                  <a:pt x="0" y="0"/>
                </a:moveTo>
                <a:lnTo>
                  <a:pt x="193040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7931151" y="15170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6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167369" y="1515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7931150" y="15144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09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793115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793115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793115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793115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93115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793115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793115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793115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793115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793115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93115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765175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669529" y="15443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651750" y="1543050"/>
            <a:ext cx="39370" cy="1270"/>
          </a:xfrm>
          <a:custGeom>
            <a:avLst/>
            <a:gdLst/>
            <a:ahLst/>
            <a:cxnLst/>
            <a:rect l="l" t="t" r="r" b="b"/>
            <a:pathLst>
              <a:path w="39370" h="1269">
                <a:moveTo>
                  <a:pt x="0" y="1269"/>
                </a:moveTo>
                <a:lnTo>
                  <a:pt x="39370" y="1269"/>
                </a:lnTo>
                <a:lnTo>
                  <a:pt x="393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651750" y="1541780"/>
            <a:ext cx="60960" cy="1270"/>
          </a:xfrm>
          <a:custGeom>
            <a:avLst/>
            <a:gdLst/>
            <a:ahLst/>
            <a:cxnLst/>
            <a:rect l="l" t="t" r="r" b="b"/>
            <a:pathLst>
              <a:path w="60960" h="1269">
                <a:moveTo>
                  <a:pt x="0" y="1270"/>
                </a:moveTo>
                <a:lnTo>
                  <a:pt x="60960" y="1270"/>
                </a:lnTo>
                <a:lnTo>
                  <a:pt x="609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7734300" y="1540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7651751" y="1539875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4139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7777479" y="15379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7651750" y="1537335"/>
            <a:ext cx="147320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32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7651750" y="1536064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0" y="0"/>
                </a:moveTo>
                <a:lnTo>
                  <a:pt x="16891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842250" y="1534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651750" y="1533525"/>
            <a:ext cx="212090" cy="0"/>
          </a:xfrm>
          <a:custGeom>
            <a:avLst/>
            <a:gdLst/>
            <a:ahLst/>
            <a:cxnLst/>
            <a:rect l="l" t="t" r="r" b="b"/>
            <a:pathLst>
              <a:path w="212089">
                <a:moveTo>
                  <a:pt x="0" y="0"/>
                </a:moveTo>
                <a:lnTo>
                  <a:pt x="212089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885429" y="15316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7651750" y="15309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527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7651750" y="15297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765175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65175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765175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765175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765175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765175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765175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765175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765175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765175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765175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65175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765175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765175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765175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65175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737362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7373620" y="156083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13969" y="0"/>
                </a:moveTo>
                <a:lnTo>
                  <a:pt x="0" y="0"/>
                </a:lnTo>
                <a:lnTo>
                  <a:pt x="0" y="1270"/>
                </a:lnTo>
                <a:lnTo>
                  <a:pt x="13969" y="1270"/>
                </a:lnTo>
                <a:lnTo>
                  <a:pt x="1396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7409179" y="1559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7373620" y="1558289"/>
            <a:ext cx="57150" cy="1270"/>
          </a:xfrm>
          <a:custGeom>
            <a:avLst/>
            <a:gdLst/>
            <a:ahLst/>
            <a:cxnLst/>
            <a:rect l="l" t="t" r="r" b="b"/>
            <a:pathLst>
              <a:path w="57150" h="1269">
                <a:moveTo>
                  <a:pt x="0" y="1269"/>
                </a:moveTo>
                <a:lnTo>
                  <a:pt x="57150" y="1269"/>
                </a:lnTo>
                <a:lnTo>
                  <a:pt x="571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7452359" y="15570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7373620" y="155638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3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7373620" y="155511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517129" y="15532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7373620" y="155257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560309" y="15506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373621" y="15500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827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373620" y="1548764"/>
            <a:ext cx="229870" cy="0"/>
          </a:xfrm>
          <a:custGeom>
            <a:avLst/>
            <a:gdLst/>
            <a:ahLst/>
            <a:cxnLst/>
            <a:rect l="l" t="t" r="r" b="b"/>
            <a:pathLst>
              <a:path w="229870">
                <a:moveTo>
                  <a:pt x="0" y="0"/>
                </a:moveTo>
                <a:lnTo>
                  <a:pt x="22986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7626350" y="1546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7373620" y="1546225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1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37362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37362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737362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37362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37362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37362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37362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37362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37362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37362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37362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737362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37362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37362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37362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37362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37362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37362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737362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37362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37362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09549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095490" y="15773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40">
                <a:moveTo>
                  <a:pt x="10160" y="0"/>
                </a:moveTo>
                <a:lnTo>
                  <a:pt x="0" y="0"/>
                </a:lnTo>
                <a:lnTo>
                  <a:pt x="0" y="2539"/>
                </a:lnTo>
                <a:lnTo>
                  <a:pt x="10160" y="2539"/>
                </a:lnTo>
                <a:lnTo>
                  <a:pt x="1016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127240" y="15760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095490" y="15748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095490" y="1573530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29" h="1269">
                <a:moveTo>
                  <a:pt x="0" y="1270"/>
                </a:moveTo>
                <a:lnTo>
                  <a:pt x="74930" y="1270"/>
                </a:lnTo>
                <a:lnTo>
                  <a:pt x="749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192009" y="1572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095490" y="15716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235190" y="15697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095490" y="156908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89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095490" y="1567814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8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301229" y="15659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095491" y="15652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3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344409" y="15633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095490" y="15627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1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095490" y="156146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09549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709549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09549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09549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09549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09549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09549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09549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09549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09549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09549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09549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09549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09549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09549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09549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09549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09549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09549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09549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09549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09549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09549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709549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09549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09549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681609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6816090" y="1593850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0" y="2539"/>
                </a:moveTo>
                <a:lnTo>
                  <a:pt x="7620" y="2539"/>
                </a:lnTo>
                <a:lnTo>
                  <a:pt x="762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6816091" y="1592580"/>
            <a:ext cx="29209" cy="1270"/>
          </a:xfrm>
          <a:custGeom>
            <a:avLst/>
            <a:gdLst/>
            <a:ahLst/>
            <a:cxnLst/>
            <a:rect l="l" t="t" r="r" b="b"/>
            <a:pathLst>
              <a:path w="29210" h="1269">
                <a:moveTo>
                  <a:pt x="0" y="1270"/>
                </a:moveTo>
                <a:lnTo>
                  <a:pt x="29210" y="1270"/>
                </a:lnTo>
                <a:lnTo>
                  <a:pt x="2921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6866890" y="1591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6816090" y="1590039"/>
            <a:ext cx="72390" cy="1270"/>
          </a:xfrm>
          <a:custGeom>
            <a:avLst/>
            <a:gdLst/>
            <a:ahLst/>
            <a:cxnLst/>
            <a:rect l="l" t="t" r="r" b="b"/>
            <a:pathLst>
              <a:path w="72389" h="1269">
                <a:moveTo>
                  <a:pt x="0" y="1269"/>
                </a:moveTo>
                <a:lnTo>
                  <a:pt x="72389" y="1269"/>
                </a:lnTo>
                <a:lnTo>
                  <a:pt x="723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6910070" y="15887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6816090" y="15881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70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6816090" y="1586864"/>
            <a:ext cx="138430" cy="0"/>
          </a:xfrm>
          <a:custGeom>
            <a:avLst/>
            <a:gdLst/>
            <a:ahLst/>
            <a:cxnLst/>
            <a:rect l="l" t="t" r="r" b="b"/>
            <a:pathLst>
              <a:path w="138429">
                <a:moveTo>
                  <a:pt x="0" y="0"/>
                </a:moveTo>
                <a:lnTo>
                  <a:pt x="13843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6976109" y="1584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6816090" y="1584325"/>
            <a:ext cx="181610" cy="0"/>
          </a:xfrm>
          <a:custGeom>
            <a:avLst/>
            <a:gdLst/>
            <a:ahLst/>
            <a:cxnLst/>
            <a:rect l="l" t="t" r="r" b="b"/>
            <a:pathLst>
              <a:path w="181610">
                <a:moveTo>
                  <a:pt x="0" y="0"/>
                </a:moveTo>
                <a:lnTo>
                  <a:pt x="18161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019290" y="15824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816090" y="158178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789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6816091" y="1580514"/>
            <a:ext cx="246379" cy="0"/>
          </a:xfrm>
          <a:custGeom>
            <a:avLst/>
            <a:gdLst/>
            <a:ahLst/>
            <a:cxnLst/>
            <a:rect l="l" t="t" r="r" b="b"/>
            <a:pathLst>
              <a:path w="246379">
                <a:moveTo>
                  <a:pt x="0" y="0"/>
                </a:moveTo>
                <a:lnTo>
                  <a:pt x="24638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084059" y="15786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29" y="1270"/>
                </a:lnTo>
                <a:lnTo>
                  <a:pt x="114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681609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681609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681609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681609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681609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681609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681609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681609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681609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681609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681609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681609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681609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681609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681609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681609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681609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681609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681609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681609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681609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681609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681609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681609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681609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681609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681609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681609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681609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681609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681609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681609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653795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6541770" y="1610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6537959" y="16090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6584950" y="16078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6537959" y="1606550"/>
            <a:ext cx="68580" cy="1270"/>
          </a:xfrm>
          <a:custGeom>
            <a:avLst/>
            <a:gdLst/>
            <a:ahLst/>
            <a:cxnLst/>
            <a:rect l="l" t="t" r="r" b="b"/>
            <a:pathLst>
              <a:path w="68579" h="1269">
                <a:moveTo>
                  <a:pt x="0" y="1269"/>
                </a:moveTo>
                <a:lnTo>
                  <a:pt x="68579" y="1269"/>
                </a:lnTo>
                <a:lnTo>
                  <a:pt x="685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6537959" y="160591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6650990" y="1604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6537959" y="16033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61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6694170" y="16014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6537959" y="16008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6537959" y="15995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89">
                <a:moveTo>
                  <a:pt x="0" y="0"/>
                </a:moveTo>
                <a:lnTo>
                  <a:pt x="19938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6758940" y="1597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6537959" y="15970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6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6802120" y="1595119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0" y="1270"/>
                </a:moveTo>
                <a:lnTo>
                  <a:pt x="13969" y="1270"/>
                </a:lnTo>
                <a:lnTo>
                  <a:pt x="1396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653795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653795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653795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653795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653795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653795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653795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653795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653795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653795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653795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653795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653795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653795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53795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53795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53795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53795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53795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53795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653795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653795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653795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653795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653795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653795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653795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653795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653795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53795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653795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653795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653795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653795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653795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653795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53795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25855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259829" y="1626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258559" y="16256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69"/>
                </a:moveTo>
                <a:lnTo>
                  <a:pt x="22860" y="1269"/>
                </a:lnTo>
                <a:lnTo>
                  <a:pt x="2286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258559" y="1624330"/>
            <a:ext cx="45720" cy="1270"/>
          </a:xfrm>
          <a:custGeom>
            <a:avLst/>
            <a:gdLst/>
            <a:ahLst/>
            <a:cxnLst/>
            <a:rect l="l" t="t" r="r" b="b"/>
            <a:pathLst>
              <a:path w="45720" h="1269">
                <a:moveTo>
                  <a:pt x="0" y="1270"/>
                </a:moveTo>
                <a:lnTo>
                  <a:pt x="45719" y="1270"/>
                </a:lnTo>
                <a:lnTo>
                  <a:pt x="457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325870" y="1623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258559" y="162242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369050" y="16205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258559" y="161988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207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258559" y="161861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66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433820" y="1616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258559" y="161607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85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477000" y="16141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258560" y="1613535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4002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258559" y="1612264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61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25855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25855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25855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25855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25855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25855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25855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25855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25855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625855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625855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625855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625855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625855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625855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625855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625855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625855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625855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625855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625855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625855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625855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625855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625855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625855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625855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625855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625855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625855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625855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625855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625855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625855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625855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625855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625855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625855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625855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625855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625855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625855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598042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6000750" y="1642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5980429" y="16408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10" y="1269"/>
                </a:lnTo>
                <a:lnTo>
                  <a:pt x="419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6043929" y="1639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5980429" y="16383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90" y="1269"/>
                </a:lnTo>
                <a:lnTo>
                  <a:pt x="8509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5980429" y="16376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8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6108700" y="1635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5980429" y="16351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6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6151879" y="16332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5980429" y="16325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39">
                <a:moveTo>
                  <a:pt x="0" y="0"/>
                </a:moveTo>
                <a:lnTo>
                  <a:pt x="19304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5980430" y="16313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6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6216650" y="1629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5980429" y="16287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1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598042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598042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598042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598042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598042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598042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598042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598042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598042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598042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598042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598042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598042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598042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598042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598042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598042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598042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598042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598042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598042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598042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598042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598042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598042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598042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98042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98042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598042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598042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598042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598042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598042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598042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598042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598042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598042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598042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598042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598042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598042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598042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598042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598042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598042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598042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598042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570230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5718809" y="16586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5702300" y="16573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5702300" y="16560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5783579" y="1654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5702300" y="16541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7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5826759" y="16522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5702300" y="16516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5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5702300" y="16503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63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5891529" y="1648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5702300" y="16478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5934709" y="16459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5702300" y="164528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5702300" y="16440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570230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570230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570230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570230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570230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570230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570230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570230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570230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570230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570230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570230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570230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570230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570230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570230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570230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570230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570230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570230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570230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570230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570230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570230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570230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570230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570230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570230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570230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570230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570230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570230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570230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570230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570230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570230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570230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570230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570230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570230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570230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570230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570230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570230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570230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570230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570230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570230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570230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570230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570230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570230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542290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5422900" y="1675129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13970" y="0"/>
                </a:moveTo>
                <a:lnTo>
                  <a:pt x="0" y="0"/>
                </a:lnTo>
                <a:lnTo>
                  <a:pt x="0" y="1270"/>
                </a:lnTo>
                <a:lnTo>
                  <a:pt x="13970" y="1270"/>
                </a:lnTo>
                <a:lnTo>
                  <a:pt x="1397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5458459" y="1673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5422900" y="1672589"/>
            <a:ext cx="57150" cy="1270"/>
          </a:xfrm>
          <a:custGeom>
            <a:avLst/>
            <a:gdLst/>
            <a:ahLst/>
            <a:cxnLst/>
            <a:rect l="l" t="t" r="r" b="b"/>
            <a:pathLst>
              <a:path w="57150" h="1269">
                <a:moveTo>
                  <a:pt x="0" y="1269"/>
                </a:moveTo>
                <a:lnTo>
                  <a:pt x="57150" y="1269"/>
                </a:lnTo>
                <a:lnTo>
                  <a:pt x="571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5501640" y="16713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5422900" y="167068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32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5422900" y="166941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5566409" y="1667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5422900" y="166687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5609590" y="16649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5422901" y="16643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827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5422900" y="1663064"/>
            <a:ext cx="231140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113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5675629" y="1661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5422900" y="1660525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2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542290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542290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542290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542290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542290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542290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542290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542290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542290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542290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542290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542290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542290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542290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542290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542290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542290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542290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542290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542290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542290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542290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542290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542290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542290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542290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542290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542290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542290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542290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542290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542290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542290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542290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542290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542290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542290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542290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542290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542290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542290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542290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542290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542290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542290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542290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542290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542290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542290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542290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542290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542290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542290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542290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542290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542290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542290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514477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5144770" y="16916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159" y="0"/>
                </a:moveTo>
                <a:lnTo>
                  <a:pt x="0" y="0"/>
                </a:lnTo>
                <a:lnTo>
                  <a:pt x="0" y="2539"/>
                </a:lnTo>
                <a:lnTo>
                  <a:pt x="10159" y="2539"/>
                </a:lnTo>
                <a:lnTo>
                  <a:pt x="1015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5176520" y="16903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5144770" y="16891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5144770" y="1687829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29" h="1269">
                <a:moveTo>
                  <a:pt x="0" y="1270"/>
                </a:moveTo>
                <a:lnTo>
                  <a:pt x="74929" y="1270"/>
                </a:lnTo>
                <a:lnTo>
                  <a:pt x="749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5241290" y="1686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5144770" y="16859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0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5284470" y="16840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5144770" y="168338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8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5144770" y="168211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4150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5350509" y="16802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5144771" y="16795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3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5393690" y="16776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5144770" y="16770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0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5144770" y="167576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514477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514477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514477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514477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514477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514477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514477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514477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514477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514477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514477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514477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514477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514477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514477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514477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514477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514477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514477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514477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514477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514477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514477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514477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514477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514477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514477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514477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514477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514477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514477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514477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514477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514477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514477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514477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514477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514477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514477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514477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514477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514477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514477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514477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514477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514477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514477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514477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514477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514477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514477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514477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514477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514477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514477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514477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514477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514477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514477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514477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514477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514477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486664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4866640" y="170815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2539"/>
                </a:moveTo>
                <a:lnTo>
                  <a:pt x="6350" y="2539"/>
                </a:lnTo>
                <a:lnTo>
                  <a:pt x="635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4866640" y="1706879"/>
            <a:ext cx="27940" cy="1270"/>
          </a:xfrm>
          <a:custGeom>
            <a:avLst/>
            <a:gdLst/>
            <a:ahLst/>
            <a:cxnLst/>
            <a:rect l="l" t="t" r="r" b="b"/>
            <a:pathLst>
              <a:path w="27939" h="1269">
                <a:moveTo>
                  <a:pt x="0" y="1270"/>
                </a:moveTo>
                <a:lnTo>
                  <a:pt x="27939" y="1270"/>
                </a:lnTo>
                <a:lnTo>
                  <a:pt x="279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4916170" y="17056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4866640" y="17043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4959350" y="170307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4866640" y="17024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70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4866640" y="1701164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5025390" y="1699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4866640" y="16986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5068570" y="16967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4866640" y="1696085"/>
            <a:ext cx="223520" cy="0"/>
          </a:xfrm>
          <a:custGeom>
            <a:avLst/>
            <a:gdLst/>
            <a:ahLst/>
            <a:cxnLst/>
            <a:rect l="l" t="t" r="r" b="b"/>
            <a:pathLst>
              <a:path w="223520">
                <a:moveTo>
                  <a:pt x="0" y="0"/>
                </a:moveTo>
                <a:lnTo>
                  <a:pt x="22352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4866640" y="1694814"/>
            <a:ext cx="245110" cy="0"/>
          </a:xfrm>
          <a:custGeom>
            <a:avLst/>
            <a:gdLst/>
            <a:ahLst/>
            <a:cxnLst/>
            <a:rect l="l" t="t" r="r" b="b"/>
            <a:pathLst>
              <a:path w="245110">
                <a:moveTo>
                  <a:pt x="0" y="0"/>
                </a:moveTo>
                <a:lnTo>
                  <a:pt x="24511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5133340" y="16929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30" y="1270"/>
                </a:lnTo>
                <a:lnTo>
                  <a:pt x="114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486664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486664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486664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486664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486664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486664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486664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486664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486664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486664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486664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486664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486664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486664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486664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486664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486664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486664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486664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486664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486664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486664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486664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486664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486664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486664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486664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486664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486664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486664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486664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486664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486664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486664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486664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486664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486664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486664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486664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486664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486664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486664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486664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486664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486664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486664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486664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486664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486664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486664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486664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486664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486664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486664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486664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486664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486664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486664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486664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486664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486664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486664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486664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486664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486664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486664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486664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486664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458723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4591050" y="1724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4587239" y="17233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4634229" y="172212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59" y="1270"/>
                </a:lnTo>
                <a:lnTo>
                  <a:pt x="2285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4587239" y="1720850"/>
            <a:ext cx="69850" cy="1270"/>
          </a:xfrm>
          <a:custGeom>
            <a:avLst/>
            <a:gdLst/>
            <a:ahLst/>
            <a:cxnLst/>
            <a:rect l="l" t="t" r="r" b="b"/>
            <a:pathLst>
              <a:path w="69850" h="1269">
                <a:moveTo>
                  <a:pt x="0" y="1269"/>
                </a:moveTo>
                <a:lnTo>
                  <a:pt x="69850" y="1269"/>
                </a:lnTo>
                <a:lnTo>
                  <a:pt x="698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4587239" y="172021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4700270" y="1718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4587239" y="17176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19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4743450" y="17157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4587239" y="17151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4587239" y="17138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89">
                <a:moveTo>
                  <a:pt x="0" y="0"/>
                </a:moveTo>
                <a:lnTo>
                  <a:pt x="199389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4808220" y="1711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4587239" y="17113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4851400" y="170942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458723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458723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458723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458723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458723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458723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458723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458723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458723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458723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458723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458723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458723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458723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458723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458723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458723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458723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458723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458723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458723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458723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458723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458723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458723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458723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458723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458723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458723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458723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458723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458723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458723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458723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458723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458723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458723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458723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458723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458723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458723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458723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458723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458723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458723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458723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458723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458723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458723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458723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458723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458723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458723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458723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458723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458723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458723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458723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458723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458723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458723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458723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458723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458723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458723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458723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458723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458723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458723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458723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458723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458723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458723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430911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4309110" y="1739900"/>
            <a:ext cx="22860" cy="2540"/>
          </a:xfrm>
          <a:custGeom>
            <a:avLst/>
            <a:gdLst/>
            <a:ahLst/>
            <a:cxnLst/>
            <a:rect l="l" t="t" r="r" b="b"/>
            <a:pathLst>
              <a:path w="22860" h="2539">
                <a:moveTo>
                  <a:pt x="0" y="2539"/>
                </a:moveTo>
                <a:lnTo>
                  <a:pt x="22859" y="2539"/>
                </a:lnTo>
                <a:lnTo>
                  <a:pt x="22859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4309110" y="1738629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4375150" y="1737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4309110" y="173672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4418329" y="17348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4309110" y="1734185"/>
            <a:ext cx="130810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4309110" y="173291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4483100" y="1731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4309110" y="1730375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4526279" y="17284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4309110" y="1727835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75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4309110" y="172656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350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4309110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4309110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4309110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4309110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4309110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4309110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4309110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4309110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4309110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4309110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430911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430911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430911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430911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430911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430911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430911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430911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430911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430911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430911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430911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430911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430911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430911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430911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430911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430911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430911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430911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430911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430911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430911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430911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430911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430911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430911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430911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430911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430911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430911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430911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430911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430911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430911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430911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430911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430911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430911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430911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430911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430911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430911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430911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430911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430911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430911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430911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430911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430911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430911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430911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430911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430911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430911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430911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430911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430911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430911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430911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430911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430911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430911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430911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430911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430911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430911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430911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402971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4050029" y="1756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4029710" y="17551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09" y="1269"/>
                </a:lnTo>
                <a:lnTo>
                  <a:pt x="4190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4093210" y="1753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4029710" y="17526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89" y="1269"/>
                </a:lnTo>
                <a:lnTo>
                  <a:pt x="850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4029710" y="17519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4157979" y="1750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4029710" y="17494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4201160" y="17475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4029710" y="17468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39">
                <a:moveTo>
                  <a:pt x="0" y="0"/>
                </a:moveTo>
                <a:lnTo>
                  <a:pt x="19303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4029711" y="17456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62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4265929" y="1743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4029710" y="17430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4029710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4029710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4029710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4029710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4029710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4029710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4029710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4029710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4029710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4029710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4029710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4029710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4029710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4029710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4029710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4029710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4029710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4029710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4029710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4029710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4029710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4029710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4029710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4029710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4029710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4029710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402971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402971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402971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402971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402971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402971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402971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402971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402971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402971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402971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402971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402971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402971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402971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402971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402971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402971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402971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402971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402971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402971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402971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402971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402971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402971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402971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402971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402971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402971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402971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402971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402971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402971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402971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402971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402971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402971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402971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402971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402971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402971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402971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402971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402971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402971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402971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402971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402971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402971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402971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402971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402971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402971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402971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402971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402971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375157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3768089" y="17729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3751579" y="17716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3751579" y="17703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3832860" y="1769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3751579" y="17684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3876039" y="1766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3751579" y="17659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5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3751579" y="17646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63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3940810" y="1762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3751579" y="17621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3983989" y="176022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3751579" y="17595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69">
                <a:moveTo>
                  <a:pt x="0" y="0"/>
                </a:moveTo>
                <a:lnTo>
                  <a:pt x="25526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3751579" y="17583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5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375157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375157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375157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375157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375157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375157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375157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375157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375157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375157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375157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375157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375157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375157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375157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375157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375157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375157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375157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375157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375157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375157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375157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375157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375157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375157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375157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375157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375157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375157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375157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375157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375157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375157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375157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375157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375157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375157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375157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375157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375157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375157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375157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375157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375157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375157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375157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375157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375157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375157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375157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375157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375157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375157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375157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375157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75157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375157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375157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375157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375157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375157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375157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75157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375157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375157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375157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375157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375157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75157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375157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375157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375157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375157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375157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375157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375157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375157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375157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375157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75157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375157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375157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375157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375157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375157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375157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375157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347345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3473450" y="178942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12700" y="0"/>
                </a:moveTo>
                <a:lnTo>
                  <a:pt x="0" y="0"/>
                </a:lnTo>
                <a:lnTo>
                  <a:pt x="0" y="1270"/>
                </a:lnTo>
                <a:lnTo>
                  <a:pt x="12700" y="1270"/>
                </a:lnTo>
                <a:lnTo>
                  <a:pt x="1270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3507739" y="1788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3473450" y="1786889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80" h="1269">
                <a:moveTo>
                  <a:pt x="0" y="1269"/>
                </a:moveTo>
                <a:lnTo>
                  <a:pt x="55880" y="1269"/>
                </a:lnTo>
                <a:lnTo>
                  <a:pt x="5588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3550920" y="17856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3473450" y="1784985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906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3473450" y="1783714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65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3615689" y="1781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3473450" y="178117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8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3658870" y="177927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3473451" y="17786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8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3473450" y="1777364"/>
            <a:ext cx="229870" cy="0"/>
          </a:xfrm>
          <a:custGeom>
            <a:avLst/>
            <a:gdLst/>
            <a:ahLst/>
            <a:cxnLst/>
            <a:rect l="l" t="t" r="r" b="b"/>
            <a:pathLst>
              <a:path w="229869">
                <a:moveTo>
                  <a:pt x="0" y="0"/>
                </a:moveTo>
                <a:lnTo>
                  <a:pt x="229869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3724910" y="1775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3473450" y="1774825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3473450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3473450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3473450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3473450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3473450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3473450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3473450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3473450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3473450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3473450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3473450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3473450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3473450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3473450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3473450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3473450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3473450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3473450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3473450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3473450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3473450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3473450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3473450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3473450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3473450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347345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347345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347345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347345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347345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347345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347345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347345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347345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347345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347345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347345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347345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347345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347345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347345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347345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347345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347345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347345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347345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347345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347345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347345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347345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347345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347345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347345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347345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347345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347345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347345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347345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347345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347345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347345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347345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347345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347345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347345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347345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347345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347345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347345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347345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347345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347345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347345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347345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347345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347345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347345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347345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347345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347345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347345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347345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347345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347345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347345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347345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347345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347345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347345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347345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347345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347345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347345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319405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3194050" y="18059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160" y="0"/>
                </a:moveTo>
                <a:lnTo>
                  <a:pt x="0" y="0"/>
                </a:lnTo>
                <a:lnTo>
                  <a:pt x="0" y="2539"/>
                </a:lnTo>
                <a:lnTo>
                  <a:pt x="10160" y="2539"/>
                </a:lnTo>
                <a:lnTo>
                  <a:pt x="1016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3225800" y="18046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3194050" y="18034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3194050" y="1802129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30" h="1269">
                <a:moveTo>
                  <a:pt x="0" y="1270"/>
                </a:moveTo>
                <a:lnTo>
                  <a:pt x="74930" y="1270"/>
                </a:lnTo>
                <a:lnTo>
                  <a:pt x="749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3290570" y="1800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3194050" y="18002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3335020" y="17983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3194050" y="1797685"/>
            <a:ext cx="162560" cy="0"/>
          </a:xfrm>
          <a:custGeom>
            <a:avLst/>
            <a:gdLst/>
            <a:ahLst/>
            <a:cxnLst/>
            <a:rect l="l" t="t" r="r" b="b"/>
            <a:pathLst>
              <a:path w="162560">
                <a:moveTo>
                  <a:pt x="0" y="0"/>
                </a:moveTo>
                <a:lnTo>
                  <a:pt x="16256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3194050" y="179641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415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3399789" y="1794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3194051" y="17938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33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3442970" y="17919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3194050" y="17913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1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3194050" y="1790064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3194050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3194050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3194050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3194050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3194050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3194050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3194050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3194050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3194050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3194050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3194050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3194050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3194050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3194050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3194050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3194050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3194050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3194050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3194050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3194050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3194050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3194050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3194050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3194050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3194050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3194050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3194050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3194050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3194050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3194050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3194050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3194050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3194050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3194050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3194050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3194050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3194050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3194050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3194050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3194050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3194050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319405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319405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319405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319405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319405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319405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319405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319405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319405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319405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319405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319405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319405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319405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319405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319405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319405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319405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319405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319405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319405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319405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319405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319405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319405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319405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319405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319405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319405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319405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319405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319405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319405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319405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319405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319405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319405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319405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319405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319405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319405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319405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319405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319405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319405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319405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319405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319405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319405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319405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319405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319405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319405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319405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319405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319405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319405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291591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2915919" y="182245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2539"/>
                </a:moveTo>
                <a:lnTo>
                  <a:pt x="6350" y="2539"/>
                </a:lnTo>
                <a:lnTo>
                  <a:pt x="635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2915919" y="1821179"/>
            <a:ext cx="27940" cy="1270"/>
          </a:xfrm>
          <a:custGeom>
            <a:avLst/>
            <a:gdLst/>
            <a:ahLst/>
            <a:cxnLst/>
            <a:rect l="l" t="t" r="r" b="b"/>
            <a:pathLst>
              <a:path w="27940" h="1269">
                <a:moveTo>
                  <a:pt x="0" y="1270"/>
                </a:moveTo>
                <a:lnTo>
                  <a:pt x="27940" y="1270"/>
                </a:lnTo>
                <a:lnTo>
                  <a:pt x="2794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2965450" y="18199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2915919" y="18186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19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3009900" y="18173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2915919" y="18167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69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2915919" y="1815464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3074669" y="1813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2915919" y="18129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8034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3117850" y="18110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2915919" y="1810385"/>
            <a:ext cx="223520" cy="0"/>
          </a:xfrm>
          <a:custGeom>
            <a:avLst/>
            <a:gdLst/>
            <a:ahLst/>
            <a:cxnLst/>
            <a:rect l="l" t="t" r="r" b="b"/>
            <a:pathLst>
              <a:path w="223519">
                <a:moveTo>
                  <a:pt x="0" y="0"/>
                </a:moveTo>
                <a:lnTo>
                  <a:pt x="22352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2915919" y="1809114"/>
            <a:ext cx="245110" cy="0"/>
          </a:xfrm>
          <a:custGeom>
            <a:avLst/>
            <a:gdLst/>
            <a:ahLst/>
            <a:cxnLst/>
            <a:rect l="l" t="t" r="r" b="b"/>
            <a:pathLst>
              <a:path w="245110">
                <a:moveTo>
                  <a:pt x="0" y="0"/>
                </a:moveTo>
                <a:lnTo>
                  <a:pt x="24511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3182620" y="18072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1270"/>
                </a:moveTo>
                <a:lnTo>
                  <a:pt x="11430" y="1270"/>
                </a:lnTo>
                <a:lnTo>
                  <a:pt x="114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291591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291591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291591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291591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291591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291591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291591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291591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291591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291591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291591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291591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291591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291591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291591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291591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291591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291591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291591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291591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291591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291591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291591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291591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291591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291591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291591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291591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291591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291591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291591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291591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291591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291591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291591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291591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291591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291591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291591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291591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291591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291591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291591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291591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291591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291591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291591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291591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291591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291591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291591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291591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291591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291591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291591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291591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291591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291591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291591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291591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291591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291591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291591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291591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291591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291591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291591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291591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291591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291591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291591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291591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291591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291591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291591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291591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291591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291591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291591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291591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291591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291591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291591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291591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291591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291591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291591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291591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291591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291591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291591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291591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291591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291591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291591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291591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291591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291591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291591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291591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291591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291591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291591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291591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263651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2640330" y="1838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2636519" y="18376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2684780" y="18364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2636519" y="1835150"/>
            <a:ext cx="69850" cy="1270"/>
          </a:xfrm>
          <a:custGeom>
            <a:avLst/>
            <a:gdLst/>
            <a:ahLst/>
            <a:cxnLst/>
            <a:rect l="l" t="t" r="r" b="b"/>
            <a:pathLst>
              <a:path w="69850" h="1269">
                <a:moveTo>
                  <a:pt x="0" y="1269"/>
                </a:moveTo>
                <a:lnTo>
                  <a:pt x="69850" y="1269"/>
                </a:lnTo>
                <a:lnTo>
                  <a:pt x="698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2636519" y="183451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2749550" y="18326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2636519" y="18319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19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2792730" y="18300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2636519" y="18294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2636519" y="18281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39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2857500" y="1826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2636519" y="18256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2900680" y="182372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40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2636519" y="1822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2636519" y="1819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2636519" y="1816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2636519" y="1812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2636519" y="1809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2636519" y="1806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2636519" y="1803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2636519" y="1800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2636519" y="1797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2636519" y="1793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2636519" y="1790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2636519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2636519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2636519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2636519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2636519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2636519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2636519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2636519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2636519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2636519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2636519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2636519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2636519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2636519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2636519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2636519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2636519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2636519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2636519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2636519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2636519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2636519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2636519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2636519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2636519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263651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263651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263651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263651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263651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263651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263651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263651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263651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263651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263651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263651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263651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263651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263651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263651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263651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263651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263651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263651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263651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263651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263651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263651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263651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263651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263651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263651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263651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263651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263651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263651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263651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263651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263651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263651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263651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263651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263651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263651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263651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263651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263651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263651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263651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263651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263651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263651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263651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263651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263651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263651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263651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263651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263651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263651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263651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263651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263651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263651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263651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263651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263651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263651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263651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263651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263651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263651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263651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263651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263651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263651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263651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235838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2359660" y="18554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2358389" y="18542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59" h="1269">
                <a:moveTo>
                  <a:pt x="0" y="1269"/>
                </a:moveTo>
                <a:lnTo>
                  <a:pt x="22859" y="1269"/>
                </a:lnTo>
                <a:lnTo>
                  <a:pt x="2285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2358389" y="1852929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2424430" y="1851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2358389" y="185102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2467610" y="18491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2358389" y="1848485"/>
            <a:ext cx="130810" cy="0"/>
          </a:xfrm>
          <a:custGeom>
            <a:avLst/>
            <a:gdLst/>
            <a:ahLst/>
            <a:cxnLst/>
            <a:rect l="l" t="t" r="r" b="b"/>
            <a:pathLst>
              <a:path w="130809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2358389" y="184721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2532380" y="1845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2358389" y="1844675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2575560" y="18427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2358389" y="1842135"/>
            <a:ext cx="238760" cy="0"/>
          </a:xfrm>
          <a:custGeom>
            <a:avLst/>
            <a:gdLst/>
            <a:ahLst/>
            <a:cxnLst/>
            <a:rect l="l" t="t" r="r" b="b"/>
            <a:pathLst>
              <a:path w="238759">
                <a:moveTo>
                  <a:pt x="0" y="0"/>
                </a:moveTo>
                <a:lnTo>
                  <a:pt x="23875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2358389" y="184086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350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2358389" y="1838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2358389" y="1835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2358389" y="1831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2358389" y="1828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2358389" y="1825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2358389" y="1822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2358389" y="1819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2358389" y="1816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2358389" y="1812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2358389" y="1809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235838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235838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235838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235838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235838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235838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235838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235838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235838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235838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235838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235838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235838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235838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235838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235838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235838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235838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235838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235838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235838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235838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235838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235838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235838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235838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235838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235838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235838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235838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235838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235838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235838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235838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235838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235838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235838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235838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235838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235838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235838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235838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235838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235838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235838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235838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235838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235838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235838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235838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235838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235838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235838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235838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235838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235838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235838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235838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235838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235838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235838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235838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235838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235838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235838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235838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235838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235838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235838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235838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235838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235838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235838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235838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235838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235838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235838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235838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235838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235838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235838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235838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235838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235838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235838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235838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235838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235838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235838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235838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235838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235838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235838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235838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235838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235838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235838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235838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235838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235838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235838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235838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235838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235838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208025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2099309" y="1870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2080259" y="1869439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40" h="1269">
                <a:moveTo>
                  <a:pt x="0" y="1269"/>
                </a:moveTo>
                <a:lnTo>
                  <a:pt x="40640" y="1269"/>
                </a:lnTo>
                <a:lnTo>
                  <a:pt x="4064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2142490" y="18681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2080259" y="1866900"/>
            <a:ext cx="83820" cy="1270"/>
          </a:xfrm>
          <a:custGeom>
            <a:avLst/>
            <a:gdLst/>
            <a:ahLst/>
            <a:cxnLst/>
            <a:rect l="l" t="t" r="r" b="b"/>
            <a:pathLst>
              <a:path w="83820" h="1269">
                <a:moveTo>
                  <a:pt x="0" y="1269"/>
                </a:moveTo>
                <a:lnTo>
                  <a:pt x="83820" y="1269"/>
                </a:lnTo>
                <a:lnTo>
                  <a:pt x="838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2080259" y="1866264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4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2207259" y="1864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2080259" y="1863725"/>
            <a:ext cx="148590" cy="0"/>
          </a:xfrm>
          <a:custGeom>
            <a:avLst/>
            <a:gdLst/>
            <a:ahLst/>
            <a:cxnLst/>
            <a:rect l="l" t="t" r="r" b="b"/>
            <a:pathLst>
              <a:path w="148590">
                <a:moveTo>
                  <a:pt x="0" y="0"/>
                </a:moveTo>
                <a:lnTo>
                  <a:pt x="14859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2250440" y="18618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2080259" y="1861185"/>
            <a:ext cx="191770" cy="0"/>
          </a:xfrm>
          <a:custGeom>
            <a:avLst/>
            <a:gdLst/>
            <a:ahLst/>
            <a:cxnLst/>
            <a:rect l="l" t="t" r="r" b="b"/>
            <a:pathLst>
              <a:path w="191770">
                <a:moveTo>
                  <a:pt x="0" y="0"/>
                </a:moveTo>
                <a:lnTo>
                  <a:pt x="19177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2080259" y="1859914"/>
            <a:ext cx="213360" cy="0"/>
          </a:xfrm>
          <a:custGeom>
            <a:avLst/>
            <a:gdLst/>
            <a:ahLst/>
            <a:cxnLst/>
            <a:rect l="l" t="t" r="r" b="b"/>
            <a:pathLst>
              <a:path w="213359">
                <a:moveTo>
                  <a:pt x="0" y="0"/>
                </a:moveTo>
                <a:lnTo>
                  <a:pt x="21336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2315209" y="1858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2080259" y="1857375"/>
            <a:ext cx="256540" cy="0"/>
          </a:xfrm>
          <a:custGeom>
            <a:avLst/>
            <a:gdLst/>
            <a:ahLst/>
            <a:cxnLst/>
            <a:rect l="l" t="t" r="r" b="b"/>
            <a:pathLst>
              <a:path w="256540">
                <a:moveTo>
                  <a:pt x="0" y="0"/>
                </a:moveTo>
                <a:lnTo>
                  <a:pt x="25654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2080259" y="1854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2080259" y="1851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2080259" y="1847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2080259" y="1844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2080259" y="1841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2080259" y="1838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2080259" y="1835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2080259" y="1831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2080259" y="1828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2080259" y="1825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2080259" y="1822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2080259" y="1819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2080259" y="1816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2080259" y="1812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2080259" y="1809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208025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208025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208025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208025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208025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208025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208025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208025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208025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208025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208025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208025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208025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208025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208025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208025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208025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208025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208025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208025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208025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208025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208025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208025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208025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208025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208025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208025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208025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208025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208025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208025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208025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208025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208025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208025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208025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208025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208025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208025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208025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208025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208025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208025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208025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208025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208025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208025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208025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208025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208025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208025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208025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208025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208025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208025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208025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208025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208025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208025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208025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208025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208025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208025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208025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208025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208025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208025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208025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208025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208025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208025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208025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208025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208025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208025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208025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208025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208025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208025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208025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208025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208025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208025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208025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208025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208025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208025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208025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208025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208025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208025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208025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208025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208025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208025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208025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208025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208025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208025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208025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208025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208025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208025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80085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399" y="0"/>
                </a:moveTo>
                <a:lnTo>
                  <a:pt x="0" y="0"/>
                </a:lnTo>
                <a:lnTo>
                  <a:pt x="0" y="1109979"/>
                </a:lnTo>
                <a:lnTo>
                  <a:pt x="279399" y="1109979"/>
                </a:lnTo>
                <a:lnTo>
                  <a:pt x="279399" y="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1817370" y="18872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1800859" y="18859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800859" y="18846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882140" y="1883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1800859" y="18827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1925320" y="1880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800859" y="18802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4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1800859" y="18789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40">
                <a:moveTo>
                  <a:pt x="0" y="0"/>
                </a:moveTo>
                <a:lnTo>
                  <a:pt x="167640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1990090" y="1877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1800859" y="18764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2034540" y="18745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1800859" y="18738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526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1800859" y="18726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59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800859" y="1870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1800859" y="1866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1800859" y="1863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1800859" y="1860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1800859" y="1857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1800859" y="1854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1800859" y="1851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1800859" y="1847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1800859" y="1844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1800859" y="1841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1800859" y="1838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1800859" y="1835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800859" y="1831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1800859" y="1828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1800859" y="1825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1800859" y="1822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800859" y="1819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1800859" y="1816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1800859" y="1812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800859" y="1809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800859" y="1806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1800859" y="1803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1800859" y="1800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1800859" y="1797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1800859" y="1793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1800859" y="1790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1800859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1800859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800859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800859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800859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1800859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1800859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800859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800859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1800859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1800859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1800859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1800859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1800859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800859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800859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1800859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800859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1800859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1800859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1800859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1800859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1800859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1800859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1800859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180085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180085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180085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80085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180085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180085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180085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80085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180085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80085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180085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180085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180085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180085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180085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180085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80085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80085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180085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180085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180085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180085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180085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180085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180085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180085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180085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180085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80085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80085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180085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180085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180085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180085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180085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180085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80085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180085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180085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180085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80085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80085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180085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180085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180085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180085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180085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180085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180085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180085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180085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180085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180085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180085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180085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180085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180085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180085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180085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180085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180085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180085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180085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180085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180085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180085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180085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180085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180085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180085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180085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180085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180085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399" y="0"/>
                </a:moveTo>
                <a:lnTo>
                  <a:pt x="0" y="0"/>
                </a:lnTo>
                <a:lnTo>
                  <a:pt x="0" y="369570"/>
                </a:lnTo>
                <a:lnTo>
                  <a:pt x="279399" y="369570"/>
                </a:lnTo>
                <a:lnTo>
                  <a:pt x="279399" y="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1524000" y="0"/>
            <a:ext cx="276860" cy="1109980"/>
          </a:xfrm>
          <a:custGeom>
            <a:avLst/>
            <a:gdLst/>
            <a:ahLst/>
            <a:cxnLst/>
            <a:rect l="l" t="t" r="r" b="b"/>
            <a:pathLst>
              <a:path w="276860" h="1109980">
                <a:moveTo>
                  <a:pt x="276860" y="0"/>
                </a:moveTo>
                <a:lnTo>
                  <a:pt x="0" y="0"/>
                </a:lnTo>
                <a:lnTo>
                  <a:pt x="0" y="1109979"/>
                </a:lnTo>
                <a:lnTo>
                  <a:pt x="276860" y="1109979"/>
                </a:lnTo>
                <a:lnTo>
                  <a:pt x="27686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1524000" y="1898014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938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1664970" y="1896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1524000" y="1895475"/>
            <a:ext cx="162560" cy="0"/>
          </a:xfrm>
          <a:custGeom>
            <a:avLst/>
            <a:gdLst/>
            <a:ahLst/>
            <a:cxnLst/>
            <a:rect l="l" t="t" r="r" b="b"/>
            <a:pathLst>
              <a:path w="162560">
                <a:moveTo>
                  <a:pt x="0" y="0"/>
                </a:moveTo>
                <a:lnTo>
                  <a:pt x="1625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1709420" y="1893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1524000" y="189293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1524000" y="189166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1774190" y="1889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1524000" y="1889125"/>
            <a:ext cx="271780" cy="0"/>
          </a:xfrm>
          <a:custGeom>
            <a:avLst/>
            <a:gdLst/>
            <a:ahLst/>
            <a:cxnLst/>
            <a:rect l="l" t="t" r="r" b="b"/>
            <a:pathLst>
              <a:path w="271780">
                <a:moveTo>
                  <a:pt x="0" y="0"/>
                </a:moveTo>
                <a:lnTo>
                  <a:pt x="27178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1524000" y="1885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1524000" y="1882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1524000" y="1879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1524000" y="1876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1524000" y="1873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1524000" y="1870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1524000" y="1866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1524000" y="1863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1524000" y="1860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1524000" y="1857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1524000" y="1854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524000" y="1851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524000" y="1847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1524000" y="1844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524000" y="1841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1524000" y="1838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1524000" y="1835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1524000" y="1831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1524000" y="1828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1524000" y="1825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1524000" y="1822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1524000" y="1819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1524000" y="1816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1524000" y="1812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1524000" y="1485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1524000" y="1482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1524000" y="1111250"/>
            <a:ext cx="276860" cy="369570"/>
          </a:xfrm>
          <a:custGeom>
            <a:avLst/>
            <a:gdLst/>
            <a:ahLst/>
            <a:cxnLst/>
            <a:rect l="l" t="t" r="r" b="b"/>
            <a:pathLst>
              <a:path w="276860" h="369569">
                <a:moveTo>
                  <a:pt x="276860" y="0"/>
                </a:moveTo>
                <a:lnTo>
                  <a:pt x="0" y="0"/>
                </a:lnTo>
                <a:lnTo>
                  <a:pt x="0" y="369570"/>
                </a:lnTo>
                <a:lnTo>
                  <a:pt x="276860" y="369570"/>
                </a:lnTo>
                <a:lnTo>
                  <a:pt x="27686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2100580" y="1135380"/>
            <a:ext cx="7819390" cy="0"/>
          </a:xfrm>
          <a:custGeom>
            <a:avLst/>
            <a:gdLst/>
            <a:ahLst/>
            <a:cxnLst/>
            <a:rect l="l" t="t" r="r" b="b"/>
            <a:pathLst>
              <a:path w="7819390">
                <a:moveTo>
                  <a:pt x="0" y="0"/>
                </a:moveTo>
                <a:lnTo>
                  <a:pt x="7819390" y="0"/>
                </a:lnTo>
              </a:path>
            </a:pathLst>
          </a:custGeom>
          <a:ln w="36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object 2353"/>
          <p:cNvSpPr txBox="1">
            <a:spLocks noGrp="1"/>
          </p:cNvSpPr>
          <p:nvPr>
            <p:ph type="title"/>
          </p:nvPr>
        </p:nvSpPr>
        <p:spPr>
          <a:xfrm>
            <a:off x="1524000" y="528320"/>
            <a:ext cx="8384540" cy="635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547370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chemeClr val="tx1"/>
                </a:solidFill>
              </a:rPr>
              <a:t>CHARACTERISTICS OF</a:t>
            </a:r>
            <a:r>
              <a:rPr sz="4000" spc="-10" dirty="0">
                <a:solidFill>
                  <a:schemeClr val="tx1"/>
                </a:solidFill>
              </a:rPr>
              <a:t> </a:t>
            </a:r>
            <a:r>
              <a:rPr sz="4000" spc="-5" dirty="0">
                <a:solidFill>
                  <a:schemeClr val="tx1"/>
                </a:solidFill>
              </a:rPr>
              <a:t>S.Q.C.-: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2354" name="object 2354"/>
          <p:cNvSpPr/>
          <p:nvPr/>
        </p:nvSpPr>
        <p:spPr>
          <a:xfrm>
            <a:off x="2071369" y="1106169"/>
            <a:ext cx="7819390" cy="0"/>
          </a:xfrm>
          <a:custGeom>
            <a:avLst/>
            <a:gdLst/>
            <a:ahLst/>
            <a:cxnLst/>
            <a:rect l="l" t="t" r="r" b="b"/>
            <a:pathLst>
              <a:path w="7819390">
                <a:moveTo>
                  <a:pt x="0" y="0"/>
                </a:moveTo>
                <a:lnTo>
                  <a:pt x="7819390" y="0"/>
                </a:lnTo>
              </a:path>
            </a:pathLst>
          </a:custGeom>
          <a:ln w="3683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object 2355"/>
          <p:cNvSpPr txBox="1"/>
          <p:nvPr/>
        </p:nvSpPr>
        <p:spPr>
          <a:xfrm>
            <a:off x="2058669" y="1620519"/>
            <a:ext cx="211454" cy="306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850" spc="-10" dirty="0">
                <a:solidFill>
                  <a:srgbClr val="FFCC66"/>
                </a:solidFill>
                <a:latin typeface="Wingdings"/>
                <a:cs typeface="Wingdings"/>
              </a:rPr>
              <a:t></a:t>
            </a:r>
            <a:endParaRPr sz="1850">
              <a:latin typeface="Wingdings"/>
              <a:cs typeface="Wingdings"/>
            </a:endParaRPr>
          </a:p>
        </p:txBody>
      </p:sp>
      <p:sp>
        <p:nvSpPr>
          <p:cNvPr id="2356" name="object 2356"/>
          <p:cNvSpPr txBox="1"/>
          <p:nvPr/>
        </p:nvSpPr>
        <p:spPr>
          <a:xfrm>
            <a:off x="1524000" y="1546226"/>
            <a:ext cx="276860" cy="330219"/>
          </a:xfrm>
          <a:prstGeom prst="rect">
            <a:avLst/>
          </a:prstGeom>
          <a:solidFill>
            <a:srgbClr val="6B0000"/>
          </a:solidFill>
        </p:spPr>
        <p:txBody>
          <a:bodyPr vert="horz" wrap="square" lIns="0" tIns="85725" rIns="0" bIns="0" rtlCol="0">
            <a:spAutoFit/>
          </a:bodyPr>
          <a:lstStyle/>
          <a:p>
            <a:pPr>
              <a:lnSpc>
                <a:spcPts val="1875"/>
              </a:lnSpc>
              <a:spcBef>
                <a:spcPts val="675"/>
              </a:spcBef>
            </a:pPr>
            <a:r>
              <a:rPr sz="1850" u="sng" spc="-5" dirty="0">
                <a:solidFill>
                  <a:srgbClr val="FFCC66"/>
                </a:solidFill>
                <a:uFill>
                  <a:solidFill>
                    <a:srgbClr val="89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50" u="sng" spc="-180" dirty="0">
                <a:solidFill>
                  <a:srgbClr val="FFCC66"/>
                </a:solidFill>
                <a:uFill>
                  <a:solidFill>
                    <a:srgbClr val="890000"/>
                  </a:solidFill>
                </a:uFill>
                <a:latin typeface="Times New Roman"/>
                <a:cs typeface="Times New Roman"/>
              </a:rPr>
              <a:t> 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357" name="object 2357"/>
          <p:cNvSpPr txBox="1"/>
          <p:nvPr/>
        </p:nvSpPr>
        <p:spPr>
          <a:xfrm>
            <a:off x="2668269" y="1598929"/>
            <a:ext cx="625094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Designed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to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control quality standard of</a:t>
            </a:r>
            <a:r>
              <a:rPr sz="2300" spc="-95" dirty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goods</a:t>
            </a:r>
            <a:endParaRPr sz="2300" dirty="0">
              <a:latin typeface="Comic Sans MS"/>
              <a:cs typeface="Comic Sans MS"/>
            </a:endParaRPr>
          </a:p>
        </p:txBody>
      </p:sp>
      <p:sp>
        <p:nvSpPr>
          <p:cNvPr id="2358" name="object 2358"/>
          <p:cNvSpPr txBox="1"/>
          <p:nvPr/>
        </p:nvSpPr>
        <p:spPr>
          <a:xfrm>
            <a:off x="2668270" y="1913890"/>
            <a:ext cx="3338829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produced for</a:t>
            </a:r>
            <a:r>
              <a:rPr sz="2300" spc="-45" dirty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marketing.</a:t>
            </a:r>
            <a:endParaRPr sz="2300">
              <a:latin typeface="Comic Sans MS"/>
              <a:cs typeface="Comic Sans MS"/>
            </a:endParaRPr>
          </a:p>
        </p:txBody>
      </p:sp>
      <p:sp>
        <p:nvSpPr>
          <p:cNvPr id="2359" name="object 2359"/>
          <p:cNvSpPr txBox="1"/>
          <p:nvPr/>
        </p:nvSpPr>
        <p:spPr>
          <a:xfrm>
            <a:off x="2058669" y="2710179"/>
            <a:ext cx="211454" cy="306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850" spc="-10" dirty="0">
                <a:solidFill>
                  <a:srgbClr val="FFCC66"/>
                </a:solidFill>
                <a:latin typeface="Wingdings"/>
                <a:cs typeface="Wingdings"/>
              </a:rPr>
              <a:t></a:t>
            </a:r>
            <a:endParaRPr sz="1850">
              <a:latin typeface="Wingdings"/>
              <a:cs typeface="Wingdings"/>
            </a:endParaRPr>
          </a:p>
        </p:txBody>
      </p:sp>
      <p:sp>
        <p:nvSpPr>
          <p:cNvPr id="2360" name="object 2360"/>
          <p:cNvSpPr txBox="1"/>
          <p:nvPr/>
        </p:nvSpPr>
        <p:spPr>
          <a:xfrm>
            <a:off x="2668269" y="2689859"/>
            <a:ext cx="7462520" cy="69088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ts val="2480"/>
              </a:lnSpc>
              <a:spcBef>
                <a:spcPts val="415"/>
              </a:spcBef>
            </a:pP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Exercise by the producers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during production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to assess  the quality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of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goods.</a:t>
            </a:r>
            <a:endParaRPr sz="2300">
              <a:latin typeface="Comic Sans MS"/>
              <a:cs typeface="Comic Sans MS"/>
            </a:endParaRPr>
          </a:p>
        </p:txBody>
      </p:sp>
      <p:sp>
        <p:nvSpPr>
          <p:cNvPr id="2361" name="object 2361"/>
          <p:cNvSpPr txBox="1"/>
          <p:nvPr/>
        </p:nvSpPr>
        <p:spPr>
          <a:xfrm>
            <a:off x="2058669" y="3801109"/>
            <a:ext cx="211454" cy="306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850" spc="-10" dirty="0">
                <a:solidFill>
                  <a:srgbClr val="FFCC66"/>
                </a:solidFill>
                <a:latin typeface="Wingdings"/>
                <a:cs typeface="Wingdings"/>
              </a:rPr>
              <a:t></a:t>
            </a:r>
            <a:endParaRPr sz="1850">
              <a:latin typeface="Wingdings"/>
              <a:cs typeface="Wingdings"/>
            </a:endParaRPr>
          </a:p>
        </p:txBody>
      </p:sp>
      <p:sp>
        <p:nvSpPr>
          <p:cNvPr id="2362" name="object 2362"/>
          <p:cNvSpPr txBox="1"/>
          <p:nvPr/>
        </p:nvSpPr>
        <p:spPr>
          <a:xfrm>
            <a:off x="2668270" y="3779520"/>
            <a:ext cx="7143115" cy="69215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490"/>
              </a:lnSpc>
              <a:spcBef>
                <a:spcPts val="405"/>
              </a:spcBef>
            </a:pP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Carried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out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with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the help of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certain statistical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tools  like Mean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Chart,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Range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Chart, P-Chart, C-Chart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etc.</a:t>
            </a:r>
            <a:endParaRPr sz="2300">
              <a:latin typeface="Comic Sans MS"/>
              <a:cs typeface="Comic Sans MS"/>
            </a:endParaRPr>
          </a:p>
        </p:txBody>
      </p:sp>
      <p:sp>
        <p:nvSpPr>
          <p:cNvPr id="2363" name="object 2363"/>
          <p:cNvSpPr txBox="1"/>
          <p:nvPr/>
        </p:nvSpPr>
        <p:spPr>
          <a:xfrm>
            <a:off x="2058669" y="4892040"/>
            <a:ext cx="211454" cy="3060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850" spc="-10" dirty="0">
                <a:solidFill>
                  <a:srgbClr val="FFCC66"/>
                </a:solidFill>
                <a:latin typeface="Wingdings"/>
                <a:cs typeface="Wingdings"/>
              </a:rPr>
              <a:t></a:t>
            </a:r>
            <a:endParaRPr sz="1850">
              <a:latin typeface="Wingdings"/>
              <a:cs typeface="Wingdings"/>
            </a:endParaRPr>
          </a:p>
        </p:txBody>
      </p:sp>
      <p:sp>
        <p:nvSpPr>
          <p:cNvPr id="2364" name="object 2364"/>
          <p:cNvSpPr txBox="1"/>
          <p:nvPr/>
        </p:nvSpPr>
        <p:spPr>
          <a:xfrm>
            <a:off x="2668269" y="4870450"/>
            <a:ext cx="7353934" cy="69088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>
              <a:lnSpc>
                <a:spcPts val="2480"/>
              </a:lnSpc>
              <a:spcBef>
                <a:spcPts val="415"/>
              </a:spcBef>
            </a:pP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Designed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to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determine the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variations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in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quality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of </a:t>
            </a:r>
            <a:r>
              <a:rPr sz="2300" spc="-5" dirty="0">
                <a:solidFill>
                  <a:srgbClr val="FFCC66"/>
                </a:solidFill>
                <a:latin typeface="Comic Sans MS"/>
                <a:cs typeface="Comic Sans MS"/>
              </a:rPr>
              <a:t>the  goods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&amp; limits of</a:t>
            </a:r>
            <a:r>
              <a:rPr sz="2300" spc="-15" dirty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sz="2300" dirty="0">
                <a:solidFill>
                  <a:srgbClr val="FFCC66"/>
                </a:solidFill>
                <a:latin typeface="Comic Sans MS"/>
                <a:cs typeface="Comic Sans MS"/>
              </a:rPr>
              <a:t>tolerance.</a:t>
            </a:r>
            <a:endParaRPr sz="2300">
              <a:latin typeface="Comic Sans MS"/>
              <a:cs typeface="Comic Sans MS"/>
            </a:endParaRPr>
          </a:p>
        </p:txBody>
      </p:sp>
      <p:pic>
        <p:nvPicPr>
          <p:cNvPr id="2365" name="Audio 23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5163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47430" y="927101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0"/>
                </a:moveTo>
                <a:lnTo>
                  <a:pt x="0" y="17779"/>
                </a:lnTo>
                <a:lnTo>
                  <a:pt x="0" y="0"/>
                </a:lnTo>
                <a:close/>
              </a:path>
              <a:path h="52069">
                <a:moveTo>
                  <a:pt x="0" y="19050"/>
                </a:moveTo>
                <a:lnTo>
                  <a:pt x="0" y="52070"/>
                </a:lnTo>
                <a:lnTo>
                  <a:pt x="0" y="1905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09280" y="1435735"/>
            <a:ext cx="2540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54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88680" y="1412875"/>
            <a:ext cx="2540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54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57159" y="1100455"/>
            <a:ext cx="885190" cy="0"/>
          </a:xfrm>
          <a:custGeom>
            <a:avLst/>
            <a:gdLst/>
            <a:ahLst/>
            <a:cxnLst/>
            <a:rect l="l" t="t" r="r" b="b"/>
            <a:pathLst>
              <a:path w="885190">
                <a:moveTo>
                  <a:pt x="0" y="0"/>
                </a:moveTo>
                <a:lnTo>
                  <a:pt x="885189" y="0"/>
                </a:lnTo>
              </a:path>
            </a:pathLst>
          </a:custGeom>
          <a:ln w="34290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66890" y="1544319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69">
                <a:moveTo>
                  <a:pt x="0" y="1270"/>
                </a:moveTo>
                <a:lnTo>
                  <a:pt x="8889" y="1270"/>
                </a:lnTo>
                <a:lnTo>
                  <a:pt x="88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66890" y="1543050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29" h="1269">
                <a:moveTo>
                  <a:pt x="0" y="1269"/>
                </a:moveTo>
                <a:lnTo>
                  <a:pt x="24130" y="1269"/>
                </a:lnTo>
                <a:lnTo>
                  <a:pt x="2413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66890" y="1541780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39" h="1269">
                <a:moveTo>
                  <a:pt x="0" y="1270"/>
                </a:moveTo>
                <a:lnTo>
                  <a:pt x="40639" y="1270"/>
                </a:lnTo>
                <a:lnTo>
                  <a:pt x="406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66890" y="1540510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79" h="1269">
                <a:moveTo>
                  <a:pt x="0" y="1270"/>
                </a:moveTo>
                <a:lnTo>
                  <a:pt x="55880" y="1270"/>
                </a:lnTo>
                <a:lnTo>
                  <a:pt x="558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66890" y="15392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66890" y="1538605"/>
            <a:ext cx="86360" cy="0"/>
          </a:xfrm>
          <a:custGeom>
            <a:avLst/>
            <a:gdLst/>
            <a:ahLst/>
            <a:cxnLst/>
            <a:rect l="l" t="t" r="r" b="b"/>
            <a:pathLst>
              <a:path w="86360">
                <a:moveTo>
                  <a:pt x="0" y="0"/>
                </a:moveTo>
                <a:lnTo>
                  <a:pt x="863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66890" y="153733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66890" y="1536064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66890" y="1534794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66890" y="1533525"/>
            <a:ext cx="148590" cy="0"/>
          </a:xfrm>
          <a:custGeom>
            <a:avLst/>
            <a:gdLst/>
            <a:ahLst/>
            <a:cxnLst/>
            <a:rect l="l" t="t" r="r" b="b"/>
            <a:pathLst>
              <a:path w="148589">
                <a:moveTo>
                  <a:pt x="0" y="0"/>
                </a:moveTo>
                <a:lnTo>
                  <a:pt x="1485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66890" y="153225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66890" y="153098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66890" y="1529714"/>
            <a:ext cx="195580" cy="0"/>
          </a:xfrm>
          <a:custGeom>
            <a:avLst/>
            <a:gdLst/>
            <a:ahLst/>
            <a:cxnLst/>
            <a:rect l="l" t="t" r="r" b="b"/>
            <a:pathLst>
              <a:path w="195579">
                <a:moveTo>
                  <a:pt x="0" y="0"/>
                </a:moveTo>
                <a:lnTo>
                  <a:pt x="1955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66890" y="1528444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66890" y="1527175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60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66890" y="152590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66890" y="152463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66890" y="1523364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66890" y="1522094"/>
            <a:ext cx="288290" cy="0"/>
          </a:xfrm>
          <a:custGeom>
            <a:avLst/>
            <a:gdLst/>
            <a:ahLst/>
            <a:cxnLst/>
            <a:rect l="l" t="t" r="r" b="b"/>
            <a:pathLst>
              <a:path w="288289">
                <a:moveTo>
                  <a:pt x="0" y="0"/>
                </a:moveTo>
                <a:lnTo>
                  <a:pt x="2882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66890" y="1520825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66890" y="151955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66890" y="1518285"/>
            <a:ext cx="335280" cy="0"/>
          </a:xfrm>
          <a:custGeom>
            <a:avLst/>
            <a:gdLst/>
            <a:ahLst/>
            <a:cxnLst/>
            <a:rect l="l" t="t" r="r" b="b"/>
            <a:pathLst>
              <a:path w="335279">
                <a:moveTo>
                  <a:pt x="0" y="0"/>
                </a:moveTo>
                <a:lnTo>
                  <a:pt x="3352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66890" y="1517014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66890" y="1515744"/>
            <a:ext cx="367030" cy="0"/>
          </a:xfrm>
          <a:custGeom>
            <a:avLst/>
            <a:gdLst/>
            <a:ahLst/>
            <a:cxnLst/>
            <a:rect l="l" t="t" r="r" b="b"/>
            <a:pathLst>
              <a:path w="367029">
                <a:moveTo>
                  <a:pt x="0" y="0"/>
                </a:moveTo>
                <a:lnTo>
                  <a:pt x="3670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66890" y="1514475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22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66890" y="1513205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5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66890" y="1511935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66890" y="1510664"/>
            <a:ext cx="427990" cy="0"/>
          </a:xfrm>
          <a:custGeom>
            <a:avLst/>
            <a:gdLst/>
            <a:ahLst/>
            <a:cxnLst/>
            <a:rect l="l" t="t" r="r" b="b"/>
            <a:pathLst>
              <a:path w="427989">
                <a:moveTo>
                  <a:pt x="0" y="0"/>
                </a:moveTo>
                <a:lnTo>
                  <a:pt x="4279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66890" y="1509394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66890" y="1508125"/>
            <a:ext cx="459740" cy="0"/>
          </a:xfrm>
          <a:custGeom>
            <a:avLst/>
            <a:gdLst/>
            <a:ahLst/>
            <a:cxnLst/>
            <a:rect l="l" t="t" r="r" b="b"/>
            <a:pathLst>
              <a:path w="459739">
                <a:moveTo>
                  <a:pt x="0" y="0"/>
                </a:moveTo>
                <a:lnTo>
                  <a:pt x="4597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66890" y="150685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79">
                <a:moveTo>
                  <a:pt x="0" y="0"/>
                </a:moveTo>
                <a:lnTo>
                  <a:pt x="4749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66890" y="1505585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902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66890" y="1504314"/>
            <a:ext cx="506730" cy="0"/>
          </a:xfrm>
          <a:custGeom>
            <a:avLst/>
            <a:gdLst/>
            <a:ahLst/>
            <a:cxnLst/>
            <a:rect l="l" t="t" r="r" b="b"/>
            <a:pathLst>
              <a:path w="506729">
                <a:moveTo>
                  <a:pt x="0" y="0"/>
                </a:moveTo>
                <a:lnTo>
                  <a:pt x="5067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66890" y="1503044"/>
            <a:ext cx="521970" cy="0"/>
          </a:xfrm>
          <a:custGeom>
            <a:avLst/>
            <a:gdLst/>
            <a:ahLst/>
            <a:cxnLst/>
            <a:rect l="l" t="t" r="r" b="b"/>
            <a:pathLst>
              <a:path w="521970">
                <a:moveTo>
                  <a:pt x="0" y="0"/>
                </a:moveTo>
                <a:lnTo>
                  <a:pt x="5219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66890" y="150177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10">
                <a:moveTo>
                  <a:pt x="0" y="0"/>
                </a:moveTo>
                <a:lnTo>
                  <a:pt x="5372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66890" y="1500505"/>
            <a:ext cx="552450" cy="0"/>
          </a:xfrm>
          <a:custGeom>
            <a:avLst/>
            <a:gdLst/>
            <a:ahLst/>
            <a:cxnLst/>
            <a:rect l="l" t="t" r="r" b="b"/>
            <a:pathLst>
              <a:path w="552450">
                <a:moveTo>
                  <a:pt x="0" y="0"/>
                </a:moveTo>
                <a:lnTo>
                  <a:pt x="5524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866890" y="1499235"/>
            <a:ext cx="568960" cy="0"/>
          </a:xfrm>
          <a:custGeom>
            <a:avLst/>
            <a:gdLst/>
            <a:ahLst/>
            <a:cxnLst/>
            <a:rect l="l" t="t" r="r" b="b"/>
            <a:pathLst>
              <a:path w="568960">
                <a:moveTo>
                  <a:pt x="0" y="0"/>
                </a:moveTo>
                <a:lnTo>
                  <a:pt x="5689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66890" y="1497964"/>
            <a:ext cx="584200" cy="0"/>
          </a:xfrm>
          <a:custGeom>
            <a:avLst/>
            <a:gdLst/>
            <a:ahLst/>
            <a:cxnLst/>
            <a:rect l="l" t="t" r="r" b="b"/>
            <a:pathLst>
              <a:path w="584200">
                <a:moveTo>
                  <a:pt x="0" y="0"/>
                </a:moveTo>
                <a:lnTo>
                  <a:pt x="5842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66890" y="1496694"/>
            <a:ext cx="599440" cy="0"/>
          </a:xfrm>
          <a:custGeom>
            <a:avLst/>
            <a:gdLst/>
            <a:ahLst/>
            <a:cxnLst/>
            <a:rect l="l" t="t" r="r" b="b"/>
            <a:pathLst>
              <a:path w="599439">
                <a:moveTo>
                  <a:pt x="0" y="0"/>
                </a:moveTo>
                <a:lnTo>
                  <a:pt x="5994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66890" y="1495425"/>
            <a:ext cx="614680" cy="0"/>
          </a:xfrm>
          <a:custGeom>
            <a:avLst/>
            <a:gdLst/>
            <a:ahLst/>
            <a:cxnLst/>
            <a:rect l="l" t="t" r="r" b="b"/>
            <a:pathLst>
              <a:path w="614679">
                <a:moveTo>
                  <a:pt x="0" y="0"/>
                </a:moveTo>
                <a:lnTo>
                  <a:pt x="6146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866890" y="149415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0" y="0"/>
                </a:moveTo>
                <a:lnTo>
                  <a:pt x="6299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866890" y="1492885"/>
            <a:ext cx="646430" cy="0"/>
          </a:xfrm>
          <a:custGeom>
            <a:avLst/>
            <a:gdLst/>
            <a:ahLst/>
            <a:cxnLst/>
            <a:rect l="l" t="t" r="r" b="b"/>
            <a:pathLst>
              <a:path w="646429">
                <a:moveTo>
                  <a:pt x="0" y="0"/>
                </a:moveTo>
                <a:lnTo>
                  <a:pt x="6464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866890" y="1491614"/>
            <a:ext cx="661670" cy="0"/>
          </a:xfrm>
          <a:custGeom>
            <a:avLst/>
            <a:gdLst/>
            <a:ahLst/>
            <a:cxnLst/>
            <a:rect l="l" t="t" r="r" b="b"/>
            <a:pathLst>
              <a:path w="661670">
                <a:moveTo>
                  <a:pt x="0" y="0"/>
                </a:moveTo>
                <a:lnTo>
                  <a:pt x="6616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66890" y="1490344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66890" y="1489075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21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66890" y="148780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0" y="0"/>
                </a:moveTo>
                <a:lnTo>
                  <a:pt x="70866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866890" y="1486535"/>
            <a:ext cx="72390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866890" y="1485264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913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866890" y="1483994"/>
            <a:ext cx="754380" cy="0"/>
          </a:xfrm>
          <a:custGeom>
            <a:avLst/>
            <a:gdLst/>
            <a:ahLst/>
            <a:cxnLst/>
            <a:rect l="l" t="t" r="r" b="b"/>
            <a:pathLst>
              <a:path w="754379">
                <a:moveTo>
                  <a:pt x="0" y="0"/>
                </a:moveTo>
                <a:lnTo>
                  <a:pt x="75438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866890" y="1482725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88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866890" y="1481455"/>
            <a:ext cx="786130" cy="0"/>
          </a:xfrm>
          <a:custGeom>
            <a:avLst/>
            <a:gdLst/>
            <a:ahLst/>
            <a:cxnLst/>
            <a:rect l="l" t="t" r="r" b="b"/>
            <a:pathLst>
              <a:path w="786129">
                <a:moveTo>
                  <a:pt x="0" y="0"/>
                </a:moveTo>
                <a:lnTo>
                  <a:pt x="78613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866891" y="946150"/>
            <a:ext cx="890269" cy="527050"/>
          </a:xfrm>
          <a:custGeom>
            <a:avLst/>
            <a:gdLst/>
            <a:ahLst/>
            <a:cxnLst/>
            <a:rect l="l" t="t" r="r" b="b"/>
            <a:pathLst>
              <a:path w="890270" h="527050">
                <a:moveTo>
                  <a:pt x="0" y="527050"/>
                </a:moveTo>
                <a:lnTo>
                  <a:pt x="890270" y="527050"/>
                </a:lnTo>
                <a:lnTo>
                  <a:pt x="890270" y="0"/>
                </a:lnTo>
                <a:lnTo>
                  <a:pt x="0" y="0"/>
                </a:lnTo>
                <a:lnTo>
                  <a:pt x="0" y="52705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75350" y="161671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975350" y="1615439"/>
            <a:ext cx="30480" cy="1270"/>
          </a:xfrm>
          <a:custGeom>
            <a:avLst/>
            <a:gdLst/>
            <a:ahLst/>
            <a:cxnLst/>
            <a:rect l="l" t="t" r="r" b="b"/>
            <a:pathLst>
              <a:path w="30479" h="1269">
                <a:moveTo>
                  <a:pt x="0" y="1269"/>
                </a:moveTo>
                <a:lnTo>
                  <a:pt x="30479" y="1269"/>
                </a:lnTo>
                <a:lnTo>
                  <a:pt x="304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75350" y="1614169"/>
            <a:ext cx="46990" cy="1270"/>
          </a:xfrm>
          <a:custGeom>
            <a:avLst/>
            <a:gdLst/>
            <a:ahLst/>
            <a:cxnLst/>
            <a:rect l="l" t="t" r="r" b="b"/>
            <a:pathLst>
              <a:path w="46989" h="1269">
                <a:moveTo>
                  <a:pt x="0" y="1270"/>
                </a:moveTo>
                <a:lnTo>
                  <a:pt x="46989" y="1270"/>
                </a:lnTo>
                <a:lnTo>
                  <a:pt x="469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75350" y="1612900"/>
            <a:ext cx="62230" cy="1270"/>
          </a:xfrm>
          <a:custGeom>
            <a:avLst/>
            <a:gdLst/>
            <a:ahLst/>
            <a:cxnLst/>
            <a:rect l="l" t="t" r="r" b="b"/>
            <a:pathLst>
              <a:path w="62229" h="1269">
                <a:moveTo>
                  <a:pt x="0" y="1269"/>
                </a:moveTo>
                <a:lnTo>
                  <a:pt x="62229" y="1269"/>
                </a:lnTo>
                <a:lnTo>
                  <a:pt x="6222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75350" y="1611630"/>
            <a:ext cx="77470" cy="1270"/>
          </a:xfrm>
          <a:custGeom>
            <a:avLst/>
            <a:gdLst/>
            <a:ahLst/>
            <a:cxnLst/>
            <a:rect l="l" t="t" r="r" b="b"/>
            <a:pathLst>
              <a:path w="77470" h="1269">
                <a:moveTo>
                  <a:pt x="0" y="1270"/>
                </a:moveTo>
                <a:lnTo>
                  <a:pt x="77470" y="1270"/>
                </a:lnTo>
                <a:lnTo>
                  <a:pt x="7747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975350" y="1610994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7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975350" y="1609725"/>
            <a:ext cx="107950" cy="0"/>
          </a:xfrm>
          <a:custGeom>
            <a:avLst/>
            <a:gdLst/>
            <a:ahLst/>
            <a:cxnLst/>
            <a:rect l="l" t="t" r="r" b="b"/>
            <a:pathLst>
              <a:path w="107950">
                <a:moveTo>
                  <a:pt x="0" y="0"/>
                </a:moveTo>
                <a:lnTo>
                  <a:pt x="1079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75350" y="160845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75350" y="1607185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0" y="0"/>
                </a:moveTo>
                <a:lnTo>
                  <a:pt x="1397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75350" y="160591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9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975350" y="1604644"/>
            <a:ext cx="170180" cy="0"/>
          </a:xfrm>
          <a:custGeom>
            <a:avLst/>
            <a:gdLst/>
            <a:ahLst/>
            <a:cxnLst/>
            <a:rect l="l" t="t" r="r" b="b"/>
            <a:pathLst>
              <a:path w="170179">
                <a:moveTo>
                  <a:pt x="0" y="0"/>
                </a:moveTo>
                <a:lnTo>
                  <a:pt x="1701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975350" y="1603375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6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975350" y="1602105"/>
            <a:ext cx="201930" cy="0"/>
          </a:xfrm>
          <a:custGeom>
            <a:avLst/>
            <a:gdLst/>
            <a:ahLst/>
            <a:cxnLst/>
            <a:rect l="l" t="t" r="r" b="b"/>
            <a:pathLst>
              <a:path w="201929">
                <a:moveTo>
                  <a:pt x="0" y="0"/>
                </a:moveTo>
                <a:lnTo>
                  <a:pt x="2019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975350" y="1600835"/>
            <a:ext cx="217170" cy="0"/>
          </a:xfrm>
          <a:custGeom>
            <a:avLst/>
            <a:gdLst/>
            <a:ahLst/>
            <a:cxnLst/>
            <a:rect l="l" t="t" r="r" b="b"/>
            <a:pathLst>
              <a:path w="217170">
                <a:moveTo>
                  <a:pt x="0" y="0"/>
                </a:moveTo>
                <a:lnTo>
                  <a:pt x="2171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975350" y="1599564"/>
            <a:ext cx="232410" cy="0"/>
          </a:xfrm>
          <a:custGeom>
            <a:avLst/>
            <a:gdLst/>
            <a:ahLst/>
            <a:cxnLst/>
            <a:rect l="l" t="t" r="r" b="b"/>
            <a:pathLst>
              <a:path w="232410">
                <a:moveTo>
                  <a:pt x="0" y="0"/>
                </a:moveTo>
                <a:lnTo>
                  <a:pt x="2324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975350" y="1598294"/>
            <a:ext cx="248920" cy="0"/>
          </a:xfrm>
          <a:custGeom>
            <a:avLst/>
            <a:gdLst/>
            <a:ahLst/>
            <a:cxnLst/>
            <a:rect l="l" t="t" r="r" b="b"/>
            <a:pathLst>
              <a:path w="248920">
                <a:moveTo>
                  <a:pt x="0" y="0"/>
                </a:moveTo>
                <a:lnTo>
                  <a:pt x="2489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975350" y="1597025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975350" y="159575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75350" y="1594485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6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975350" y="1593214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>
                <a:moveTo>
                  <a:pt x="0" y="0"/>
                </a:moveTo>
                <a:lnTo>
                  <a:pt x="3098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975350" y="1591944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3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75350" y="1590675"/>
            <a:ext cx="341630" cy="0"/>
          </a:xfrm>
          <a:custGeom>
            <a:avLst/>
            <a:gdLst/>
            <a:ahLst/>
            <a:cxnLst/>
            <a:rect l="l" t="t" r="r" b="b"/>
            <a:pathLst>
              <a:path w="341629">
                <a:moveTo>
                  <a:pt x="0" y="0"/>
                </a:moveTo>
                <a:lnTo>
                  <a:pt x="3416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975350" y="1589405"/>
            <a:ext cx="356870" cy="0"/>
          </a:xfrm>
          <a:custGeom>
            <a:avLst/>
            <a:gdLst/>
            <a:ahLst/>
            <a:cxnLst/>
            <a:rect l="l" t="t" r="r" b="b"/>
            <a:pathLst>
              <a:path w="356870">
                <a:moveTo>
                  <a:pt x="0" y="0"/>
                </a:moveTo>
                <a:lnTo>
                  <a:pt x="3568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975350" y="1588135"/>
            <a:ext cx="372110" cy="0"/>
          </a:xfrm>
          <a:custGeom>
            <a:avLst/>
            <a:gdLst/>
            <a:ahLst/>
            <a:cxnLst/>
            <a:rect l="l" t="t" r="r" b="b"/>
            <a:pathLst>
              <a:path w="372110">
                <a:moveTo>
                  <a:pt x="0" y="0"/>
                </a:moveTo>
                <a:lnTo>
                  <a:pt x="3721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975350" y="1586864"/>
            <a:ext cx="388620" cy="0"/>
          </a:xfrm>
          <a:custGeom>
            <a:avLst/>
            <a:gdLst/>
            <a:ahLst/>
            <a:cxnLst/>
            <a:rect l="l" t="t" r="r" b="b"/>
            <a:pathLst>
              <a:path w="388620">
                <a:moveTo>
                  <a:pt x="0" y="0"/>
                </a:moveTo>
                <a:lnTo>
                  <a:pt x="3886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975350" y="1585594"/>
            <a:ext cx="403860" cy="0"/>
          </a:xfrm>
          <a:custGeom>
            <a:avLst/>
            <a:gdLst/>
            <a:ahLst/>
            <a:cxnLst/>
            <a:rect l="l" t="t" r="r" b="b"/>
            <a:pathLst>
              <a:path w="403860">
                <a:moveTo>
                  <a:pt x="0" y="0"/>
                </a:moveTo>
                <a:lnTo>
                  <a:pt x="4038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975350" y="1584325"/>
            <a:ext cx="419100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975350" y="1583055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43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75350" y="1581785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4508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975350" y="1580514"/>
            <a:ext cx="466090" cy="0"/>
          </a:xfrm>
          <a:custGeom>
            <a:avLst/>
            <a:gdLst/>
            <a:ahLst/>
            <a:cxnLst/>
            <a:rect l="l" t="t" r="r" b="b"/>
            <a:pathLst>
              <a:path w="466089">
                <a:moveTo>
                  <a:pt x="0" y="0"/>
                </a:moveTo>
                <a:lnTo>
                  <a:pt x="4660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975350" y="1579244"/>
            <a:ext cx="481330" cy="0"/>
          </a:xfrm>
          <a:custGeom>
            <a:avLst/>
            <a:gdLst/>
            <a:ahLst/>
            <a:cxnLst/>
            <a:rect l="l" t="t" r="r" b="b"/>
            <a:pathLst>
              <a:path w="481329">
                <a:moveTo>
                  <a:pt x="0" y="0"/>
                </a:moveTo>
                <a:lnTo>
                  <a:pt x="4813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975350" y="1577975"/>
            <a:ext cx="496570" cy="0"/>
          </a:xfrm>
          <a:custGeom>
            <a:avLst/>
            <a:gdLst/>
            <a:ahLst/>
            <a:cxnLst/>
            <a:rect l="l" t="t" r="r" b="b"/>
            <a:pathLst>
              <a:path w="496570">
                <a:moveTo>
                  <a:pt x="0" y="0"/>
                </a:moveTo>
                <a:lnTo>
                  <a:pt x="4965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975351" y="1576705"/>
            <a:ext cx="511809" cy="0"/>
          </a:xfrm>
          <a:custGeom>
            <a:avLst/>
            <a:gdLst/>
            <a:ahLst/>
            <a:cxnLst/>
            <a:rect l="l" t="t" r="r" b="b"/>
            <a:pathLst>
              <a:path w="511810">
                <a:moveTo>
                  <a:pt x="0" y="0"/>
                </a:moveTo>
                <a:lnTo>
                  <a:pt x="5118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75350" y="1575435"/>
            <a:ext cx="528320" cy="0"/>
          </a:xfrm>
          <a:custGeom>
            <a:avLst/>
            <a:gdLst/>
            <a:ahLst/>
            <a:cxnLst/>
            <a:rect l="l" t="t" r="r" b="b"/>
            <a:pathLst>
              <a:path w="528320">
                <a:moveTo>
                  <a:pt x="0" y="0"/>
                </a:moveTo>
                <a:lnTo>
                  <a:pt x="5283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75350" y="1574164"/>
            <a:ext cx="543560" cy="0"/>
          </a:xfrm>
          <a:custGeom>
            <a:avLst/>
            <a:gdLst/>
            <a:ahLst/>
            <a:cxnLst/>
            <a:rect l="l" t="t" r="r" b="b"/>
            <a:pathLst>
              <a:path w="543560">
                <a:moveTo>
                  <a:pt x="0" y="0"/>
                </a:moveTo>
                <a:lnTo>
                  <a:pt x="5435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975350" y="1572894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975350" y="1571625"/>
            <a:ext cx="574040" cy="0"/>
          </a:xfrm>
          <a:custGeom>
            <a:avLst/>
            <a:gdLst/>
            <a:ahLst/>
            <a:cxnLst/>
            <a:rect l="l" t="t" r="r" b="b"/>
            <a:pathLst>
              <a:path w="574039">
                <a:moveTo>
                  <a:pt x="0" y="0"/>
                </a:moveTo>
                <a:lnTo>
                  <a:pt x="5740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975350" y="1570355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975350" y="1569085"/>
            <a:ext cx="605790" cy="0"/>
          </a:xfrm>
          <a:custGeom>
            <a:avLst/>
            <a:gdLst/>
            <a:ahLst/>
            <a:cxnLst/>
            <a:rect l="l" t="t" r="r" b="b"/>
            <a:pathLst>
              <a:path w="605789">
                <a:moveTo>
                  <a:pt x="0" y="0"/>
                </a:moveTo>
                <a:lnTo>
                  <a:pt x="6057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975350" y="1567814"/>
            <a:ext cx="621030" cy="0"/>
          </a:xfrm>
          <a:custGeom>
            <a:avLst/>
            <a:gdLst/>
            <a:ahLst/>
            <a:cxnLst/>
            <a:rect l="l" t="t" r="r" b="b"/>
            <a:pathLst>
              <a:path w="621029">
                <a:moveTo>
                  <a:pt x="0" y="0"/>
                </a:moveTo>
                <a:lnTo>
                  <a:pt x="6210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975350" y="1566544"/>
            <a:ext cx="636270" cy="0"/>
          </a:xfrm>
          <a:custGeom>
            <a:avLst/>
            <a:gdLst/>
            <a:ahLst/>
            <a:cxnLst/>
            <a:rect l="l" t="t" r="r" b="b"/>
            <a:pathLst>
              <a:path w="636270">
                <a:moveTo>
                  <a:pt x="0" y="0"/>
                </a:moveTo>
                <a:lnTo>
                  <a:pt x="6362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975350" y="1565275"/>
            <a:ext cx="652780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7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975350" y="1564005"/>
            <a:ext cx="668020" cy="0"/>
          </a:xfrm>
          <a:custGeom>
            <a:avLst/>
            <a:gdLst/>
            <a:ahLst/>
            <a:cxnLst/>
            <a:rect l="l" t="t" r="r" b="b"/>
            <a:pathLst>
              <a:path w="668020">
                <a:moveTo>
                  <a:pt x="0" y="0"/>
                </a:moveTo>
                <a:lnTo>
                  <a:pt x="6680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975350" y="1562735"/>
            <a:ext cx="683260" cy="0"/>
          </a:xfrm>
          <a:custGeom>
            <a:avLst/>
            <a:gdLst/>
            <a:ahLst/>
            <a:cxnLst/>
            <a:rect l="l" t="t" r="r" b="b"/>
            <a:pathLst>
              <a:path w="683260">
                <a:moveTo>
                  <a:pt x="0" y="0"/>
                </a:moveTo>
                <a:lnTo>
                  <a:pt x="6832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975350" y="1561464"/>
            <a:ext cx="698500" cy="0"/>
          </a:xfrm>
          <a:custGeom>
            <a:avLst/>
            <a:gdLst/>
            <a:ahLst/>
            <a:cxnLst/>
            <a:rect l="l" t="t" r="r" b="b"/>
            <a:pathLst>
              <a:path w="698500">
                <a:moveTo>
                  <a:pt x="0" y="0"/>
                </a:moveTo>
                <a:lnTo>
                  <a:pt x="6985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975350" y="1560194"/>
            <a:ext cx="713740" cy="0"/>
          </a:xfrm>
          <a:custGeom>
            <a:avLst/>
            <a:gdLst/>
            <a:ahLst/>
            <a:cxnLst/>
            <a:rect l="l" t="t" r="r" b="b"/>
            <a:pathLst>
              <a:path w="713739">
                <a:moveTo>
                  <a:pt x="0" y="0"/>
                </a:moveTo>
                <a:lnTo>
                  <a:pt x="71373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975350" y="1558925"/>
            <a:ext cx="73025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975350" y="1557655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4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75350" y="1556385"/>
            <a:ext cx="760730" cy="0"/>
          </a:xfrm>
          <a:custGeom>
            <a:avLst/>
            <a:gdLst/>
            <a:ahLst/>
            <a:cxnLst/>
            <a:rect l="l" t="t" r="r" b="b"/>
            <a:pathLst>
              <a:path w="760729">
                <a:moveTo>
                  <a:pt x="0" y="0"/>
                </a:moveTo>
                <a:lnTo>
                  <a:pt x="76072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75350" y="1555114"/>
            <a:ext cx="775970" cy="0"/>
          </a:xfrm>
          <a:custGeom>
            <a:avLst/>
            <a:gdLst/>
            <a:ahLst/>
            <a:cxnLst/>
            <a:rect l="l" t="t" r="r" b="b"/>
            <a:pathLst>
              <a:path w="775970">
                <a:moveTo>
                  <a:pt x="0" y="0"/>
                </a:moveTo>
                <a:lnTo>
                  <a:pt x="77597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975350" y="1553844"/>
            <a:ext cx="792480" cy="0"/>
          </a:xfrm>
          <a:custGeom>
            <a:avLst/>
            <a:gdLst/>
            <a:ahLst/>
            <a:cxnLst/>
            <a:rect l="l" t="t" r="r" b="b"/>
            <a:pathLst>
              <a:path w="792479">
                <a:moveTo>
                  <a:pt x="0" y="0"/>
                </a:moveTo>
                <a:lnTo>
                  <a:pt x="79247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975350" y="1552575"/>
            <a:ext cx="807720" cy="0"/>
          </a:xfrm>
          <a:custGeom>
            <a:avLst/>
            <a:gdLst/>
            <a:ahLst/>
            <a:cxnLst/>
            <a:rect l="l" t="t" r="r" b="b"/>
            <a:pathLst>
              <a:path w="807720">
                <a:moveTo>
                  <a:pt x="0" y="0"/>
                </a:moveTo>
                <a:lnTo>
                  <a:pt x="80772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975350" y="1551305"/>
            <a:ext cx="822960" cy="0"/>
          </a:xfrm>
          <a:custGeom>
            <a:avLst/>
            <a:gdLst/>
            <a:ahLst/>
            <a:cxnLst/>
            <a:rect l="l" t="t" r="r" b="b"/>
            <a:pathLst>
              <a:path w="822960">
                <a:moveTo>
                  <a:pt x="0" y="0"/>
                </a:moveTo>
                <a:lnTo>
                  <a:pt x="82296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975350" y="1550035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975350" y="1548764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>
                <a:moveTo>
                  <a:pt x="0" y="0"/>
                </a:moveTo>
                <a:lnTo>
                  <a:pt x="85471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975350" y="1547494"/>
            <a:ext cx="869950" cy="0"/>
          </a:xfrm>
          <a:custGeom>
            <a:avLst/>
            <a:gdLst/>
            <a:ahLst/>
            <a:cxnLst/>
            <a:rect l="l" t="t" r="r" b="b"/>
            <a:pathLst>
              <a:path w="869950">
                <a:moveTo>
                  <a:pt x="0" y="0"/>
                </a:moveTo>
                <a:lnTo>
                  <a:pt x="869950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975350" y="1546225"/>
            <a:ext cx="885190" cy="0"/>
          </a:xfrm>
          <a:custGeom>
            <a:avLst/>
            <a:gdLst/>
            <a:ahLst/>
            <a:cxnLst/>
            <a:rect l="l" t="t" r="r" b="b"/>
            <a:pathLst>
              <a:path w="885189">
                <a:moveTo>
                  <a:pt x="0" y="0"/>
                </a:moveTo>
                <a:lnTo>
                  <a:pt x="885189" y="0"/>
                </a:lnTo>
              </a:path>
            </a:pathLst>
          </a:custGeom>
          <a:ln w="3175">
            <a:solidFill>
              <a:srgbClr val="7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75350" y="946150"/>
            <a:ext cx="891540" cy="599440"/>
          </a:xfrm>
          <a:custGeom>
            <a:avLst/>
            <a:gdLst/>
            <a:ahLst/>
            <a:cxnLst/>
            <a:rect l="l" t="t" r="r" b="b"/>
            <a:pathLst>
              <a:path w="891539" h="599440">
                <a:moveTo>
                  <a:pt x="0" y="599439"/>
                </a:moveTo>
                <a:lnTo>
                  <a:pt x="891539" y="599439"/>
                </a:lnTo>
                <a:lnTo>
                  <a:pt x="891539" y="0"/>
                </a:lnTo>
                <a:lnTo>
                  <a:pt x="0" y="0"/>
                </a:lnTo>
                <a:lnTo>
                  <a:pt x="0" y="599439"/>
                </a:lnTo>
                <a:close/>
              </a:path>
            </a:pathLst>
          </a:custGeom>
          <a:solidFill>
            <a:srgbClr val="7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85079" y="1690370"/>
            <a:ext cx="5080" cy="1270"/>
          </a:xfrm>
          <a:custGeom>
            <a:avLst/>
            <a:gdLst/>
            <a:ahLst/>
            <a:cxnLst/>
            <a:rect l="l" t="t" r="r" b="b"/>
            <a:pathLst>
              <a:path w="5079" h="1269">
                <a:moveTo>
                  <a:pt x="0" y="1270"/>
                </a:moveTo>
                <a:lnTo>
                  <a:pt x="5080" y="1270"/>
                </a:lnTo>
                <a:lnTo>
                  <a:pt x="50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085079" y="1689100"/>
            <a:ext cx="20320" cy="1270"/>
          </a:xfrm>
          <a:custGeom>
            <a:avLst/>
            <a:gdLst/>
            <a:ahLst/>
            <a:cxnLst/>
            <a:rect l="l" t="t" r="r" b="b"/>
            <a:pathLst>
              <a:path w="20320" h="1269">
                <a:moveTo>
                  <a:pt x="0" y="1269"/>
                </a:moveTo>
                <a:lnTo>
                  <a:pt x="20320" y="1269"/>
                </a:lnTo>
                <a:lnTo>
                  <a:pt x="203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085079" y="1687829"/>
            <a:ext cx="35560" cy="1270"/>
          </a:xfrm>
          <a:custGeom>
            <a:avLst/>
            <a:gdLst/>
            <a:ahLst/>
            <a:cxnLst/>
            <a:rect l="l" t="t" r="r" b="b"/>
            <a:pathLst>
              <a:path w="35560" h="1269">
                <a:moveTo>
                  <a:pt x="0" y="1270"/>
                </a:moveTo>
                <a:lnTo>
                  <a:pt x="35560" y="1270"/>
                </a:lnTo>
                <a:lnTo>
                  <a:pt x="355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85079" y="1686560"/>
            <a:ext cx="50800" cy="1270"/>
          </a:xfrm>
          <a:custGeom>
            <a:avLst/>
            <a:gdLst/>
            <a:ahLst/>
            <a:cxnLst/>
            <a:rect l="l" t="t" r="r" b="b"/>
            <a:pathLst>
              <a:path w="50800" h="1269">
                <a:moveTo>
                  <a:pt x="0" y="1270"/>
                </a:moveTo>
                <a:lnTo>
                  <a:pt x="50800" y="1270"/>
                </a:lnTo>
                <a:lnTo>
                  <a:pt x="5080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85079" y="1685289"/>
            <a:ext cx="67310" cy="1270"/>
          </a:xfrm>
          <a:custGeom>
            <a:avLst/>
            <a:gdLst/>
            <a:ahLst/>
            <a:cxnLst/>
            <a:rect l="l" t="t" r="r" b="b"/>
            <a:pathLst>
              <a:path w="67310" h="1269">
                <a:moveTo>
                  <a:pt x="0" y="1269"/>
                </a:moveTo>
                <a:lnTo>
                  <a:pt x="67310" y="1269"/>
                </a:lnTo>
                <a:lnTo>
                  <a:pt x="673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085079" y="1684020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69">
                <a:moveTo>
                  <a:pt x="0" y="1270"/>
                </a:moveTo>
                <a:lnTo>
                  <a:pt x="82550" y="1270"/>
                </a:lnTo>
                <a:lnTo>
                  <a:pt x="825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085079" y="1683385"/>
            <a:ext cx="97790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7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85079" y="168211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29">
                <a:moveTo>
                  <a:pt x="0" y="0"/>
                </a:moveTo>
                <a:lnTo>
                  <a:pt x="1130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085079" y="1680845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2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85079" y="1679575"/>
            <a:ext cx="144780" cy="0"/>
          </a:xfrm>
          <a:custGeom>
            <a:avLst/>
            <a:gdLst/>
            <a:ahLst/>
            <a:cxnLst/>
            <a:rect l="l" t="t" r="r" b="b"/>
            <a:pathLst>
              <a:path w="144779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85079" y="1678304"/>
            <a:ext cx="160020" cy="0"/>
          </a:xfrm>
          <a:custGeom>
            <a:avLst/>
            <a:gdLst/>
            <a:ahLst/>
            <a:cxnLst/>
            <a:rect l="l" t="t" r="r" b="b"/>
            <a:pathLst>
              <a:path w="160020">
                <a:moveTo>
                  <a:pt x="0" y="0"/>
                </a:moveTo>
                <a:lnTo>
                  <a:pt x="1600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85079" y="1677035"/>
            <a:ext cx="175260" cy="0"/>
          </a:xfrm>
          <a:custGeom>
            <a:avLst/>
            <a:gdLst/>
            <a:ahLst/>
            <a:cxnLst/>
            <a:rect l="l" t="t" r="r" b="b"/>
            <a:pathLst>
              <a:path w="175260">
                <a:moveTo>
                  <a:pt x="0" y="0"/>
                </a:moveTo>
                <a:lnTo>
                  <a:pt x="1752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085079" y="1675764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085079" y="167449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085079" y="1673225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2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085079" y="1671954"/>
            <a:ext cx="237490" cy="0"/>
          </a:xfrm>
          <a:custGeom>
            <a:avLst/>
            <a:gdLst/>
            <a:ahLst/>
            <a:cxnLst/>
            <a:rect l="l" t="t" r="r" b="b"/>
            <a:pathLst>
              <a:path w="237489">
                <a:moveTo>
                  <a:pt x="0" y="0"/>
                </a:moveTo>
                <a:lnTo>
                  <a:pt x="2374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085080" y="1670685"/>
            <a:ext cx="252729" cy="0"/>
          </a:xfrm>
          <a:custGeom>
            <a:avLst/>
            <a:gdLst/>
            <a:ahLst/>
            <a:cxnLst/>
            <a:rect l="l" t="t" r="r" b="b"/>
            <a:pathLst>
              <a:path w="252729">
                <a:moveTo>
                  <a:pt x="0" y="0"/>
                </a:moveTo>
                <a:lnTo>
                  <a:pt x="2527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085079" y="1669414"/>
            <a:ext cx="269240" cy="0"/>
          </a:xfrm>
          <a:custGeom>
            <a:avLst/>
            <a:gdLst/>
            <a:ahLst/>
            <a:cxnLst/>
            <a:rect l="l" t="t" r="r" b="b"/>
            <a:pathLst>
              <a:path w="269239">
                <a:moveTo>
                  <a:pt x="0" y="0"/>
                </a:moveTo>
                <a:lnTo>
                  <a:pt x="2692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085079" y="1668145"/>
            <a:ext cx="284480" cy="0"/>
          </a:xfrm>
          <a:custGeom>
            <a:avLst/>
            <a:gdLst/>
            <a:ahLst/>
            <a:cxnLst/>
            <a:rect l="l" t="t" r="r" b="b"/>
            <a:pathLst>
              <a:path w="284479">
                <a:moveTo>
                  <a:pt x="0" y="0"/>
                </a:moveTo>
                <a:lnTo>
                  <a:pt x="2844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085079" y="1666875"/>
            <a:ext cx="299720" cy="0"/>
          </a:xfrm>
          <a:custGeom>
            <a:avLst/>
            <a:gdLst/>
            <a:ahLst/>
            <a:cxnLst/>
            <a:rect l="l" t="t" r="r" b="b"/>
            <a:pathLst>
              <a:path w="299720">
                <a:moveTo>
                  <a:pt x="0" y="0"/>
                </a:moveTo>
                <a:lnTo>
                  <a:pt x="2997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085079" y="1665604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>
                <a:moveTo>
                  <a:pt x="0" y="0"/>
                </a:moveTo>
                <a:lnTo>
                  <a:pt x="3149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085079" y="1664335"/>
            <a:ext cx="330200" cy="0"/>
          </a:xfrm>
          <a:custGeom>
            <a:avLst/>
            <a:gdLst/>
            <a:ahLst/>
            <a:cxnLst/>
            <a:rect l="l" t="t" r="r" b="b"/>
            <a:pathLst>
              <a:path w="330200">
                <a:moveTo>
                  <a:pt x="0" y="0"/>
                </a:moveTo>
                <a:lnTo>
                  <a:pt x="3302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085079" y="1663064"/>
            <a:ext cx="346710" cy="0"/>
          </a:xfrm>
          <a:custGeom>
            <a:avLst/>
            <a:gdLst/>
            <a:ahLst/>
            <a:cxnLst/>
            <a:rect l="l" t="t" r="r" b="b"/>
            <a:pathLst>
              <a:path w="346710">
                <a:moveTo>
                  <a:pt x="0" y="0"/>
                </a:moveTo>
                <a:lnTo>
                  <a:pt x="3467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085079" y="1661795"/>
            <a:ext cx="361950" cy="0"/>
          </a:xfrm>
          <a:custGeom>
            <a:avLst/>
            <a:gdLst/>
            <a:ahLst/>
            <a:cxnLst/>
            <a:rect l="l" t="t" r="r" b="b"/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085079" y="1660525"/>
            <a:ext cx="377190" cy="0"/>
          </a:xfrm>
          <a:custGeom>
            <a:avLst/>
            <a:gdLst/>
            <a:ahLst/>
            <a:cxnLst/>
            <a:rect l="l" t="t" r="r" b="b"/>
            <a:pathLst>
              <a:path w="377189">
                <a:moveTo>
                  <a:pt x="0" y="0"/>
                </a:moveTo>
                <a:lnTo>
                  <a:pt x="3771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085079" y="1659254"/>
            <a:ext cx="392430" cy="0"/>
          </a:xfrm>
          <a:custGeom>
            <a:avLst/>
            <a:gdLst/>
            <a:ahLst/>
            <a:cxnLst/>
            <a:rect l="l" t="t" r="r" b="b"/>
            <a:pathLst>
              <a:path w="392429">
                <a:moveTo>
                  <a:pt x="0" y="0"/>
                </a:moveTo>
                <a:lnTo>
                  <a:pt x="3924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085079" y="165798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39">
                <a:moveTo>
                  <a:pt x="0" y="0"/>
                </a:moveTo>
                <a:lnTo>
                  <a:pt x="4089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85079" y="1656714"/>
            <a:ext cx="424180" cy="0"/>
          </a:xfrm>
          <a:custGeom>
            <a:avLst/>
            <a:gdLst/>
            <a:ahLst/>
            <a:cxnLst/>
            <a:rect l="l" t="t" r="r" b="b"/>
            <a:pathLst>
              <a:path w="424179">
                <a:moveTo>
                  <a:pt x="0" y="0"/>
                </a:moveTo>
                <a:lnTo>
                  <a:pt x="4241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085079" y="1655445"/>
            <a:ext cx="439420" cy="0"/>
          </a:xfrm>
          <a:custGeom>
            <a:avLst/>
            <a:gdLst/>
            <a:ahLst/>
            <a:cxnLst/>
            <a:rect l="l" t="t" r="r" b="b"/>
            <a:pathLst>
              <a:path w="439420">
                <a:moveTo>
                  <a:pt x="0" y="0"/>
                </a:moveTo>
                <a:lnTo>
                  <a:pt x="4394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85080" y="1654175"/>
            <a:ext cx="454659" cy="0"/>
          </a:xfrm>
          <a:custGeom>
            <a:avLst/>
            <a:gdLst/>
            <a:ahLst/>
            <a:cxnLst/>
            <a:rect l="l" t="t" r="r" b="b"/>
            <a:pathLst>
              <a:path w="454660">
                <a:moveTo>
                  <a:pt x="0" y="0"/>
                </a:moveTo>
                <a:lnTo>
                  <a:pt x="4546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085079" y="1652904"/>
            <a:ext cx="471170" cy="0"/>
          </a:xfrm>
          <a:custGeom>
            <a:avLst/>
            <a:gdLst/>
            <a:ahLst/>
            <a:cxnLst/>
            <a:rect l="l" t="t" r="r" b="b"/>
            <a:pathLst>
              <a:path w="471170">
                <a:moveTo>
                  <a:pt x="0" y="0"/>
                </a:moveTo>
                <a:lnTo>
                  <a:pt x="4711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085080" y="1651635"/>
            <a:ext cx="486409" cy="0"/>
          </a:xfrm>
          <a:custGeom>
            <a:avLst/>
            <a:gdLst/>
            <a:ahLst/>
            <a:cxnLst/>
            <a:rect l="l" t="t" r="r" b="b"/>
            <a:pathLst>
              <a:path w="486410">
                <a:moveTo>
                  <a:pt x="0" y="0"/>
                </a:moveTo>
                <a:lnTo>
                  <a:pt x="4864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085079" y="1650364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>
                <a:moveTo>
                  <a:pt x="0" y="0"/>
                </a:moveTo>
                <a:lnTo>
                  <a:pt x="5016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085079" y="1649095"/>
            <a:ext cx="516890" cy="0"/>
          </a:xfrm>
          <a:custGeom>
            <a:avLst/>
            <a:gdLst/>
            <a:ahLst/>
            <a:cxnLst/>
            <a:rect l="l" t="t" r="r" b="b"/>
            <a:pathLst>
              <a:path w="516889">
                <a:moveTo>
                  <a:pt x="0" y="0"/>
                </a:moveTo>
                <a:lnTo>
                  <a:pt x="5168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085079" y="1647825"/>
            <a:ext cx="532130" cy="0"/>
          </a:xfrm>
          <a:custGeom>
            <a:avLst/>
            <a:gdLst/>
            <a:ahLst/>
            <a:cxnLst/>
            <a:rect l="l" t="t" r="r" b="b"/>
            <a:pathLst>
              <a:path w="532129">
                <a:moveTo>
                  <a:pt x="0" y="0"/>
                </a:moveTo>
                <a:lnTo>
                  <a:pt x="5321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85079" y="1646554"/>
            <a:ext cx="548640" cy="0"/>
          </a:xfrm>
          <a:custGeom>
            <a:avLst/>
            <a:gdLst/>
            <a:ahLst/>
            <a:cxnLst/>
            <a:rect l="l" t="t" r="r" b="b"/>
            <a:pathLst>
              <a:path w="548639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085079" y="164528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8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085079" y="1644014"/>
            <a:ext cx="579120" cy="0"/>
          </a:xfrm>
          <a:custGeom>
            <a:avLst/>
            <a:gdLst/>
            <a:ahLst/>
            <a:cxnLst/>
            <a:rect l="l" t="t" r="r" b="b"/>
            <a:pathLst>
              <a:path w="579120">
                <a:moveTo>
                  <a:pt x="0" y="0"/>
                </a:moveTo>
                <a:lnTo>
                  <a:pt x="5791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085079" y="1642745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3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085079" y="1641475"/>
            <a:ext cx="610870" cy="0"/>
          </a:xfrm>
          <a:custGeom>
            <a:avLst/>
            <a:gdLst/>
            <a:ahLst/>
            <a:cxnLst/>
            <a:rect l="l" t="t" r="r" b="b"/>
            <a:pathLst>
              <a:path w="610870">
                <a:moveTo>
                  <a:pt x="0" y="0"/>
                </a:moveTo>
                <a:lnTo>
                  <a:pt x="6108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085079" y="1640204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>
                <a:moveTo>
                  <a:pt x="0" y="0"/>
                </a:moveTo>
                <a:lnTo>
                  <a:pt x="6261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085079" y="1638935"/>
            <a:ext cx="641350" cy="0"/>
          </a:xfrm>
          <a:custGeom>
            <a:avLst/>
            <a:gdLst/>
            <a:ahLst/>
            <a:cxnLst/>
            <a:rect l="l" t="t" r="r" b="b"/>
            <a:pathLst>
              <a:path w="641350">
                <a:moveTo>
                  <a:pt x="0" y="0"/>
                </a:moveTo>
                <a:lnTo>
                  <a:pt x="6413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085079" y="1637664"/>
            <a:ext cx="656590" cy="0"/>
          </a:xfrm>
          <a:custGeom>
            <a:avLst/>
            <a:gdLst/>
            <a:ahLst/>
            <a:cxnLst/>
            <a:rect l="l" t="t" r="r" b="b"/>
            <a:pathLst>
              <a:path w="656589">
                <a:moveTo>
                  <a:pt x="0" y="0"/>
                </a:moveTo>
                <a:lnTo>
                  <a:pt x="6565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085079" y="1636395"/>
            <a:ext cx="673100" cy="0"/>
          </a:xfrm>
          <a:custGeom>
            <a:avLst/>
            <a:gdLst/>
            <a:ahLst/>
            <a:cxnLst/>
            <a:rect l="l" t="t" r="r" b="b"/>
            <a:pathLst>
              <a:path w="673100">
                <a:moveTo>
                  <a:pt x="0" y="0"/>
                </a:moveTo>
                <a:lnTo>
                  <a:pt x="6731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085079" y="1635125"/>
            <a:ext cx="688340" cy="0"/>
          </a:xfrm>
          <a:custGeom>
            <a:avLst/>
            <a:gdLst/>
            <a:ahLst/>
            <a:cxnLst/>
            <a:rect l="l" t="t" r="r" b="b"/>
            <a:pathLst>
              <a:path w="688339">
                <a:moveTo>
                  <a:pt x="0" y="0"/>
                </a:moveTo>
                <a:lnTo>
                  <a:pt x="6883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085079" y="1633854"/>
            <a:ext cx="703580" cy="0"/>
          </a:xfrm>
          <a:custGeom>
            <a:avLst/>
            <a:gdLst/>
            <a:ahLst/>
            <a:cxnLst/>
            <a:rect l="l" t="t" r="r" b="b"/>
            <a:pathLst>
              <a:path w="703579">
                <a:moveTo>
                  <a:pt x="0" y="0"/>
                </a:moveTo>
                <a:lnTo>
                  <a:pt x="7035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085079" y="1632585"/>
            <a:ext cx="718820" cy="0"/>
          </a:xfrm>
          <a:custGeom>
            <a:avLst/>
            <a:gdLst/>
            <a:ahLst/>
            <a:cxnLst/>
            <a:rect l="l" t="t" r="r" b="b"/>
            <a:pathLst>
              <a:path w="718820">
                <a:moveTo>
                  <a:pt x="0" y="0"/>
                </a:moveTo>
                <a:lnTo>
                  <a:pt x="7188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085079" y="1631314"/>
            <a:ext cx="734060" cy="0"/>
          </a:xfrm>
          <a:custGeom>
            <a:avLst/>
            <a:gdLst/>
            <a:ahLst/>
            <a:cxnLst/>
            <a:rect l="l" t="t" r="r" b="b"/>
            <a:pathLst>
              <a:path w="734060">
                <a:moveTo>
                  <a:pt x="0" y="0"/>
                </a:moveTo>
                <a:lnTo>
                  <a:pt x="73406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085079" y="1630045"/>
            <a:ext cx="750570" cy="0"/>
          </a:xfrm>
          <a:custGeom>
            <a:avLst/>
            <a:gdLst/>
            <a:ahLst/>
            <a:cxnLst/>
            <a:rect l="l" t="t" r="r" b="b"/>
            <a:pathLst>
              <a:path w="750570">
                <a:moveTo>
                  <a:pt x="0" y="0"/>
                </a:moveTo>
                <a:lnTo>
                  <a:pt x="75057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085079" y="1628775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81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085079" y="1627504"/>
            <a:ext cx="781050" cy="0"/>
          </a:xfrm>
          <a:custGeom>
            <a:avLst/>
            <a:gdLst/>
            <a:ahLst/>
            <a:cxnLst/>
            <a:rect l="l" t="t" r="r" b="b"/>
            <a:pathLst>
              <a:path w="781050">
                <a:moveTo>
                  <a:pt x="0" y="0"/>
                </a:moveTo>
                <a:lnTo>
                  <a:pt x="78105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085079" y="1626235"/>
            <a:ext cx="796290" cy="0"/>
          </a:xfrm>
          <a:custGeom>
            <a:avLst/>
            <a:gdLst/>
            <a:ahLst/>
            <a:cxnLst/>
            <a:rect l="l" t="t" r="r" b="b"/>
            <a:pathLst>
              <a:path w="796289">
                <a:moveTo>
                  <a:pt x="0" y="0"/>
                </a:moveTo>
                <a:lnTo>
                  <a:pt x="79629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085079" y="1624964"/>
            <a:ext cx="812800" cy="0"/>
          </a:xfrm>
          <a:custGeom>
            <a:avLst/>
            <a:gdLst/>
            <a:ahLst/>
            <a:cxnLst/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085079" y="1623694"/>
            <a:ext cx="828040" cy="0"/>
          </a:xfrm>
          <a:custGeom>
            <a:avLst/>
            <a:gdLst/>
            <a:ahLst/>
            <a:cxnLst/>
            <a:rect l="l" t="t" r="r" b="b"/>
            <a:pathLst>
              <a:path w="828039">
                <a:moveTo>
                  <a:pt x="0" y="0"/>
                </a:moveTo>
                <a:lnTo>
                  <a:pt x="82804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085079" y="1622425"/>
            <a:ext cx="843280" cy="0"/>
          </a:xfrm>
          <a:custGeom>
            <a:avLst/>
            <a:gdLst/>
            <a:ahLst/>
            <a:cxnLst/>
            <a:rect l="l" t="t" r="r" b="b"/>
            <a:pathLst>
              <a:path w="843279">
                <a:moveTo>
                  <a:pt x="0" y="0"/>
                </a:moveTo>
                <a:lnTo>
                  <a:pt x="84328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085080" y="1621155"/>
            <a:ext cx="858519" cy="0"/>
          </a:xfrm>
          <a:custGeom>
            <a:avLst/>
            <a:gdLst/>
            <a:ahLst/>
            <a:cxnLst/>
            <a:rect l="l" t="t" r="r" b="b"/>
            <a:pathLst>
              <a:path w="858520">
                <a:moveTo>
                  <a:pt x="0" y="0"/>
                </a:moveTo>
                <a:lnTo>
                  <a:pt x="85852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085079" y="1619885"/>
            <a:ext cx="875030" cy="0"/>
          </a:xfrm>
          <a:custGeom>
            <a:avLst/>
            <a:gdLst/>
            <a:ahLst/>
            <a:cxnLst/>
            <a:rect l="l" t="t" r="r" b="b"/>
            <a:pathLst>
              <a:path w="875029">
                <a:moveTo>
                  <a:pt x="0" y="0"/>
                </a:moveTo>
                <a:lnTo>
                  <a:pt x="875030" y="0"/>
                </a:lnTo>
              </a:path>
            </a:pathLst>
          </a:custGeom>
          <a:ln w="3175">
            <a:solidFill>
              <a:srgbClr val="6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085080" y="946150"/>
            <a:ext cx="890269" cy="673100"/>
          </a:xfrm>
          <a:custGeom>
            <a:avLst/>
            <a:gdLst/>
            <a:ahLst/>
            <a:cxnLst/>
            <a:rect l="l" t="t" r="r" b="b"/>
            <a:pathLst>
              <a:path w="890270" h="673100">
                <a:moveTo>
                  <a:pt x="0" y="673100"/>
                </a:moveTo>
                <a:lnTo>
                  <a:pt x="890270" y="673100"/>
                </a:lnTo>
                <a:lnTo>
                  <a:pt x="890270" y="0"/>
                </a:lnTo>
                <a:lnTo>
                  <a:pt x="0" y="0"/>
                </a:lnTo>
                <a:lnTo>
                  <a:pt x="0" y="673100"/>
                </a:lnTo>
                <a:close/>
              </a:path>
            </a:pathLst>
          </a:custGeom>
          <a:solidFill>
            <a:srgbClr val="6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194810" y="1762760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69">
                <a:moveTo>
                  <a:pt x="0" y="1270"/>
                </a:moveTo>
                <a:lnTo>
                  <a:pt x="8889" y="1270"/>
                </a:lnTo>
                <a:lnTo>
                  <a:pt x="88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194810" y="17614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194810" y="1760220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39" h="1269">
                <a:moveTo>
                  <a:pt x="0" y="1270"/>
                </a:moveTo>
                <a:lnTo>
                  <a:pt x="40639" y="1270"/>
                </a:lnTo>
                <a:lnTo>
                  <a:pt x="406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194810" y="1758950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80" h="1269">
                <a:moveTo>
                  <a:pt x="0" y="1269"/>
                </a:moveTo>
                <a:lnTo>
                  <a:pt x="55879" y="1269"/>
                </a:lnTo>
                <a:lnTo>
                  <a:pt x="558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194810" y="175767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19" h="1269">
                <a:moveTo>
                  <a:pt x="0" y="1270"/>
                </a:moveTo>
                <a:lnTo>
                  <a:pt x="71119" y="1270"/>
                </a:lnTo>
                <a:lnTo>
                  <a:pt x="711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194810" y="175704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194810" y="17557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194810" y="1754504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194810" y="1753235"/>
            <a:ext cx="133350" cy="0"/>
          </a:xfrm>
          <a:custGeom>
            <a:avLst/>
            <a:gdLst/>
            <a:ahLst/>
            <a:cxnLst/>
            <a:rect l="l" t="t" r="r" b="b"/>
            <a:pathLst>
              <a:path w="133350">
                <a:moveTo>
                  <a:pt x="0" y="0"/>
                </a:moveTo>
                <a:lnTo>
                  <a:pt x="1333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194810" y="1751964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194810" y="175069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194810" y="17494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194810" y="1748154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194810" y="174688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194811" y="1745614"/>
            <a:ext cx="227329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3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194810" y="174434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5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194810" y="17430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194810" y="1741804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194810" y="1740535"/>
            <a:ext cx="289560" cy="0"/>
          </a:xfrm>
          <a:custGeom>
            <a:avLst/>
            <a:gdLst/>
            <a:ahLst/>
            <a:cxnLst/>
            <a:rect l="l" t="t" r="r" b="b"/>
            <a:pathLst>
              <a:path w="289560">
                <a:moveTo>
                  <a:pt x="0" y="0"/>
                </a:moveTo>
                <a:lnTo>
                  <a:pt x="2895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194810" y="1739264"/>
            <a:ext cx="304800" cy="0"/>
          </a:xfrm>
          <a:custGeom>
            <a:avLst/>
            <a:gdLst/>
            <a:ahLst/>
            <a:cxnLst/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194810" y="1737995"/>
            <a:ext cx="32004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194810" y="1736725"/>
            <a:ext cx="335280" cy="0"/>
          </a:xfrm>
          <a:custGeom>
            <a:avLst/>
            <a:gdLst/>
            <a:ahLst/>
            <a:cxnLst/>
            <a:rect l="l" t="t" r="r" b="b"/>
            <a:pathLst>
              <a:path w="335280">
                <a:moveTo>
                  <a:pt x="0" y="0"/>
                </a:moveTo>
                <a:lnTo>
                  <a:pt x="3352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4194810" y="1735454"/>
            <a:ext cx="351790" cy="0"/>
          </a:xfrm>
          <a:custGeom>
            <a:avLst/>
            <a:gdLst/>
            <a:ahLst/>
            <a:cxnLst/>
            <a:rect l="l" t="t" r="r" b="b"/>
            <a:pathLst>
              <a:path w="351789">
                <a:moveTo>
                  <a:pt x="0" y="0"/>
                </a:moveTo>
                <a:lnTo>
                  <a:pt x="3517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194810" y="1734185"/>
            <a:ext cx="367030" cy="0"/>
          </a:xfrm>
          <a:custGeom>
            <a:avLst/>
            <a:gdLst/>
            <a:ahLst/>
            <a:cxnLst/>
            <a:rect l="l" t="t" r="r" b="b"/>
            <a:pathLst>
              <a:path w="367030">
                <a:moveTo>
                  <a:pt x="0" y="0"/>
                </a:moveTo>
                <a:lnTo>
                  <a:pt x="3670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194810" y="1732914"/>
            <a:ext cx="382270" cy="0"/>
          </a:xfrm>
          <a:custGeom>
            <a:avLst/>
            <a:gdLst/>
            <a:ahLst/>
            <a:cxnLst/>
            <a:rect l="l" t="t" r="r" b="b"/>
            <a:pathLst>
              <a:path w="382269">
                <a:moveTo>
                  <a:pt x="0" y="0"/>
                </a:moveTo>
                <a:lnTo>
                  <a:pt x="3822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194810" y="1731645"/>
            <a:ext cx="397510" cy="0"/>
          </a:xfrm>
          <a:custGeom>
            <a:avLst/>
            <a:gdLst/>
            <a:ahLst/>
            <a:cxnLst/>
            <a:rect l="l" t="t" r="r" b="b"/>
            <a:pathLst>
              <a:path w="397510">
                <a:moveTo>
                  <a:pt x="0" y="0"/>
                </a:moveTo>
                <a:lnTo>
                  <a:pt x="3975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194810" y="1730375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194811" y="1729104"/>
            <a:ext cx="429259" cy="0"/>
          </a:xfrm>
          <a:custGeom>
            <a:avLst/>
            <a:gdLst/>
            <a:ahLst/>
            <a:cxnLst/>
            <a:rect l="l" t="t" r="r" b="b"/>
            <a:pathLst>
              <a:path w="429260">
                <a:moveTo>
                  <a:pt x="0" y="0"/>
                </a:moveTo>
                <a:lnTo>
                  <a:pt x="4292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194810" y="1727835"/>
            <a:ext cx="444500" cy="0"/>
          </a:xfrm>
          <a:custGeom>
            <a:avLst/>
            <a:gdLst/>
            <a:ahLst/>
            <a:cxnLst/>
            <a:rect l="l" t="t" r="r" b="b"/>
            <a:pathLst>
              <a:path w="444500">
                <a:moveTo>
                  <a:pt x="0" y="0"/>
                </a:moveTo>
                <a:lnTo>
                  <a:pt x="4445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194810" y="1726564"/>
            <a:ext cx="459740" cy="0"/>
          </a:xfrm>
          <a:custGeom>
            <a:avLst/>
            <a:gdLst/>
            <a:ahLst/>
            <a:cxnLst/>
            <a:rect l="l" t="t" r="r" b="b"/>
            <a:pathLst>
              <a:path w="459739">
                <a:moveTo>
                  <a:pt x="0" y="0"/>
                </a:moveTo>
                <a:lnTo>
                  <a:pt x="4597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194810" y="172529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9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194810" y="1724025"/>
            <a:ext cx="491490" cy="0"/>
          </a:xfrm>
          <a:custGeom>
            <a:avLst/>
            <a:gdLst/>
            <a:ahLst/>
            <a:cxnLst/>
            <a:rect l="l" t="t" r="r" b="b"/>
            <a:pathLst>
              <a:path w="491489">
                <a:moveTo>
                  <a:pt x="0" y="0"/>
                </a:moveTo>
                <a:lnTo>
                  <a:pt x="4914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194810" y="1722754"/>
            <a:ext cx="506730" cy="0"/>
          </a:xfrm>
          <a:custGeom>
            <a:avLst/>
            <a:gdLst/>
            <a:ahLst/>
            <a:cxnLst/>
            <a:rect l="l" t="t" r="r" b="b"/>
            <a:pathLst>
              <a:path w="506730">
                <a:moveTo>
                  <a:pt x="0" y="0"/>
                </a:moveTo>
                <a:lnTo>
                  <a:pt x="5067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194810" y="1721485"/>
            <a:ext cx="521970" cy="0"/>
          </a:xfrm>
          <a:custGeom>
            <a:avLst/>
            <a:gdLst/>
            <a:ahLst/>
            <a:cxnLst/>
            <a:rect l="l" t="t" r="r" b="b"/>
            <a:pathLst>
              <a:path w="521969">
                <a:moveTo>
                  <a:pt x="0" y="0"/>
                </a:moveTo>
                <a:lnTo>
                  <a:pt x="5219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194810" y="1720214"/>
            <a:ext cx="537210" cy="0"/>
          </a:xfrm>
          <a:custGeom>
            <a:avLst/>
            <a:gdLst/>
            <a:ahLst/>
            <a:cxnLst/>
            <a:rect l="l" t="t" r="r" b="b"/>
            <a:pathLst>
              <a:path w="537210">
                <a:moveTo>
                  <a:pt x="0" y="0"/>
                </a:moveTo>
                <a:lnTo>
                  <a:pt x="53720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194810" y="1718945"/>
            <a:ext cx="553720" cy="0"/>
          </a:xfrm>
          <a:custGeom>
            <a:avLst/>
            <a:gdLst/>
            <a:ahLst/>
            <a:cxnLst/>
            <a:rect l="l" t="t" r="r" b="b"/>
            <a:pathLst>
              <a:path w="553719">
                <a:moveTo>
                  <a:pt x="0" y="0"/>
                </a:moveTo>
                <a:lnTo>
                  <a:pt x="5537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194810" y="1717675"/>
            <a:ext cx="568960" cy="0"/>
          </a:xfrm>
          <a:custGeom>
            <a:avLst/>
            <a:gdLst/>
            <a:ahLst/>
            <a:cxnLst/>
            <a:rect l="l" t="t" r="r" b="b"/>
            <a:pathLst>
              <a:path w="568960">
                <a:moveTo>
                  <a:pt x="0" y="0"/>
                </a:moveTo>
                <a:lnTo>
                  <a:pt x="56895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194810" y="1716404"/>
            <a:ext cx="584200" cy="0"/>
          </a:xfrm>
          <a:custGeom>
            <a:avLst/>
            <a:gdLst/>
            <a:ahLst/>
            <a:cxnLst/>
            <a:rect l="l" t="t" r="r" b="b"/>
            <a:pathLst>
              <a:path w="584200">
                <a:moveTo>
                  <a:pt x="0" y="0"/>
                </a:moveTo>
                <a:lnTo>
                  <a:pt x="5842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194810" y="1715135"/>
            <a:ext cx="599440" cy="0"/>
          </a:xfrm>
          <a:custGeom>
            <a:avLst/>
            <a:gdLst/>
            <a:ahLst/>
            <a:cxnLst/>
            <a:rect l="l" t="t" r="r" b="b"/>
            <a:pathLst>
              <a:path w="599439">
                <a:moveTo>
                  <a:pt x="0" y="0"/>
                </a:moveTo>
                <a:lnTo>
                  <a:pt x="5994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194810" y="1713864"/>
            <a:ext cx="614680" cy="0"/>
          </a:xfrm>
          <a:custGeom>
            <a:avLst/>
            <a:gdLst/>
            <a:ahLst/>
            <a:cxnLst/>
            <a:rect l="l" t="t" r="r" b="b"/>
            <a:pathLst>
              <a:path w="614679">
                <a:moveTo>
                  <a:pt x="0" y="0"/>
                </a:moveTo>
                <a:lnTo>
                  <a:pt x="61467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194810" y="1712595"/>
            <a:ext cx="631190" cy="0"/>
          </a:xfrm>
          <a:custGeom>
            <a:avLst/>
            <a:gdLst/>
            <a:ahLst/>
            <a:cxnLst/>
            <a:rect l="l" t="t" r="r" b="b"/>
            <a:pathLst>
              <a:path w="631189">
                <a:moveTo>
                  <a:pt x="0" y="0"/>
                </a:moveTo>
                <a:lnTo>
                  <a:pt x="6311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194810" y="1711325"/>
            <a:ext cx="646430" cy="0"/>
          </a:xfrm>
          <a:custGeom>
            <a:avLst/>
            <a:gdLst/>
            <a:ahLst/>
            <a:cxnLst/>
            <a:rect l="l" t="t" r="r" b="b"/>
            <a:pathLst>
              <a:path w="646429">
                <a:moveTo>
                  <a:pt x="0" y="0"/>
                </a:moveTo>
                <a:lnTo>
                  <a:pt x="6464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194810" y="1710054"/>
            <a:ext cx="661670" cy="0"/>
          </a:xfrm>
          <a:custGeom>
            <a:avLst/>
            <a:gdLst/>
            <a:ahLst/>
            <a:cxnLst/>
            <a:rect l="l" t="t" r="r" b="b"/>
            <a:pathLst>
              <a:path w="661670">
                <a:moveTo>
                  <a:pt x="0" y="0"/>
                </a:moveTo>
                <a:lnTo>
                  <a:pt x="6616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194810" y="1708785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194810" y="1707514"/>
            <a:ext cx="693420" cy="0"/>
          </a:xfrm>
          <a:custGeom>
            <a:avLst/>
            <a:gdLst/>
            <a:ahLst/>
            <a:cxnLst/>
            <a:rect l="l" t="t" r="r" b="b"/>
            <a:pathLst>
              <a:path w="693420">
                <a:moveTo>
                  <a:pt x="0" y="0"/>
                </a:moveTo>
                <a:lnTo>
                  <a:pt x="6934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194810" y="170624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60">
                <a:moveTo>
                  <a:pt x="0" y="0"/>
                </a:moveTo>
                <a:lnTo>
                  <a:pt x="70866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194810" y="1704975"/>
            <a:ext cx="723900" cy="0"/>
          </a:xfrm>
          <a:custGeom>
            <a:avLst/>
            <a:gdLst/>
            <a:ahLst/>
            <a:cxnLst/>
            <a:rect l="l" t="t" r="r" b="b"/>
            <a:pathLst>
              <a:path w="723900">
                <a:moveTo>
                  <a:pt x="0" y="0"/>
                </a:moveTo>
                <a:lnTo>
                  <a:pt x="7239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194810" y="1703704"/>
            <a:ext cx="739140" cy="0"/>
          </a:xfrm>
          <a:custGeom>
            <a:avLst/>
            <a:gdLst/>
            <a:ahLst/>
            <a:cxnLst/>
            <a:rect l="l" t="t" r="r" b="b"/>
            <a:pathLst>
              <a:path w="739139">
                <a:moveTo>
                  <a:pt x="0" y="0"/>
                </a:moveTo>
                <a:lnTo>
                  <a:pt x="7391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194810" y="1702435"/>
            <a:ext cx="755650" cy="0"/>
          </a:xfrm>
          <a:custGeom>
            <a:avLst/>
            <a:gdLst/>
            <a:ahLst/>
            <a:cxnLst/>
            <a:rect l="l" t="t" r="r" b="b"/>
            <a:pathLst>
              <a:path w="755650">
                <a:moveTo>
                  <a:pt x="0" y="0"/>
                </a:moveTo>
                <a:lnTo>
                  <a:pt x="75565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194810" y="1701164"/>
            <a:ext cx="770890" cy="0"/>
          </a:xfrm>
          <a:custGeom>
            <a:avLst/>
            <a:gdLst/>
            <a:ahLst/>
            <a:cxnLst/>
            <a:rect l="l" t="t" r="r" b="b"/>
            <a:pathLst>
              <a:path w="770889">
                <a:moveTo>
                  <a:pt x="0" y="0"/>
                </a:moveTo>
                <a:lnTo>
                  <a:pt x="77088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194810" y="1699895"/>
            <a:ext cx="786130" cy="0"/>
          </a:xfrm>
          <a:custGeom>
            <a:avLst/>
            <a:gdLst/>
            <a:ahLst/>
            <a:cxnLst/>
            <a:rect l="l" t="t" r="r" b="b"/>
            <a:pathLst>
              <a:path w="786129">
                <a:moveTo>
                  <a:pt x="0" y="0"/>
                </a:moveTo>
                <a:lnTo>
                  <a:pt x="78612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194810" y="1698625"/>
            <a:ext cx="801370" cy="0"/>
          </a:xfrm>
          <a:custGeom>
            <a:avLst/>
            <a:gdLst/>
            <a:ahLst/>
            <a:cxnLst/>
            <a:rect l="l" t="t" r="r" b="b"/>
            <a:pathLst>
              <a:path w="801370">
                <a:moveTo>
                  <a:pt x="0" y="0"/>
                </a:moveTo>
                <a:lnTo>
                  <a:pt x="80136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194810" y="1697354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>
                <a:moveTo>
                  <a:pt x="0" y="0"/>
                </a:moveTo>
                <a:lnTo>
                  <a:pt x="81661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194811" y="1696085"/>
            <a:ext cx="833119" cy="0"/>
          </a:xfrm>
          <a:custGeom>
            <a:avLst/>
            <a:gdLst/>
            <a:ahLst/>
            <a:cxnLst/>
            <a:rect l="l" t="t" r="r" b="b"/>
            <a:pathLst>
              <a:path w="833120">
                <a:moveTo>
                  <a:pt x="0" y="0"/>
                </a:moveTo>
                <a:lnTo>
                  <a:pt x="83311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194810" y="1694814"/>
            <a:ext cx="848360" cy="0"/>
          </a:xfrm>
          <a:custGeom>
            <a:avLst/>
            <a:gdLst/>
            <a:ahLst/>
            <a:cxnLst/>
            <a:rect l="l" t="t" r="r" b="b"/>
            <a:pathLst>
              <a:path w="848360">
                <a:moveTo>
                  <a:pt x="0" y="0"/>
                </a:moveTo>
                <a:lnTo>
                  <a:pt x="84836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194810" y="1693545"/>
            <a:ext cx="863600" cy="0"/>
          </a:xfrm>
          <a:custGeom>
            <a:avLst/>
            <a:gdLst/>
            <a:ahLst/>
            <a:cxnLst/>
            <a:rect l="l" t="t" r="r" b="b"/>
            <a:pathLst>
              <a:path w="863600">
                <a:moveTo>
                  <a:pt x="0" y="0"/>
                </a:moveTo>
                <a:lnTo>
                  <a:pt x="863600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194810" y="1692275"/>
            <a:ext cx="878840" cy="0"/>
          </a:xfrm>
          <a:custGeom>
            <a:avLst/>
            <a:gdLst/>
            <a:ahLst/>
            <a:cxnLst/>
            <a:rect l="l" t="t" r="r" b="b"/>
            <a:pathLst>
              <a:path w="878839">
                <a:moveTo>
                  <a:pt x="0" y="0"/>
                </a:moveTo>
                <a:lnTo>
                  <a:pt x="878839" y="0"/>
                </a:lnTo>
              </a:path>
            </a:pathLst>
          </a:custGeom>
          <a:ln w="3175">
            <a:solidFill>
              <a:srgbClr val="6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194811" y="946150"/>
            <a:ext cx="890269" cy="745490"/>
          </a:xfrm>
          <a:custGeom>
            <a:avLst/>
            <a:gdLst/>
            <a:ahLst/>
            <a:cxnLst/>
            <a:rect l="l" t="t" r="r" b="b"/>
            <a:pathLst>
              <a:path w="890270" h="745489">
                <a:moveTo>
                  <a:pt x="0" y="745489"/>
                </a:moveTo>
                <a:lnTo>
                  <a:pt x="890269" y="745489"/>
                </a:lnTo>
                <a:lnTo>
                  <a:pt x="890269" y="0"/>
                </a:lnTo>
                <a:lnTo>
                  <a:pt x="0" y="0"/>
                </a:lnTo>
                <a:lnTo>
                  <a:pt x="0" y="745489"/>
                </a:lnTo>
                <a:close/>
              </a:path>
            </a:pathLst>
          </a:custGeom>
          <a:solidFill>
            <a:srgbClr val="6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303270" y="183515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69"/>
                </a:moveTo>
                <a:lnTo>
                  <a:pt x="15240" y="1269"/>
                </a:lnTo>
                <a:lnTo>
                  <a:pt x="1524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303270" y="1833879"/>
            <a:ext cx="30480" cy="1270"/>
          </a:xfrm>
          <a:custGeom>
            <a:avLst/>
            <a:gdLst/>
            <a:ahLst/>
            <a:cxnLst/>
            <a:rect l="l" t="t" r="r" b="b"/>
            <a:pathLst>
              <a:path w="30480" h="1269">
                <a:moveTo>
                  <a:pt x="0" y="1270"/>
                </a:moveTo>
                <a:lnTo>
                  <a:pt x="30480" y="1270"/>
                </a:lnTo>
                <a:lnTo>
                  <a:pt x="304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303270" y="1832610"/>
            <a:ext cx="46990" cy="1270"/>
          </a:xfrm>
          <a:custGeom>
            <a:avLst/>
            <a:gdLst/>
            <a:ahLst/>
            <a:cxnLst/>
            <a:rect l="l" t="t" r="r" b="b"/>
            <a:pathLst>
              <a:path w="46989" h="1269">
                <a:moveTo>
                  <a:pt x="0" y="1270"/>
                </a:moveTo>
                <a:lnTo>
                  <a:pt x="46990" y="1270"/>
                </a:lnTo>
                <a:lnTo>
                  <a:pt x="469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303270" y="1831339"/>
            <a:ext cx="62230" cy="1270"/>
          </a:xfrm>
          <a:custGeom>
            <a:avLst/>
            <a:gdLst/>
            <a:ahLst/>
            <a:cxnLst/>
            <a:rect l="l" t="t" r="r" b="b"/>
            <a:pathLst>
              <a:path w="62230" h="1269">
                <a:moveTo>
                  <a:pt x="0" y="1269"/>
                </a:moveTo>
                <a:lnTo>
                  <a:pt x="62230" y="1269"/>
                </a:lnTo>
                <a:lnTo>
                  <a:pt x="6223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303270" y="1830070"/>
            <a:ext cx="77470" cy="1270"/>
          </a:xfrm>
          <a:custGeom>
            <a:avLst/>
            <a:gdLst/>
            <a:ahLst/>
            <a:cxnLst/>
            <a:rect l="l" t="t" r="r" b="b"/>
            <a:pathLst>
              <a:path w="77469" h="1269">
                <a:moveTo>
                  <a:pt x="0" y="1270"/>
                </a:moveTo>
                <a:lnTo>
                  <a:pt x="77469" y="1270"/>
                </a:lnTo>
                <a:lnTo>
                  <a:pt x="7746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303270" y="1829435"/>
            <a:ext cx="92710" cy="0"/>
          </a:xfrm>
          <a:custGeom>
            <a:avLst/>
            <a:gdLst/>
            <a:ahLst/>
            <a:cxnLst/>
            <a:rect l="l" t="t" r="r" b="b"/>
            <a:pathLst>
              <a:path w="92710">
                <a:moveTo>
                  <a:pt x="0" y="0"/>
                </a:moveTo>
                <a:lnTo>
                  <a:pt x="927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303270" y="1828164"/>
            <a:ext cx="109220" cy="0"/>
          </a:xfrm>
          <a:custGeom>
            <a:avLst/>
            <a:gdLst/>
            <a:ahLst/>
            <a:cxnLst/>
            <a:rect l="l" t="t" r="r" b="b"/>
            <a:pathLst>
              <a:path w="109219">
                <a:moveTo>
                  <a:pt x="0" y="0"/>
                </a:moveTo>
                <a:lnTo>
                  <a:pt x="1092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303270" y="182689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303270" y="1825625"/>
            <a:ext cx="139700" cy="0"/>
          </a:xfrm>
          <a:custGeom>
            <a:avLst/>
            <a:gdLst/>
            <a:ahLst/>
            <a:cxnLst/>
            <a:rect l="l" t="t" r="r" b="b"/>
            <a:pathLst>
              <a:path w="139700">
                <a:moveTo>
                  <a:pt x="0" y="0"/>
                </a:moveTo>
                <a:lnTo>
                  <a:pt x="1397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303270" y="1824354"/>
            <a:ext cx="154940" cy="0"/>
          </a:xfrm>
          <a:custGeom>
            <a:avLst/>
            <a:gdLst/>
            <a:ahLst/>
            <a:cxnLst/>
            <a:rect l="l" t="t" r="r" b="b"/>
            <a:pathLst>
              <a:path w="154939">
                <a:moveTo>
                  <a:pt x="0" y="0"/>
                </a:moveTo>
                <a:lnTo>
                  <a:pt x="1549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303270" y="1823085"/>
            <a:ext cx="171450" cy="0"/>
          </a:xfrm>
          <a:custGeom>
            <a:avLst/>
            <a:gdLst/>
            <a:ahLst/>
            <a:cxnLst/>
            <a:rect l="l" t="t" r="r" b="b"/>
            <a:pathLst>
              <a:path w="171450">
                <a:moveTo>
                  <a:pt x="0" y="0"/>
                </a:moveTo>
                <a:lnTo>
                  <a:pt x="1714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303270" y="1821814"/>
            <a:ext cx="186690" cy="0"/>
          </a:xfrm>
          <a:custGeom>
            <a:avLst/>
            <a:gdLst/>
            <a:ahLst/>
            <a:cxnLst/>
            <a:rect l="l" t="t" r="r" b="b"/>
            <a:pathLst>
              <a:path w="186689">
                <a:moveTo>
                  <a:pt x="0" y="0"/>
                </a:moveTo>
                <a:lnTo>
                  <a:pt x="1866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303270" y="1820545"/>
            <a:ext cx="201930" cy="0"/>
          </a:xfrm>
          <a:custGeom>
            <a:avLst/>
            <a:gdLst/>
            <a:ahLst/>
            <a:cxnLst/>
            <a:rect l="l" t="t" r="r" b="b"/>
            <a:pathLst>
              <a:path w="201930">
                <a:moveTo>
                  <a:pt x="0" y="0"/>
                </a:moveTo>
                <a:lnTo>
                  <a:pt x="2019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303270" y="1819275"/>
            <a:ext cx="217170" cy="0"/>
          </a:xfrm>
          <a:custGeom>
            <a:avLst/>
            <a:gdLst/>
            <a:ahLst/>
            <a:cxnLst/>
            <a:rect l="l" t="t" r="r" b="b"/>
            <a:pathLst>
              <a:path w="217169">
                <a:moveTo>
                  <a:pt x="0" y="0"/>
                </a:moveTo>
                <a:lnTo>
                  <a:pt x="2171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3303270" y="1818004"/>
            <a:ext cx="232410" cy="0"/>
          </a:xfrm>
          <a:custGeom>
            <a:avLst/>
            <a:gdLst/>
            <a:ahLst/>
            <a:cxnLst/>
            <a:rect l="l" t="t" r="r" b="b"/>
            <a:pathLst>
              <a:path w="232410">
                <a:moveTo>
                  <a:pt x="0" y="0"/>
                </a:moveTo>
                <a:lnTo>
                  <a:pt x="2324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3303270" y="1816735"/>
            <a:ext cx="248920" cy="0"/>
          </a:xfrm>
          <a:custGeom>
            <a:avLst/>
            <a:gdLst/>
            <a:ahLst/>
            <a:cxnLst/>
            <a:rect l="l" t="t" r="r" b="b"/>
            <a:pathLst>
              <a:path w="248919">
                <a:moveTo>
                  <a:pt x="0" y="0"/>
                </a:moveTo>
                <a:lnTo>
                  <a:pt x="2489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303270" y="1815464"/>
            <a:ext cx="264160" cy="0"/>
          </a:xfrm>
          <a:custGeom>
            <a:avLst/>
            <a:gdLst/>
            <a:ahLst/>
            <a:cxnLst/>
            <a:rect l="l" t="t" r="r" b="b"/>
            <a:pathLst>
              <a:path w="264160">
                <a:moveTo>
                  <a:pt x="0" y="0"/>
                </a:moveTo>
                <a:lnTo>
                  <a:pt x="2641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303270" y="181419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303270" y="1812925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6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303270" y="1811654"/>
            <a:ext cx="311150" cy="0"/>
          </a:xfrm>
          <a:custGeom>
            <a:avLst/>
            <a:gdLst/>
            <a:ahLst/>
            <a:cxnLst/>
            <a:rect l="l" t="t" r="r" b="b"/>
            <a:pathLst>
              <a:path w="311150">
                <a:moveTo>
                  <a:pt x="0" y="0"/>
                </a:moveTo>
                <a:lnTo>
                  <a:pt x="3111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3303270" y="1810385"/>
            <a:ext cx="326390" cy="0"/>
          </a:xfrm>
          <a:custGeom>
            <a:avLst/>
            <a:gdLst/>
            <a:ahLst/>
            <a:cxnLst/>
            <a:rect l="l" t="t" r="r" b="b"/>
            <a:pathLst>
              <a:path w="326389">
                <a:moveTo>
                  <a:pt x="0" y="0"/>
                </a:moveTo>
                <a:lnTo>
                  <a:pt x="3263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3303270" y="1809114"/>
            <a:ext cx="341630" cy="0"/>
          </a:xfrm>
          <a:custGeom>
            <a:avLst/>
            <a:gdLst/>
            <a:ahLst/>
            <a:cxnLst/>
            <a:rect l="l" t="t" r="r" b="b"/>
            <a:pathLst>
              <a:path w="341630">
                <a:moveTo>
                  <a:pt x="0" y="0"/>
                </a:moveTo>
                <a:lnTo>
                  <a:pt x="3416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303270" y="1807845"/>
            <a:ext cx="356870" cy="0"/>
          </a:xfrm>
          <a:custGeom>
            <a:avLst/>
            <a:gdLst/>
            <a:ahLst/>
            <a:cxnLst/>
            <a:rect l="l" t="t" r="r" b="b"/>
            <a:pathLst>
              <a:path w="356869">
                <a:moveTo>
                  <a:pt x="0" y="0"/>
                </a:moveTo>
                <a:lnTo>
                  <a:pt x="3568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303270" y="1806575"/>
            <a:ext cx="373380" cy="0"/>
          </a:xfrm>
          <a:custGeom>
            <a:avLst/>
            <a:gdLst/>
            <a:ahLst/>
            <a:cxnLst/>
            <a:rect l="l" t="t" r="r" b="b"/>
            <a:pathLst>
              <a:path w="373380">
                <a:moveTo>
                  <a:pt x="0" y="0"/>
                </a:moveTo>
                <a:lnTo>
                  <a:pt x="3733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3303270" y="1805304"/>
            <a:ext cx="388620" cy="0"/>
          </a:xfrm>
          <a:custGeom>
            <a:avLst/>
            <a:gdLst/>
            <a:ahLst/>
            <a:cxnLst/>
            <a:rect l="l" t="t" r="r" b="b"/>
            <a:pathLst>
              <a:path w="388619">
                <a:moveTo>
                  <a:pt x="0" y="0"/>
                </a:moveTo>
                <a:lnTo>
                  <a:pt x="3886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303270" y="1804035"/>
            <a:ext cx="403860" cy="0"/>
          </a:xfrm>
          <a:custGeom>
            <a:avLst/>
            <a:gdLst/>
            <a:ahLst/>
            <a:cxnLst/>
            <a:rect l="l" t="t" r="r" b="b"/>
            <a:pathLst>
              <a:path w="403860">
                <a:moveTo>
                  <a:pt x="0" y="0"/>
                </a:moveTo>
                <a:lnTo>
                  <a:pt x="4038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303270" y="1802764"/>
            <a:ext cx="419100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303270" y="1801495"/>
            <a:ext cx="434340" cy="0"/>
          </a:xfrm>
          <a:custGeom>
            <a:avLst/>
            <a:gdLst/>
            <a:ahLst/>
            <a:cxnLst/>
            <a:rect l="l" t="t" r="r" b="b"/>
            <a:pathLst>
              <a:path w="434339">
                <a:moveTo>
                  <a:pt x="0" y="0"/>
                </a:moveTo>
                <a:lnTo>
                  <a:pt x="4343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303270" y="1800225"/>
            <a:ext cx="450850" cy="0"/>
          </a:xfrm>
          <a:custGeom>
            <a:avLst/>
            <a:gdLst/>
            <a:ahLst/>
            <a:cxnLst/>
            <a:rect l="l" t="t" r="r" b="b"/>
            <a:pathLst>
              <a:path w="450850">
                <a:moveTo>
                  <a:pt x="0" y="0"/>
                </a:moveTo>
                <a:lnTo>
                  <a:pt x="4508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303270" y="1798954"/>
            <a:ext cx="466090" cy="0"/>
          </a:xfrm>
          <a:custGeom>
            <a:avLst/>
            <a:gdLst/>
            <a:ahLst/>
            <a:cxnLst/>
            <a:rect l="l" t="t" r="r" b="b"/>
            <a:pathLst>
              <a:path w="466089">
                <a:moveTo>
                  <a:pt x="0" y="0"/>
                </a:moveTo>
                <a:lnTo>
                  <a:pt x="4660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303270" y="1797685"/>
            <a:ext cx="481330" cy="0"/>
          </a:xfrm>
          <a:custGeom>
            <a:avLst/>
            <a:gdLst/>
            <a:ahLst/>
            <a:cxnLst/>
            <a:rect l="l" t="t" r="r" b="b"/>
            <a:pathLst>
              <a:path w="481330">
                <a:moveTo>
                  <a:pt x="0" y="0"/>
                </a:moveTo>
                <a:lnTo>
                  <a:pt x="4813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303270" y="1796414"/>
            <a:ext cx="496570" cy="0"/>
          </a:xfrm>
          <a:custGeom>
            <a:avLst/>
            <a:gdLst/>
            <a:ahLst/>
            <a:cxnLst/>
            <a:rect l="l" t="t" r="r" b="b"/>
            <a:pathLst>
              <a:path w="496569">
                <a:moveTo>
                  <a:pt x="0" y="0"/>
                </a:moveTo>
                <a:lnTo>
                  <a:pt x="4965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03270" y="1795145"/>
            <a:ext cx="513080" cy="0"/>
          </a:xfrm>
          <a:custGeom>
            <a:avLst/>
            <a:gdLst/>
            <a:ahLst/>
            <a:cxnLst/>
            <a:rect l="l" t="t" r="r" b="b"/>
            <a:pathLst>
              <a:path w="513080">
                <a:moveTo>
                  <a:pt x="0" y="0"/>
                </a:moveTo>
                <a:lnTo>
                  <a:pt x="5130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303270" y="1793875"/>
            <a:ext cx="528320" cy="0"/>
          </a:xfrm>
          <a:custGeom>
            <a:avLst/>
            <a:gdLst/>
            <a:ahLst/>
            <a:cxnLst/>
            <a:rect l="l" t="t" r="r" b="b"/>
            <a:pathLst>
              <a:path w="528319">
                <a:moveTo>
                  <a:pt x="0" y="0"/>
                </a:moveTo>
                <a:lnTo>
                  <a:pt x="5283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303270" y="1792604"/>
            <a:ext cx="543560" cy="0"/>
          </a:xfrm>
          <a:custGeom>
            <a:avLst/>
            <a:gdLst/>
            <a:ahLst/>
            <a:cxnLst/>
            <a:rect l="l" t="t" r="r" b="b"/>
            <a:pathLst>
              <a:path w="543560">
                <a:moveTo>
                  <a:pt x="0" y="0"/>
                </a:moveTo>
                <a:lnTo>
                  <a:pt x="5435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303270" y="1791335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303270" y="1790064"/>
            <a:ext cx="575310" cy="0"/>
          </a:xfrm>
          <a:custGeom>
            <a:avLst/>
            <a:gdLst/>
            <a:ahLst/>
            <a:cxnLst/>
            <a:rect l="l" t="t" r="r" b="b"/>
            <a:pathLst>
              <a:path w="575310">
                <a:moveTo>
                  <a:pt x="0" y="0"/>
                </a:moveTo>
                <a:lnTo>
                  <a:pt x="5753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303270" y="1788795"/>
            <a:ext cx="590550" cy="0"/>
          </a:xfrm>
          <a:custGeom>
            <a:avLst/>
            <a:gdLst/>
            <a:ahLst/>
            <a:cxnLst/>
            <a:rect l="l" t="t" r="r" b="b"/>
            <a:pathLst>
              <a:path w="590550">
                <a:moveTo>
                  <a:pt x="0" y="0"/>
                </a:moveTo>
                <a:lnTo>
                  <a:pt x="5905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303270" y="1787525"/>
            <a:ext cx="605790" cy="0"/>
          </a:xfrm>
          <a:custGeom>
            <a:avLst/>
            <a:gdLst/>
            <a:ahLst/>
            <a:cxnLst/>
            <a:rect l="l" t="t" r="r" b="b"/>
            <a:pathLst>
              <a:path w="605789">
                <a:moveTo>
                  <a:pt x="0" y="0"/>
                </a:moveTo>
                <a:lnTo>
                  <a:pt x="6057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303270" y="1786254"/>
            <a:ext cx="621030" cy="0"/>
          </a:xfrm>
          <a:custGeom>
            <a:avLst/>
            <a:gdLst/>
            <a:ahLst/>
            <a:cxnLst/>
            <a:rect l="l" t="t" r="r" b="b"/>
            <a:pathLst>
              <a:path w="621030">
                <a:moveTo>
                  <a:pt x="0" y="0"/>
                </a:moveTo>
                <a:lnTo>
                  <a:pt x="6210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303270" y="1784985"/>
            <a:ext cx="636270" cy="0"/>
          </a:xfrm>
          <a:custGeom>
            <a:avLst/>
            <a:gdLst/>
            <a:ahLst/>
            <a:cxnLst/>
            <a:rect l="l" t="t" r="r" b="b"/>
            <a:pathLst>
              <a:path w="636269">
                <a:moveTo>
                  <a:pt x="0" y="0"/>
                </a:moveTo>
                <a:lnTo>
                  <a:pt x="63626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303270" y="1783714"/>
            <a:ext cx="652780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7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303270" y="1782445"/>
            <a:ext cx="668020" cy="0"/>
          </a:xfrm>
          <a:custGeom>
            <a:avLst/>
            <a:gdLst/>
            <a:ahLst/>
            <a:cxnLst/>
            <a:rect l="l" t="t" r="r" b="b"/>
            <a:pathLst>
              <a:path w="668019">
                <a:moveTo>
                  <a:pt x="0" y="0"/>
                </a:moveTo>
                <a:lnTo>
                  <a:pt x="6680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303270" y="1781175"/>
            <a:ext cx="683260" cy="0"/>
          </a:xfrm>
          <a:custGeom>
            <a:avLst/>
            <a:gdLst/>
            <a:ahLst/>
            <a:cxnLst/>
            <a:rect l="l" t="t" r="r" b="b"/>
            <a:pathLst>
              <a:path w="683260">
                <a:moveTo>
                  <a:pt x="0" y="0"/>
                </a:moveTo>
                <a:lnTo>
                  <a:pt x="6832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303270" y="1779904"/>
            <a:ext cx="698500" cy="0"/>
          </a:xfrm>
          <a:custGeom>
            <a:avLst/>
            <a:gdLst/>
            <a:ahLst/>
            <a:cxnLst/>
            <a:rect l="l" t="t" r="r" b="b"/>
            <a:pathLst>
              <a:path w="698500">
                <a:moveTo>
                  <a:pt x="0" y="0"/>
                </a:moveTo>
                <a:lnTo>
                  <a:pt x="6985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303270" y="1778635"/>
            <a:ext cx="715010" cy="0"/>
          </a:xfrm>
          <a:custGeom>
            <a:avLst/>
            <a:gdLst/>
            <a:ahLst/>
            <a:cxnLst/>
            <a:rect l="l" t="t" r="r" b="b"/>
            <a:pathLst>
              <a:path w="715010">
                <a:moveTo>
                  <a:pt x="0" y="0"/>
                </a:moveTo>
                <a:lnTo>
                  <a:pt x="7150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303270" y="1777364"/>
            <a:ext cx="730250" cy="0"/>
          </a:xfrm>
          <a:custGeom>
            <a:avLst/>
            <a:gdLst/>
            <a:ahLst/>
            <a:cxnLst/>
            <a:rect l="l" t="t" r="r" b="b"/>
            <a:pathLst>
              <a:path w="730250">
                <a:moveTo>
                  <a:pt x="0" y="0"/>
                </a:moveTo>
                <a:lnTo>
                  <a:pt x="7302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303270" y="1776095"/>
            <a:ext cx="745490" cy="0"/>
          </a:xfrm>
          <a:custGeom>
            <a:avLst/>
            <a:gdLst/>
            <a:ahLst/>
            <a:cxnLst/>
            <a:rect l="l" t="t" r="r" b="b"/>
            <a:pathLst>
              <a:path w="745489">
                <a:moveTo>
                  <a:pt x="0" y="0"/>
                </a:moveTo>
                <a:lnTo>
                  <a:pt x="7454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303270" y="1774825"/>
            <a:ext cx="760730" cy="0"/>
          </a:xfrm>
          <a:custGeom>
            <a:avLst/>
            <a:gdLst/>
            <a:ahLst/>
            <a:cxnLst/>
            <a:rect l="l" t="t" r="r" b="b"/>
            <a:pathLst>
              <a:path w="760730">
                <a:moveTo>
                  <a:pt x="0" y="0"/>
                </a:moveTo>
                <a:lnTo>
                  <a:pt x="76073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303270" y="1773554"/>
            <a:ext cx="777240" cy="0"/>
          </a:xfrm>
          <a:custGeom>
            <a:avLst/>
            <a:gdLst/>
            <a:ahLst/>
            <a:cxnLst/>
            <a:rect l="l" t="t" r="r" b="b"/>
            <a:pathLst>
              <a:path w="777239">
                <a:moveTo>
                  <a:pt x="0" y="0"/>
                </a:moveTo>
                <a:lnTo>
                  <a:pt x="77724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303270" y="1772285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8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303270" y="1771014"/>
            <a:ext cx="807720" cy="0"/>
          </a:xfrm>
          <a:custGeom>
            <a:avLst/>
            <a:gdLst/>
            <a:ahLst/>
            <a:cxnLst/>
            <a:rect l="l" t="t" r="r" b="b"/>
            <a:pathLst>
              <a:path w="807719">
                <a:moveTo>
                  <a:pt x="0" y="0"/>
                </a:moveTo>
                <a:lnTo>
                  <a:pt x="807719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303270" y="1769745"/>
            <a:ext cx="822960" cy="0"/>
          </a:xfrm>
          <a:custGeom>
            <a:avLst/>
            <a:gdLst/>
            <a:ahLst/>
            <a:cxnLst/>
            <a:rect l="l" t="t" r="r" b="b"/>
            <a:pathLst>
              <a:path w="822960">
                <a:moveTo>
                  <a:pt x="0" y="0"/>
                </a:moveTo>
                <a:lnTo>
                  <a:pt x="82296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303270" y="1768475"/>
            <a:ext cx="838200" cy="0"/>
          </a:xfrm>
          <a:custGeom>
            <a:avLst/>
            <a:gdLst/>
            <a:ahLst/>
            <a:cxnLst/>
            <a:rect l="l" t="t" r="r" b="b"/>
            <a:pathLst>
              <a:path w="838200">
                <a:moveTo>
                  <a:pt x="0" y="0"/>
                </a:moveTo>
                <a:lnTo>
                  <a:pt x="83820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303270" y="1767204"/>
            <a:ext cx="854710" cy="0"/>
          </a:xfrm>
          <a:custGeom>
            <a:avLst/>
            <a:gdLst/>
            <a:ahLst/>
            <a:cxnLst/>
            <a:rect l="l" t="t" r="r" b="b"/>
            <a:pathLst>
              <a:path w="854710">
                <a:moveTo>
                  <a:pt x="0" y="0"/>
                </a:moveTo>
                <a:lnTo>
                  <a:pt x="85471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303270" y="1765935"/>
            <a:ext cx="869950" cy="0"/>
          </a:xfrm>
          <a:custGeom>
            <a:avLst/>
            <a:gdLst/>
            <a:ahLst/>
            <a:cxnLst/>
            <a:rect l="l" t="t" r="r" b="b"/>
            <a:pathLst>
              <a:path w="869950">
                <a:moveTo>
                  <a:pt x="0" y="0"/>
                </a:moveTo>
                <a:lnTo>
                  <a:pt x="86995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303270" y="1764664"/>
            <a:ext cx="885190" cy="0"/>
          </a:xfrm>
          <a:custGeom>
            <a:avLst/>
            <a:gdLst/>
            <a:ahLst/>
            <a:cxnLst/>
            <a:rect l="l" t="t" r="r" b="b"/>
            <a:pathLst>
              <a:path w="885189">
                <a:moveTo>
                  <a:pt x="0" y="0"/>
                </a:moveTo>
                <a:lnTo>
                  <a:pt x="885190" y="0"/>
                </a:lnTo>
              </a:path>
            </a:pathLst>
          </a:custGeom>
          <a:ln w="3175">
            <a:solidFill>
              <a:srgbClr val="6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303270" y="946150"/>
            <a:ext cx="891540" cy="817880"/>
          </a:xfrm>
          <a:custGeom>
            <a:avLst/>
            <a:gdLst/>
            <a:ahLst/>
            <a:cxnLst/>
            <a:rect l="l" t="t" r="r" b="b"/>
            <a:pathLst>
              <a:path w="891539" h="817880">
                <a:moveTo>
                  <a:pt x="0" y="817879"/>
                </a:moveTo>
                <a:lnTo>
                  <a:pt x="891540" y="817879"/>
                </a:lnTo>
                <a:lnTo>
                  <a:pt x="891540" y="0"/>
                </a:lnTo>
                <a:lnTo>
                  <a:pt x="0" y="0"/>
                </a:lnTo>
                <a:lnTo>
                  <a:pt x="0" y="817879"/>
                </a:lnTo>
                <a:close/>
              </a:path>
            </a:pathLst>
          </a:custGeom>
          <a:solidFill>
            <a:srgbClr val="6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413000" y="1908810"/>
            <a:ext cx="5080" cy="1270"/>
          </a:xfrm>
          <a:custGeom>
            <a:avLst/>
            <a:gdLst/>
            <a:ahLst/>
            <a:cxnLst/>
            <a:rect l="l" t="t" r="r" b="b"/>
            <a:pathLst>
              <a:path w="5080" h="1269">
                <a:moveTo>
                  <a:pt x="0" y="1270"/>
                </a:moveTo>
                <a:lnTo>
                  <a:pt x="5080" y="1270"/>
                </a:lnTo>
                <a:lnTo>
                  <a:pt x="508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413000" y="1907539"/>
            <a:ext cx="20320" cy="1270"/>
          </a:xfrm>
          <a:custGeom>
            <a:avLst/>
            <a:gdLst/>
            <a:ahLst/>
            <a:cxnLst/>
            <a:rect l="l" t="t" r="r" b="b"/>
            <a:pathLst>
              <a:path w="20319" h="1269">
                <a:moveTo>
                  <a:pt x="0" y="1269"/>
                </a:moveTo>
                <a:lnTo>
                  <a:pt x="20319" y="1269"/>
                </a:lnTo>
                <a:lnTo>
                  <a:pt x="2031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413000" y="1906270"/>
            <a:ext cx="35560" cy="1270"/>
          </a:xfrm>
          <a:custGeom>
            <a:avLst/>
            <a:gdLst/>
            <a:ahLst/>
            <a:cxnLst/>
            <a:rect l="l" t="t" r="r" b="b"/>
            <a:pathLst>
              <a:path w="35559" h="1269">
                <a:moveTo>
                  <a:pt x="0" y="1270"/>
                </a:moveTo>
                <a:lnTo>
                  <a:pt x="35559" y="1270"/>
                </a:lnTo>
                <a:lnTo>
                  <a:pt x="3555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413001" y="1905000"/>
            <a:ext cx="52069" cy="1270"/>
          </a:xfrm>
          <a:custGeom>
            <a:avLst/>
            <a:gdLst/>
            <a:ahLst/>
            <a:cxnLst/>
            <a:rect l="l" t="t" r="r" b="b"/>
            <a:pathLst>
              <a:path w="52069" h="1269">
                <a:moveTo>
                  <a:pt x="0" y="1269"/>
                </a:moveTo>
                <a:lnTo>
                  <a:pt x="52069" y="1269"/>
                </a:lnTo>
                <a:lnTo>
                  <a:pt x="5206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413000" y="1903729"/>
            <a:ext cx="67310" cy="1270"/>
          </a:xfrm>
          <a:custGeom>
            <a:avLst/>
            <a:gdLst/>
            <a:ahLst/>
            <a:cxnLst/>
            <a:rect l="l" t="t" r="r" b="b"/>
            <a:pathLst>
              <a:path w="67309" h="1269">
                <a:moveTo>
                  <a:pt x="0" y="1270"/>
                </a:moveTo>
                <a:lnTo>
                  <a:pt x="67309" y="1270"/>
                </a:lnTo>
                <a:lnTo>
                  <a:pt x="6730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413000" y="1902460"/>
            <a:ext cx="82550" cy="1270"/>
          </a:xfrm>
          <a:custGeom>
            <a:avLst/>
            <a:gdLst/>
            <a:ahLst/>
            <a:cxnLst/>
            <a:rect l="l" t="t" r="r" b="b"/>
            <a:pathLst>
              <a:path w="82550" h="1269">
                <a:moveTo>
                  <a:pt x="0" y="1270"/>
                </a:moveTo>
                <a:lnTo>
                  <a:pt x="82550" y="1270"/>
                </a:lnTo>
                <a:lnTo>
                  <a:pt x="825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413000" y="1901825"/>
            <a:ext cx="97790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7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413000" y="1900554"/>
            <a:ext cx="113030" cy="0"/>
          </a:xfrm>
          <a:custGeom>
            <a:avLst/>
            <a:gdLst/>
            <a:ahLst/>
            <a:cxnLst/>
            <a:rect l="l" t="t" r="r" b="b"/>
            <a:pathLst>
              <a:path w="113030">
                <a:moveTo>
                  <a:pt x="0" y="0"/>
                </a:moveTo>
                <a:lnTo>
                  <a:pt x="1130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413001" y="1899285"/>
            <a:ext cx="129539" cy="0"/>
          </a:xfrm>
          <a:custGeom>
            <a:avLst/>
            <a:gdLst/>
            <a:ahLst/>
            <a:cxnLst/>
            <a:rect l="l" t="t" r="r" b="b"/>
            <a:pathLst>
              <a:path w="129540">
                <a:moveTo>
                  <a:pt x="0" y="0"/>
                </a:moveTo>
                <a:lnTo>
                  <a:pt x="1295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413000" y="1898014"/>
            <a:ext cx="144780" cy="0"/>
          </a:xfrm>
          <a:custGeom>
            <a:avLst/>
            <a:gdLst/>
            <a:ahLst/>
            <a:cxnLst/>
            <a:rect l="l" t="t" r="r" b="b"/>
            <a:pathLst>
              <a:path w="144780">
                <a:moveTo>
                  <a:pt x="0" y="0"/>
                </a:moveTo>
                <a:lnTo>
                  <a:pt x="1447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2413000" y="1896745"/>
            <a:ext cx="160020" cy="0"/>
          </a:xfrm>
          <a:custGeom>
            <a:avLst/>
            <a:gdLst/>
            <a:ahLst/>
            <a:cxnLst/>
            <a:rect l="l" t="t" r="r" b="b"/>
            <a:pathLst>
              <a:path w="160019">
                <a:moveTo>
                  <a:pt x="0" y="0"/>
                </a:moveTo>
                <a:lnTo>
                  <a:pt x="1600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2413000" y="1895475"/>
            <a:ext cx="175260" cy="0"/>
          </a:xfrm>
          <a:custGeom>
            <a:avLst/>
            <a:gdLst/>
            <a:ahLst/>
            <a:cxnLst/>
            <a:rect l="l" t="t" r="r" b="b"/>
            <a:pathLst>
              <a:path w="175259">
                <a:moveTo>
                  <a:pt x="0" y="0"/>
                </a:moveTo>
                <a:lnTo>
                  <a:pt x="17525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413000" y="1894204"/>
            <a:ext cx="191770" cy="0"/>
          </a:xfrm>
          <a:custGeom>
            <a:avLst/>
            <a:gdLst/>
            <a:ahLst/>
            <a:cxnLst/>
            <a:rect l="l" t="t" r="r" b="b"/>
            <a:pathLst>
              <a:path w="191769">
                <a:moveTo>
                  <a:pt x="0" y="0"/>
                </a:moveTo>
                <a:lnTo>
                  <a:pt x="1917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2413000" y="189293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09">
                <a:moveTo>
                  <a:pt x="0" y="0"/>
                </a:moveTo>
                <a:lnTo>
                  <a:pt x="2070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2413000" y="1891664"/>
            <a:ext cx="222250" cy="0"/>
          </a:xfrm>
          <a:custGeom>
            <a:avLst/>
            <a:gdLst/>
            <a:ahLst/>
            <a:cxnLst/>
            <a:rect l="l" t="t" r="r" b="b"/>
            <a:pathLst>
              <a:path w="222250">
                <a:moveTo>
                  <a:pt x="0" y="0"/>
                </a:moveTo>
                <a:lnTo>
                  <a:pt x="2222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413000" y="1890395"/>
            <a:ext cx="237490" cy="0"/>
          </a:xfrm>
          <a:custGeom>
            <a:avLst/>
            <a:gdLst/>
            <a:ahLst/>
            <a:cxnLst/>
            <a:rect l="l" t="t" r="r" b="b"/>
            <a:pathLst>
              <a:path w="237490">
                <a:moveTo>
                  <a:pt x="0" y="0"/>
                </a:moveTo>
                <a:lnTo>
                  <a:pt x="2374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2413000" y="188912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413000" y="1887854"/>
            <a:ext cx="269240" cy="0"/>
          </a:xfrm>
          <a:custGeom>
            <a:avLst/>
            <a:gdLst/>
            <a:ahLst/>
            <a:cxnLst/>
            <a:rect l="l" t="t" r="r" b="b"/>
            <a:pathLst>
              <a:path w="269240">
                <a:moveTo>
                  <a:pt x="0" y="0"/>
                </a:moveTo>
                <a:lnTo>
                  <a:pt x="2692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413000" y="1886585"/>
            <a:ext cx="284480" cy="0"/>
          </a:xfrm>
          <a:custGeom>
            <a:avLst/>
            <a:gdLst/>
            <a:ahLst/>
            <a:cxnLst/>
            <a:rect l="l" t="t" r="r" b="b"/>
            <a:pathLst>
              <a:path w="284480">
                <a:moveTo>
                  <a:pt x="0" y="0"/>
                </a:moveTo>
                <a:lnTo>
                  <a:pt x="2844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413000" y="1885314"/>
            <a:ext cx="299720" cy="0"/>
          </a:xfrm>
          <a:custGeom>
            <a:avLst/>
            <a:gdLst/>
            <a:ahLst/>
            <a:cxnLst/>
            <a:rect l="l" t="t" r="r" b="b"/>
            <a:pathLst>
              <a:path w="299719">
                <a:moveTo>
                  <a:pt x="0" y="0"/>
                </a:moveTo>
                <a:lnTo>
                  <a:pt x="2997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413000" y="1884045"/>
            <a:ext cx="314960" cy="0"/>
          </a:xfrm>
          <a:custGeom>
            <a:avLst/>
            <a:gdLst/>
            <a:ahLst/>
            <a:cxnLst/>
            <a:rect l="l" t="t" r="r" b="b"/>
            <a:pathLst>
              <a:path w="314959">
                <a:moveTo>
                  <a:pt x="0" y="0"/>
                </a:moveTo>
                <a:lnTo>
                  <a:pt x="31495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413000" y="1882775"/>
            <a:ext cx="331470" cy="0"/>
          </a:xfrm>
          <a:custGeom>
            <a:avLst/>
            <a:gdLst/>
            <a:ahLst/>
            <a:cxnLst/>
            <a:rect l="l" t="t" r="r" b="b"/>
            <a:pathLst>
              <a:path w="331469">
                <a:moveTo>
                  <a:pt x="0" y="0"/>
                </a:moveTo>
                <a:lnTo>
                  <a:pt x="3314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413000" y="1881504"/>
            <a:ext cx="346710" cy="0"/>
          </a:xfrm>
          <a:custGeom>
            <a:avLst/>
            <a:gdLst/>
            <a:ahLst/>
            <a:cxnLst/>
            <a:rect l="l" t="t" r="r" b="b"/>
            <a:pathLst>
              <a:path w="346709">
                <a:moveTo>
                  <a:pt x="0" y="0"/>
                </a:moveTo>
                <a:lnTo>
                  <a:pt x="3467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413000" y="1880235"/>
            <a:ext cx="361950" cy="0"/>
          </a:xfrm>
          <a:custGeom>
            <a:avLst/>
            <a:gdLst/>
            <a:ahLst/>
            <a:cxnLst/>
            <a:rect l="l" t="t" r="r" b="b"/>
            <a:pathLst>
              <a:path w="361950">
                <a:moveTo>
                  <a:pt x="0" y="0"/>
                </a:moveTo>
                <a:lnTo>
                  <a:pt x="3619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2413000" y="1878964"/>
            <a:ext cx="377190" cy="0"/>
          </a:xfrm>
          <a:custGeom>
            <a:avLst/>
            <a:gdLst/>
            <a:ahLst/>
            <a:cxnLst/>
            <a:rect l="l" t="t" r="r" b="b"/>
            <a:pathLst>
              <a:path w="377190">
                <a:moveTo>
                  <a:pt x="0" y="0"/>
                </a:moveTo>
                <a:lnTo>
                  <a:pt x="3771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2413000" y="1877695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>
                <a:moveTo>
                  <a:pt x="0" y="0"/>
                </a:moveTo>
                <a:lnTo>
                  <a:pt x="3937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413000" y="1876425"/>
            <a:ext cx="408940" cy="0"/>
          </a:xfrm>
          <a:custGeom>
            <a:avLst/>
            <a:gdLst/>
            <a:ahLst/>
            <a:cxnLst/>
            <a:rect l="l" t="t" r="r" b="b"/>
            <a:pathLst>
              <a:path w="408940">
                <a:moveTo>
                  <a:pt x="0" y="0"/>
                </a:moveTo>
                <a:lnTo>
                  <a:pt x="4089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413000" y="1875154"/>
            <a:ext cx="424180" cy="0"/>
          </a:xfrm>
          <a:custGeom>
            <a:avLst/>
            <a:gdLst/>
            <a:ahLst/>
            <a:cxnLst/>
            <a:rect l="l" t="t" r="r" b="b"/>
            <a:pathLst>
              <a:path w="424180">
                <a:moveTo>
                  <a:pt x="0" y="0"/>
                </a:moveTo>
                <a:lnTo>
                  <a:pt x="4241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413000" y="1873885"/>
            <a:ext cx="439420" cy="0"/>
          </a:xfrm>
          <a:custGeom>
            <a:avLst/>
            <a:gdLst/>
            <a:ahLst/>
            <a:cxnLst/>
            <a:rect l="l" t="t" r="r" b="b"/>
            <a:pathLst>
              <a:path w="439419">
                <a:moveTo>
                  <a:pt x="0" y="0"/>
                </a:moveTo>
                <a:lnTo>
                  <a:pt x="4394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2413000" y="1872614"/>
            <a:ext cx="455930" cy="0"/>
          </a:xfrm>
          <a:custGeom>
            <a:avLst/>
            <a:gdLst/>
            <a:ahLst/>
            <a:cxnLst/>
            <a:rect l="l" t="t" r="r" b="b"/>
            <a:pathLst>
              <a:path w="455930">
                <a:moveTo>
                  <a:pt x="0" y="0"/>
                </a:moveTo>
                <a:lnTo>
                  <a:pt x="4559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413000" y="1871345"/>
            <a:ext cx="471170" cy="0"/>
          </a:xfrm>
          <a:custGeom>
            <a:avLst/>
            <a:gdLst/>
            <a:ahLst/>
            <a:cxnLst/>
            <a:rect l="l" t="t" r="r" b="b"/>
            <a:pathLst>
              <a:path w="471169">
                <a:moveTo>
                  <a:pt x="0" y="0"/>
                </a:moveTo>
                <a:lnTo>
                  <a:pt x="4711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413001" y="1870075"/>
            <a:ext cx="486409" cy="0"/>
          </a:xfrm>
          <a:custGeom>
            <a:avLst/>
            <a:gdLst/>
            <a:ahLst/>
            <a:cxnLst/>
            <a:rect l="l" t="t" r="r" b="b"/>
            <a:pathLst>
              <a:path w="486409">
                <a:moveTo>
                  <a:pt x="0" y="0"/>
                </a:moveTo>
                <a:lnTo>
                  <a:pt x="48640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413000" y="1868804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>
                <a:moveTo>
                  <a:pt x="0" y="0"/>
                </a:moveTo>
                <a:lnTo>
                  <a:pt x="5016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413000" y="1867535"/>
            <a:ext cx="516890" cy="0"/>
          </a:xfrm>
          <a:custGeom>
            <a:avLst/>
            <a:gdLst/>
            <a:ahLst/>
            <a:cxnLst/>
            <a:rect l="l" t="t" r="r" b="b"/>
            <a:pathLst>
              <a:path w="516890">
                <a:moveTo>
                  <a:pt x="0" y="0"/>
                </a:moveTo>
                <a:lnTo>
                  <a:pt x="51689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413000" y="1866264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413000" y="1864995"/>
            <a:ext cx="548640" cy="0"/>
          </a:xfrm>
          <a:custGeom>
            <a:avLst/>
            <a:gdLst/>
            <a:ahLst/>
            <a:cxnLst/>
            <a:rect l="l" t="t" r="r" b="b"/>
            <a:pathLst>
              <a:path w="548640">
                <a:moveTo>
                  <a:pt x="0" y="0"/>
                </a:moveTo>
                <a:lnTo>
                  <a:pt x="5486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413000" y="1863725"/>
            <a:ext cx="563880" cy="0"/>
          </a:xfrm>
          <a:custGeom>
            <a:avLst/>
            <a:gdLst/>
            <a:ahLst/>
            <a:cxnLst/>
            <a:rect l="l" t="t" r="r" b="b"/>
            <a:pathLst>
              <a:path w="563880">
                <a:moveTo>
                  <a:pt x="0" y="0"/>
                </a:moveTo>
                <a:lnTo>
                  <a:pt x="5638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413000" y="1862454"/>
            <a:ext cx="579120" cy="0"/>
          </a:xfrm>
          <a:custGeom>
            <a:avLst/>
            <a:gdLst/>
            <a:ahLst/>
            <a:cxnLst/>
            <a:rect l="l" t="t" r="r" b="b"/>
            <a:pathLst>
              <a:path w="579119">
                <a:moveTo>
                  <a:pt x="0" y="0"/>
                </a:moveTo>
                <a:lnTo>
                  <a:pt x="5791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413000" y="1861185"/>
            <a:ext cx="595630" cy="0"/>
          </a:xfrm>
          <a:custGeom>
            <a:avLst/>
            <a:gdLst/>
            <a:ahLst/>
            <a:cxnLst/>
            <a:rect l="l" t="t" r="r" b="b"/>
            <a:pathLst>
              <a:path w="595630">
                <a:moveTo>
                  <a:pt x="0" y="0"/>
                </a:moveTo>
                <a:lnTo>
                  <a:pt x="5956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413000" y="1859914"/>
            <a:ext cx="610870" cy="0"/>
          </a:xfrm>
          <a:custGeom>
            <a:avLst/>
            <a:gdLst/>
            <a:ahLst/>
            <a:cxnLst/>
            <a:rect l="l" t="t" r="r" b="b"/>
            <a:pathLst>
              <a:path w="610869">
                <a:moveTo>
                  <a:pt x="0" y="0"/>
                </a:moveTo>
                <a:lnTo>
                  <a:pt x="6108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413000" y="1858645"/>
            <a:ext cx="626110" cy="0"/>
          </a:xfrm>
          <a:custGeom>
            <a:avLst/>
            <a:gdLst/>
            <a:ahLst/>
            <a:cxnLst/>
            <a:rect l="l" t="t" r="r" b="b"/>
            <a:pathLst>
              <a:path w="626110">
                <a:moveTo>
                  <a:pt x="0" y="0"/>
                </a:moveTo>
                <a:lnTo>
                  <a:pt x="62611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413000" y="1857375"/>
            <a:ext cx="641350" cy="0"/>
          </a:xfrm>
          <a:custGeom>
            <a:avLst/>
            <a:gdLst/>
            <a:ahLst/>
            <a:cxnLst/>
            <a:rect l="l" t="t" r="r" b="b"/>
            <a:pathLst>
              <a:path w="641350">
                <a:moveTo>
                  <a:pt x="0" y="0"/>
                </a:moveTo>
                <a:lnTo>
                  <a:pt x="6413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413000" y="1856104"/>
            <a:ext cx="657860" cy="0"/>
          </a:xfrm>
          <a:custGeom>
            <a:avLst/>
            <a:gdLst/>
            <a:ahLst/>
            <a:cxnLst/>
            <a:rect l="l" t="t" r="r" b="b"/>
            <a:pathLst>
              <a:path w="657860">
                <a:moveTo>
                  <a:pt x="0" y="0"/>
                </a:moveTo>
                <a:lnTo>
                  <a:pt x="65786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2413000" y="1854835"/>
            <a:ext cx="673100" cy="0"/>
          </a:xfrm>
          <a:custGeom>
            <a:avLst/>
            <a:gdLst/>
            <a:ahLst/>
            <a:cxnLst/>
            <a:rect l="l" t="t" r="r" b="b"/>
            <a:pathLst>
              <a:path w="673100">
                <a:moveTo>
                  <a:pt x="0" y="0"/>
                </a:moveTo>
                <a:lnTo>
                  <a:pt x="6731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413000" y="1853564"/>
            <a:ext cx="688340" cy="0"/>
          </a:xfrm>
          <a:custGeom>
            <a:avLst/>
            <a:gdLst/>
            <a:ahLst/>
            <a:cxnLst/>
            <a:rect l="l" t="t" r="r" b="b"/>
            <a:pathLst>
              <a:path w="688340">
                <a:moveTo>
                  <a:pt x="0" y="0"/>
                </a:moveTo>
                <a:lnTo>
                  <a:pt x="68834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413000" y="1852295"/>
            <a:ext cx="703580" cy="0"/>
          </a:xfrm>
          <a:custGeom>
            <a:avLst/>
            <a:gdLst/>
            <a:ahLst/>
            <a:cxnLst/>
            <a:rect l="l" t="t" r="r" b="b"/>
            <a:pathLst>
              <a:path w="703580">
                <a:moveTo>
                  <a:pt x="0" y="0"/>
                </a:moveTo>
                <a:lnTo>
                  <a:pt x="7035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2413000" y="1851025"/>
            <a:ext cx="718820" cy="0"/>
          </a:xfrm>
          <a:custGeom>
            <a:avLst/>
            <a:gdLst/>
            <a:ahLst/>
            <a:cxnLst/>
            <a:rect l="l" t="t" r="r" b="b"/>
            <a:pathLst>
              <a:path w="718819">
                <a:moveTo>
                  <a:pt x="0" y="0"/>
                </a:moveTo>
                <a:lnTo>
                  <a:pt x="71881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2413000" y="1849754"/>
            <a:ext cx="735330" cy="0"/>
          </a:xfrm>
          <a:custGeom>
            <a:avLst/>
            <a:gdLst/>
            <a:ahLst/>
            <a:cxnLst/>
            <a:rect l="l" t="t" r="r" b="b"/>
            <a:pathLst>
              <a:path w="735330">
                <a:moveTo>
                  <a:pt x="0" y="0"/>
                </a:moveTo>
                <a:lnTo>
                  <a:pt x="7353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2413000" y="1848485"/>
            <a:ext cx="750570" cy="0"/>
          </a:xfrm>
          <a:custGeom>
            <a:avLst/>
            <a:gdLst/>
            <a:ahLst/>
            <a:cxnLst/>
            <a:rect l="l" t="t" r="r" b="b"/>
            <a:pathLst>
              <a:path w="750569">
                <a:moveTo>
                  <a:pt x="0" y="0"/>
                </a:moveTo>
                <a:lnTo>
                  <a:pt x="75056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2413000" y="1847214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81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2413000" y="1845945"/>
            <a:ext cx="781050" cy="0"/>
          </a:xfrm>
          <a:custGeom>
            <a:avLst/>
            <a:gdLst/>
            <a:ahLst/>
            <a:cxnLst/>
            <a:rect l="l" t="t" r="r" b="b"/>
            <a:pathLst>
              <a:path w="781050">
                <a:moveTo>
                  <a:pt x="0" y="0"/>
                </a:moveTo>
                <a:lnTo>
                  <a:pt x="78105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2413000" y="1844675"/>
            <a:ext cx="797560" cy="0"/>
          </a:xfrm>
          <a:custGeom>
            <a:avLst/>
            <a:gdLst/>
            <a:ahLst/>
            <a:cxnLst/>
            <a:rect l="l" t="t" r="r" b="b"/>
            <a:pathLst>
              <a:path w="797560">
                <a:moveTo>
                  <a:pt x="0" y="0"/>
                </a:moveTo>
                <a:lnTo>
                  <a:pt x="79756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2413000" y="1843404"/>
            <a:ext cx="812800" cy="0"/>
          </a:xfrm>
          <a:custGeom>
            <a:avLst/>
            <a:gdLst/>
            <a:ahLst/>
            <a:cxnLst/>
            <a:rect l="l" t="t" r="r" b="b"/>
            <a:pathLst>
              <a:path w="812800">
                <a:moveTo>
                  <a:pt x="0" y="0"/>
                </a:moveTo>
                <a:lnTo>
                  <a:pt x="81280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2413000" y="1842135"/>
            <a:ext cx="828040" cy="0"/>
          </a:xfrm>
          <a:custGeom>
            <a:avLst/>
            <a:gdLst/>
            <a:ahLst/>
            <a:cxnLst/>
            <a:rect l="l" t="t" r="r" b="b"/>
            <a:pathLst>
              <a:path w="828039">
                <a:moveTo>
                  <a:pt x="0" y="0"/>
                </a:moveTo>
                <a:lnTo>
                  <a:pt x="82803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2413000" y="1840864"/>
            <a:ext cx="843280" cy="0"/>
          </a:xfrm>
          <a:custGeom>
            <a:avLst/>
            <a:gdLst/>
            <a:ahLst/>
            <a:cxnLst/>
            <a:rect l="l" t="t" r="r" b="b"/>
            <a:pathLst>
              <a:path w="843280">
                <a:moveTo>
                  <a:pt x="0" y="0"/>
                </a:moveTo>
                <a:lnTo>
                  <a:pt x="84328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2413000" y="1839595"/>
            <a:ext cx="859790" cy="0"/>
          </a:xfrm>
          <a:custGeom>
            <a:avLst/>
            <a:gdLst/>
            <a:ahLst/>
            <a:cxnLst/>
            <a:rect l="l" t="t" r="r" b="b"/>
            <a:pathLst>
              <a:path w="859789">
                <a:moveTo>
                  <a:pt x="0" y="0"/>
                </a:moveTo>
                <a:lnTo>
                  <a:pt x="859789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2413000" y="1838325"/>
            <a:ext cx="875030" cy="0"/>
          </a:xfrm>
          <a:custGeom>
            <a:avLst/>
            <a:gdLst/>
            <a:ahLst/>
            <a:cxnLst/>
            <a:rect l="l" t="t" r="r" b="b"/>
            <a:pathLst>
              <a:path w="875030">
                <a:moveTo>
                  <a:pt x="0" y="0"/>
                </a:moveTo>
                <a:lnTo>
                  <a:pt x="875030" y="0"/>
                </a:lnTo>
              </a:path>
            </a:pathLst>
          </a:custGeom>
          <a:ln w="3175">
            <a:solidFill>
              <a:srgbClr val="6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2413001" y="946150"/>
            <a:ext cx="890269" cy="891540"/>
          </a:xfrm>
          <a:custGeom>
            <a:avLst/>
            <a:gdLst/>
            <a:ahLst/>
            <a:cxnLst/>
            <a:rect l="l" t="t" r="r" b="b"/>
            <a:pathLst>
              <a:path w="890269" h="891539">
                <a:moveTo>
                  <a:pt x="0" y="891539"/>
                </a:moveTo>
                <a:lnTo>
                  <a:pt x="890269" y="891539"/>
                </a:lnTo>
                <a:lnTo>
                  <a:pt x="890269" y="0"/>
                </a:lnTo>
                <a:lnTo>
                  <a:pt x="0" y="0"/>
                </a:lnTo>
                <a:lnTo>
                  <a:pt x="0" y="891539"/>
                </a:lnTo>
                <a:close/>
              </a:path>
            </a:pathLst>
          </a:custGeom>
          <a:solidFill>
            <a:srgbClr val="6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524000" y="1981200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269"/>
                </a:moveTo>
                <a:lnTo>
                  <a:pt x="1270" y="1269"/>
                </a:lnTo>
                <a:lnTo>
                  <a:pt x="12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524000" y="1979929"/>
            <a:ext cx="24130" cy="1270"/>
          </a:xfrm>
          <a:custGeom>
            <a:avLst/>
            <a:gdLst/>
            <a:ahLst/>
            <a:cxnLst/>
            <a:rect l="l" t="t" r="r" b="b"/>
            <a:pathLst>
              <a:path w="24130" h="1269">
                <a:moveTo>
                  <a:pt x="0" y="1270"/>
                </a:moveTo>
                <a:lnTo>
                  <a:pt x="24130" y="1270"/>
                </a:lnTo>
                <a:lnTo>
                  <a:pt x="241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524000" y="1978660"/>
            <a:ext cx="39370" cy="1270"/>
          </a:xfrm>
          <a:custGeom>
            <a:avLst/>
            <a:gdLst/>
            <a:ahLst/>
            <a:cxnLst/>
            <a:rect l="l" t="t" r="r" b="b"/>
            <a:pathLst>
              <a:path w="39370" h="1269">
                <a:moveTo>
                  <a:pt x="0" y="1270"/>
                </a:moveTo>
                <a:lnTo>
                  <a:pt x="39370" y="1270"/>
                </a:lnTo>
                <a:lnTo>
                  <a:pt x="3937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524000" y="1977389"/>
            <a:ext cx="54610" cy="1270"/>
          </a:xfrm>
          <a:custGeom>
            <a:avLst/>
            <a:gdLst/>
            <a:ahLst/>
            <a:cxnLst/>
            <a:rect l="l" t="t" r="r" b="b"/>
            <a:pathLst>
              <a:path w="54610" h="1269">
                <a:moveTo>
                  <a:pt x="0" y="1269"/>
                </a:moveTo>
                <a:lnTo>
                  <a:pt x="54610" y="1269"/>
                </a:lnTo>
                <a:lnTo>
                  <a:pt x="546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524000" y="1976120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70"/>
                </a:moveTo>
                <a:lnTo>
                  <a:pt x="71120" y="1270"/>
                </a:lnTo>
                <a:lnTo>
                  <a:pt x="7112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1524000" y="1975485"/>
            <a:ext cx="86360" cy="0"/>
          </a:xfrm>
          <a:custGeom>
            <a:avLst/>
            <a:gdLst/>
            <a:ahLst/>
            <a:cxnLst/>
            <a:rect l="l" t="t" r="r" b="b"/>
            <a:pathLst>
              <a:path w="86360">
                <a:moveTo>
                  <a:pt x="0" y="0"/>
                </a:moveTo>
                <a:lnTo>
                  <a:pt x="863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1524000" y="1974214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6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1524001" y="1972945"/>
            <a:ext cx="116839" cy="0"/>
          </a:xfrm>
          <a:custGeom>
            <a:avLst/>
            <a:gdLst/>
            <a:ahLst/>
            <a:cxnLst/>
            <a:rect l="l" t="t" r="r" b="b"/>
            <a:pathLst>
              <a:path w="116839">
                <a:moveTo>
                  <a:pt x="0" y="0"/>
                </a:moveTo>
                <a:lnTo>
                  <a:pt x="1168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1524000" y="197167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80">
                <a:moveTo>
                  <a:pt x="0" y="0"/>
                </a:moveTo>
                <a:lnTo>
                  <a:pt x="1320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524000" y="1970404"/>
            <a:ext cx="148590" cy="0"/>
          </a:xfrm>
          <a:custGeom>
            <a:avLst/>
            <a:gdLst/>
            <a:ahLst/>
            <a:cxnLst/>
            <a:rect l="l" t="t" r="r" b="b"/>
            <a:pathLst>
              <a:path w="148590">
                <a:moveTo>
                  <a:pt x="0" y="0"/>
                </a:moveTo>
                <a:lnTo>
                  <a:pt x="1485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524000" y="196913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8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524000" y="1967864"/>
            <a:ext cx="179070" cy="0"/>
          </a:xfrm>
          <a:custGeom>
            <a:avLst/>
            <a:gdLst/>
            <a:ahLst/>
            <a:cxnLst/>
            <a:rect l="l" t="t" r="r" b="b"/>
            <a:pathLst>
              <a:path w="179070">
                <a:moveTo>
                  <a:pt x="0" y="0"/>
                </a:moveTo>
                <a:lnTo>
                  <a:pt x="1790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524000" y="1966595"/>
            <a:ext cx="194310" cy="0"/>
          </a:xfrm>
          <a:custGeom>
            <a:avLst/>
            <a:gdLst/>
            <a:ahLst/>
            <a:cxnLst/>
            <a:rect l="l" t="t" r="r" b="b"/>
            <a:pathLst>
              <a:path w="194310">
                <a:moveTo>
                  <a:pt x="0" y="0"/>
                </a:moveTo>
                <a:lnTo>
                  <a:pt x="1943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524000" y="19653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1524000" y="1964054"/>
            <a:ext cx="226060" cy="0"/>
          </a:xfrm>
          <a:custGeom>
            <a:avLst/>
            <a:gdLst/>
            <a:ahLst/>
            <a:cxnLst/>
            <a:rect l="l" t="t" r="r" b="b"/>
            <a:pathLst>
              <a:path w="226060">
                <a:moveTo>
                  <a:pt x="0" y="0"/>
                </a:moveTo>
                <a:lnTo>
                  <a:pt x="2260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524000" y="1962785"/>
            <a:ext cx="24130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3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524000" y="1961514"/>
            <a:ext cx="256540" cy="0"/>
          </a:xfrm>
          <a:custGeom>
            <a:avLst/>
            <a:gdLst/>
            <a:ahLst/>
            <a:cxnLst/>
            <a:rect l="l" t="t" r="r" b="b"/>
            <a:pathLst>
              <a:path w="256540">
                <a:moveTo>
                  <a:pt x="0" y="0"/>
                </a:moveTo>
                <a:lnTo>
                  <a:pt x="2565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524000" y="1960245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524000" y="1958975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2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1524000" y="1957704"/>
            <a:ext cx="303530" cy="0"/>
          </a:xfrm>
          <a:custGeom>
            <a:avLst/>
            <a:gdLst/>
            <a:ahLst/>
            <a:cxnLst/>
            <a:rect l="l" t="t" r="r" b="b"/>
            <a:pathLst>
              <a:path w="303530">
                <a:moveTo>
                  <a:pt x="0" y="0"/>
                </a:moveTo>
                <a:lnTo>
                  <a:pt x="3035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524000" y="1956435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>
                <a:moveTo>
                  <a:pt x="0" y="0"/>
                </a:moveTo>
                <a:lnTo>
                  <a:pt x="3187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524000" y="1955164"/>
            <a:ext cx="334010" cy="0"/>
          </a:xfrm>
          <a:custGeom>
            <a:avLst/>
            <a:gdLst/>
            <a:ahLst/>
            <a:cxnLst/>
            <a:rect l="l" t="t" r="r" b="b"/>
            <a:pathLst>
              <a:path w="334010">
                <a:moveTo>
                  <a:pt x="0" y="0"/>
                </a:moveTo>
                <a:lnTo>
                  <a:pt x="3340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1524000" y="1953895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505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1524000" y="1952625"/>
            <a:ext cx="365760" cy="0"/>
          </a:xfrm>
          <a:custGeom>
            <a:avLst/>
            <a:gdLst/>
            <a:ahLst/>
            <a:cxnLst/>
            <a:rect l="l" t="t" r="r" b="b"/>
            <a:pathLst>
              <a:path w="365760">
                <a:moveTo>
                  <a:pt x="0" y="0"/>
                </a:moveTo>
                <a:lnTo>
                  <a:pt x="3657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1524000" y="1951354"/>
            <a:ext cx="381000" cy="0"/>
          </a:xfrm>
          <a:custGeom>
            <a:avLst/>
            <a:gdLst/>
            <a:ahLst/>
            <a:cxnLst/>
            <a:rect l="l" t="t" r="r" b="b"/>
            <a:pathLst>
              <a:path w="381000">
                <a:moveTo>
                  <a:pt x="0" y="0"/>
                </a:moveTo>
                <a:lnTo>
                  <a:pt x="3810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1524000" y="1950085"/>
            <a:ext cx="396240" cy="0"/>
          </a:xfrm>
          <a:custGeom>
            <a:avLst/>
            <a:gdLst/>
            <a:ahLst/>
            <a:cxnLst/>
            <a:rect l="l" t="t" r="r" b="b"/>
            <a:pathLst>
              <a:path w="396240">
                <a:moveTo>
                  <a:pt x="0" y="0"/>
                </a:moveTo>
                <a:lnTo>
                  <a:pt x="3962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524000" y="1948814"/>
            <a:ext cx="412750" cy="0"/>
          </a:xfrm>
          <a:custGeom>
            <a:avLst/>
            <a:gdLst/>
            <a:ahLst/>
            <a:cxnLst/>
            <a:rect l="l" t="t" r="r" b="b"/>
            <a:pathLst>
              <a:path w="412750">
                <a:moveTo>
                  <a:pt x="0" y="0"/>
                </a:moveTo>
                <a:lnTo>
                  <a:pt x="4127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524000" y="1947545"/>
            <a:ext cx="427990" cy="0"/>
          </a:xfrm>
          <a:custGeom>
            <a:avLst/>
            <a:gdLst/>
            <a:ahLst/>
            <a:cxnLst/>
            <a:rect l="l" t="t" r="r" b="b"/>
            <a:pathLst>
              <a:path w="427990">
                <a:moveTo>
                  <a:pt x="0" y="0"/>
                </a:moveTo>
                <a:lnTo>
                  <a:pt x="4279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1524000" y="1946275"/>
            <a:ext cx="443230" cy="0"/>
          </a:xfrm>
          <a:custGeom>
            <a:avLst/>
            <a:gdLst/>
            <a:ahLst/>
            <a:cxnLst/>
            <a:rect l="l" t="t" r="r" b="b"/>
            <a:pathLst>
              <a:path w="443230">
                <a:moveTo>
                  <a:pt x="0" y="0"/>
                </a:moveTo>
                <a:lnTo>
                  <a:pt x="4432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1524000" y="1945004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84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1524000" y="1943735"/>
            <a:ext cx="474980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9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524000" y="1942464"/>
            <a:ext cx="490220" cy="0"/>
          </a:xfrm>
          <a:custGeom>
            <a:avLst/>
            <a:gdLst/>
            <a:ahLst/>
            <a:cxnLst/>
            <a:rect l="l" t="t" r="r" b="b"/>
            <a:pathLst>
              <a:path w="490220">
                <a:moveTo>
                  <a:pt x="0" y="0"/>
                </a:moveTo>
                <a:lnTo>
                  <a:pt x="4902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1524001" y="1941195"/>
            <a:ext cx="505459" cy="0"/>
          </a:xfrm>
          <a:custGeom>
            <a:avLst/>
            <a:gdLst/>
            <a:ahLst/>
            <a:cxnLst/>
            <a:rect l="l" t="t" r="r" b="b"/>
            <a:pathLst>
              <a:path w="505459">
                <a:moveTo>
                  <a:pt x="0" y="0"/>
                </a:moveTo>
                <a:lnTo>
                  <a:pt x="5054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1524000" y="1939925"/>
            <a:ext cx="520700" cy="0"/>
          </a:xfrm>
          <a:custGeom>
            <a:avLst/>
            <a:gdLst/>
            <a:ahLst/>
            <a:cxnLst/>
            <a:rect l="l" t="t" r="r" b="b"/>
            <a:pathLst>
              <a:path w="520700">
                <a:moveTo>
                  <a:pt x="0" y="0"/>
                </a:moveTo>
                <a:lnTo>
                  <a:pt x="5207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1524000" y="1938654"/>
            <a:ext cx="535940" cy="0"/>
          </a:xfrm>
          <a:custGeom>
            <a:avLst/>
            <a:gdLst/>
            <a:ahLst/>
            <a:cxnLst/>
            <a:rect l="l" t="t" r="r" b="b"/>
            <a:pathLst>
              <a:path w="535940">
                <a:moveTo>
                  <a:pt x="0" y="0"/>
                </a:moveTo>
                <a:lnTo>
                  <a:pt x="5359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1524000" y="1937385"/>
            <a:ext cx="552450" cy="0"/>
          </a:xfrm>
          <a:custGeom>
            <a:avLst/>
            <a:gdLst/>
            <a:ahLst/>
            <a:cxnLst/>
            <a:rect l="l" t="t" r="r" b="b"/>
            <a:pathLst>
              <a:path w="552450">
                <a:moveTo>
                  <a:pt x="0" y="0"/>
                </a:moveTo>
                <a:lnTo>
                  <a:pt x="5524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1524000" y="1936114"/>
            <a:ext cx="567690" cy="0"/>
          </a:xfrm>
          <a:custGeom>
            <a:avLst/>
            <a:gdLst/>
            <a:ahLst/>
            <a:cxnLst/>
            <a:rect l="l" t="t" r="r" b="b"/>
            <a:pathLst>
              <a:path w="567690">
                <a:moveTo>
                  <a:pt x="0" y="0"/>
                </a:moveTo>
                <a:lnTo>
                  <a:pt x="5676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1524000" y="1934845"/>
            <a:ext cx="582930" cy="0"/>
          </a:xfrm>
          <a:custGeom>
            <a:avLst/>
            <a:gdLst/>
            <a:ahLst/>
            <a:cxnLst/>
            <a:rect l="l" t="t" r="r" b="b"/>
            <a:pathLst>
              <a:path w="582930">
                <a:moveTo>
                  <a:pt x="0" y="0"/>
                </a:moveTo>
                <a:lnTo>
                  <a:pt x="5829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1524000" y="1933575"/>
            <a:ext cx="598170" cy="0"/>
          </a:xfrm>
          <a:custGeom>
            <a:avLst/>
            <a:gdLst/>
            <a:ahLst/>
            <a:cxnLst/>
            <a:rect l="l" t="t" r="r" b="b"/>
            <a:pathLst>
              <a:path w="598170">
                <a:moveTo>
                  <a:pt x="0" y="0"/>
                </a:moveTo>
                <a:lnTo>
                  <a:pt x="5981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524000" y="1932304"/>
            <a:ext cx="614680" cy="0"/>
          </a:xfrm>
          <a:custGeom>
            <a:avLst/>
            <a:gdLst/>
            <a:ahLst/>
            <a:cxnLst/>
            <a:rect l="l" t="t" r="r" b="b"/>
            <a:pathLst>
              <a:path w="614680">
                <a:moveTo>
                  <a:pt x="0" y="0"/>
                </a:moveTo>
                <a:lnTo>
                  <a:pt x="6146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1524000" y="1931035"/>
            <a:ext cx="629920" cy="0"/>
          </a:xfrm>
          <a:custGeom>
            <a:avLst/>
            <a:gdLst/>
            <a:ahLst/>
            <a:cxnLst/>
            <a:rect l="l" t="t" r="r" b="b"/>
            <a:pathLst>
              <a:path w="629920">
                <a:moveTo>
                  <a:pt x="0" y="0"/>
                </a:moveTo>
                <a:lnTo>
                  <a:pt x="6299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1524000" y="1929764"/>
            <a:ext cx="645160" cy="0"/>
          </a:xfrm>
          <a:custGeom>
            <a:avLst/>
            <a:gdLst/>
            <a:ahLst/>
            <a:cxnLst/>
            <a:rect l="l" t="t" r="r" b="b"/>
            <a:pathLst>
              <a:path w="645160">
                <a:moveTo>
                  <a:pt x="0" y="0"/>
                </a:moveTo>
                <a:lnTo>
                  <a:pt x="6451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524000" y="1928495"/>
            <a:ext cx="660400" cy="0"/>
          </a:xfrm>
          <a:custGeom>
            <a:avLst/>
            <a:gdLst/>
            <a:ahLst/>
            <a:cxnLst/>
            <a:rect l="l" t="t" r="r" b="b"/>
            <a:pathLst>
              <a:path w="660400">
                <a:moveTo>
                  <a:pt x="0" y="0"/>
                </a:moveTo>
                <a:lnTo>
                  <a:pt x="6604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524000" y="1927225"/>
            <a:ext cx="676910" cy="0"/>
          </a:xfrm>
          <a:custGeom>
            <a:avLst/>
            <a:gdLst/>
            <a:ahLst/>
            <a:cxnLst/>
            <a:rect l="l" t="t" r="r" b="b"/>
            <a:pathLst>
              <a:path w="676910">
                <a:moveTo>
                  <a:pt x="0" y="0"/>
                </a:moveTo>
                <a:lnTo>
                  <a:pt x="6769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524000" y="1925954"/>
            <a:ext cx="692150" cy="0"/>
          </a:xfrm>
          <a:custGeom>
            <a:avLst/>
            <a:gdLst/>
            <a:ahLst/>
            <a:cxnLst/>
            <a:rect l="l" t="t" r="r" b="b"/>
            <a:pathLst>
              <a:path w="692150">
                <a:moveTo>
                  <a:pt x="0" y="0"/>
                </a:moveTo>
                <a:lnTo>
                  <a:pt x="6921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1524000" y="1924685"/>
            <a:ext cx="707390" cy="0"/>
          </a:xfrm>
          <a:custGeom>
            <a:avLst/>
            <a:gdLst/>
            <a:ahLst/>
            <a:cxnLst/>
            <a:rect l="l" t="t" r="r" b="b"/>
            <a:pathLst>
              <a:path w="707390">
                <a:moveTo>
                  <a:pt x="0" y="0"/>
                </a:moveTo>
                <a:lnTo>
                  <a:pt x="7073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1524000" y="1923414"/>
            <a:ext cx="722630" cy="0"/>
          </a:xfrm>
          <a:custGeom>
            <a:avLst/>
            <a:gdLst/>
            <a:ahLst/>
            <a:cxnLst/>
            <a:rect l="l" t="t" r="r" b="b"/>
            <a:pathLst>
              <a:path w="722630">
                <a:moveTo>
                  <a:pt x="0" y="0"/>
                </a:moveTo>
                <a:lnTo>
                  <a:pt x="7226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1524000" y="1922145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87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524000" y="1920875"/>
            <a:ext cx="754380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438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1524000" y="1919604"/>
            <a:ext cx="769620" cy="0"/>
          </a:xfrm>
          <a:custGeom>
            <a:avLst/>
            <a:gdLst/>
            <a:ahLst/>
            <a:cxnLst/>
            <a:rect l="l" t="t" r="r" b="b"/>
            <a:pathLst>
              <a:path w="769620">
                <a:moveTo>
                  <a:pt x="0" y="0"/>
                </a:moveTo>
                <a:lnTo>
                  <a:pt x="76962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1524000" y="1918335"/>
            <a:ext cx="784860" cy="0"/>
          </a:xfrm>
          <a:custGeom>
            <a:avLst/>
            <a:gdLst/>
            <a:ahLst/>
            <a:cxnLst/>
            <a:rect l="l" t="t" r="r" b="b"/>
            <a:pathLst>
              <a:path w="784860">
                <a:moveTo>
                  <a:pt x="0" y="0"/>
                </a:moveTo>
                <a:lnTo>
                  <a:pt x="78486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524000" y="1917064"/>
            <a:ext cx="800100" cy="0"/>
          </a:xfrm>
          <a:custGeom>
            <a:avLst/>
            <a:gdLst/>
            <a:ahLst/>
            <a:cxnLst/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524000" y="1915795"/>
            <a:ext cx="816610" cy="0"/>
          </a:xfrm>
          <a:custGeom>
            <a:avLst/>
            <a:gdLst/>
            <a:ahLst/>
            <a:cxnLst/>
            <a:rect l="l" t="t" r="r" b="b"/>
            <a:pathLst>
              <a:path w="816610">
                <a:moveTo>
                  <a:pt x="0" y="0"/>
                </a:moveTo>
                <a:lnTo>
                  <a:pt x="81661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524000" y="1914525"/>
            <a:ext cx="831850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85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1524000" y="1913254"/>
            <a:ext cx="847090" cy="0"/>
          </a:xfrm>
          <a:custGeom>
            <a:avLst/>
            <a:gdLst/>
            <a:ahLst/>
            <a:cxnLst/>
            <a:rect l="l" t="t" r="r" b="b"/>
            <a:pathLst>
              <a:path w="847090">
                <a:moveTo>
                  <a:pt x="0" y="0"/>
                </a:moveTo>
                <a:lnTo>
                  <a:pt x="84709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524000" y="1911985"/>
            <a:ext cx="862330" cy="0"/>
          </a:xfrm>
          <a:custGeom>
            <a:avLst/>
            <a:gdLst/>
            <a:ahLst/>
            <a:cxnLst/>
            <a:rect l="l" t="t" r="r" b="b"/>
            <a:pathLst>
              <a:path w="862330">
                <a:moveTo>
                  <a:pt x="0" y="0"/>
                </a:moveTo>
                <a:lnTo>
                  <a:pt x="86233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1524000" y="1910714"/>
            <a:ext cx="878840" cy="0"/>
          </a:xfrm>
          <a:custGeom>
            <a:avLst/>
            <a:gdLst/>
            <a:ahLst/>
            <a:cxnLst/>
            <a:rect l="l" t="t" r="r" b="b"/>
            <a:pathLst>
              <a:path w="878840">
                <a:moveTo>
                  <a:pt x="0" y="0"/>
                </a:moveTo>
                <a:lnTo>
                  <a:pt x="878840" y="0"/>
                </a:lnTo>
              </a:path>
            </a:pathLst>
          </a:custGeom>
          <a:ln w="3175">
            <a:solidFill>
              <a:srgbClr val="6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1524000" y="946150"/>
            <a:ext cx="889000" cy="963930"/>
          </a:xfrm>
          <a:custGeom>
            <a:avLst/>
            <a:gdLst/>
            <a:ahLst/>
            <a:cxnLst/>
            <a:rect l="l" t="t" r="r" b="b"/>
            <a:pathLst>
              <a:path w="889000" h="963930">
                <a:moveTo>
                  <a:pt x="0" y="963929"/>
                </a:moveTo>
                <a:lnTo>
                  <a:pt x="889000" y="963929"/>
                </a:lnTo>
                <a:lnTo>
                  <a:pt x="889000" y="0"/>
                </a:lnTo>
                <a:lnTo>
                  <a:pt x="0" y="0"/>
                </a:lnTo>
                <a:lnTo>
                  <a:pt x="0" y="963929"/>
                </a:lnTo>
                <a:close/>
              </a:path>
            </a:pathLst>
          </a:custGeom>
          <a:solidFill>
            <a:srgbClr val="6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488680" y="370840"/>
            <a:ext cx="276860" cy="739140"/>
          </a:xfrm>
          <a:custGeom>
            <a:avLst/>
            <a:gdLst/>
            <a:ahLst/>
            <a:cxnLst/>
            <a:rect l="l" t="t" r="r" b="b"/>
            <a:pathLst>
              <a:path w="276859" h="739140">
                <a:moveTo>
                  <a:pt x="0" y="739139"/>
                </a:moveTo>
                <a:lnTo>
                  <a:pt x="276860" y="739139"/>
                </a:lnTo>
                <a:lnTo>
                  <a:pt x="276860" y="0"/>
                </a:lnTo>
                <a:lnTo>
                  <a:pt x="0" y="0"/>
                </a:lnTo>
                <a:lnTo>
                  <a:pt x="0" y="73913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488680" y="0"/>
            <a:ext cx="278130" cy="370840"/>
          </a:xfrm>
          <a:custGeom>
            <a:avLst/>
            <a:gdLst/>
            <a:ahLst/>
            <a:cxnLst/>
            <a:rect l="l" t="t" r="r" b="b"/>
            <a:pathLst>
              <a:path w="278129" h="370840">
                <a:moveTo>
                  <a:pt x="0" y="370839"/>
                </a:moveTo>
                <a:lnTo>
                  <a:pt x="278129" y="370839"/>
                </a:lnTo>
                <a:lnTo>
                  <a:pt x="278129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492490" y="1496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488680" y="14947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535669" y="14935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488680" y="1492250"/>
            <a:ext cx="68580" cy="1270"/>
          </a:xfrm>
          <a:custGeom>
            <a:avLst/>
            <a:gdLst/>
            <a:ahLst/>
            <a:cxnLst/>
            <a:rect l="l" t="t" r="r" b="b"/>
            <a:pathLst>
              <a:path w="68579" h="1269">
                <a:moveTo>
                  <a:pt x="0" y="1269"/>
                </a:moveTo>
                <a:lnTo>
                  <a:pt x="68579" y="1269"/>
                </a:lnTo>
                <a:lnTo>
                  <a:pt x="685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488680" y="1491614"/>
            <a:ext cx="90170" cy="0"/>
          </a:xfrm>
          <a:custGeom>
            <a:avLst/>
            <a:gdLst/>
            <a:ahLst/>
            <a:cxnLst/>
            <a:rect l="l" t="t" r="r" b="b"/>
            <a:pathLst>
              <a:path w="90170">
                <a:moveTo>
                  <a:pt x="0" y="0"/>
                </a:moveTo>
                <a:lnTo>
                  <a:pt x="901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601709" y="1489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488680" y="14890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644890" y="14871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488680" y="14865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488680" y="14852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39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709659" y="1483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488680" y="14827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752840" y="1480819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29" y="1270"/>
                </a:lnTo>
                <a:lnTo>
                  <a:pt x="114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488680" y="1111250"/>
            <a:ext cx="275590" cy="369570"/>
          </a:xfrm>
          <a:custGeom>
            <a:avLst/>
            <a:gdLst/>
            <a:ahLst/>
            <a:cxnLst/>
            <a:rect l="l" t="t" r="r" b="b"/>
            <a:pathLst>
              <a:path w="275590" h="369569">
                <a:moveTo>
                  <a:pt x="0" y="369569"/>
                </a:moveTo>
                <a:lnTo>
                  <a:pt x="275590" y="369569"/>
                </a:lnTo>
                <a:lnTo>
                  <a:pt x="275590" y="0"/>
                </a:lnTo>
                <a:lnTo>
                  <a:pt x="0" y="0"/>
                </a:lnTo>
                <a:lnTo>
                  <a:pt x="0" y="3695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20928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210550" y="15125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209280" y="15113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59" h="1269">
                <a:moveTo>
                  <a:pt x="0" y="1269"/>
                </a:moveTo>
                <a:lnTo>
                  <a:pt x="22860" y="1269"/>
                </a:lnTo>
                <a:lnTo>
                  <a:pt x="2286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209280" y="1510030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276590" y="1508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209280" y="150812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319769" y="15062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209280" y="150558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207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209280" y="150431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67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384540" y="1502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209280" y="150177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85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427719" y="14998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209281" y="1499235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40029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209280" y="1497964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62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20928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20928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20928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20928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20928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20928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93115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951470" y="1527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931150" y="15265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10" y="1269"/>
                </a:lnTo>
                <a:lnTo>
                  <a:pt x="419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994650" y="15252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931150" y="15240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89" y="1269"/>
                </a:lnTo>
                <a:lnTo>
                  <a:pt x="850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7931150" y="15233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8059419" y="1521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931150" y="15208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8102600" y="15189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931150" y="15182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40">
                <a:moveTo>
                  <a:pt x="0" y="0"/>
                </a:moveTo>
                <a:lnTo>
                  <a:pt x="193040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7931151" y="15170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6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8167369" y="1515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7931150" y="15144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09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793115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793115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793115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793115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93115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793115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793115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793115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793115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793115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793115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765175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669529" y="15443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651750" y="1543050"/>
            <a:ext cx="39370" cy="1270"/>
          </a:xfrm>
          <a:custGeom>
            <a:avLst/>
            <a:gdLst/>
            <a:ahLst/>
            <a:cxnLst/>
            <a:rect l="l" t="t" r="r" b="b"/>
            <a:pathLst>
              <a:path w="39370" h="1269">
                <a:moveTo>
                  <a:pt x="0" y="1269"/>
                </a:moveTo>
                <a:lnTo>
                  <a:pt x="39370" y="1269"/>
                </a:lnTo>
                <a:lnTo>
                  <a:pt x="3937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651750" y="1541780"/>
            <a:ext cx="60960" cy="1270"/>
          </a:xfrm>
          <a:custGeom>
            <a:avLst/>
            <a:gdLst/>
            <a:ahLst/>
            <a:cxnLst/>
            <a:rect l="l" t="t" r="r" b="b"/>
            <a:pathLst>
              <a:path w="60960" h="1269">
                <a:moveTo>
                  <a:pt x="0" y="1270"/>
                </a:moveTo>
                <a:lnTo>
                  <a:pt x="60960" y="1270"/>
                </a:lnTo>
                <a:lnTo>
                  <a:pt x="609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7734300" y="1540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7651751" y="1539875"/>
            <a:ext cx="104139" cy="0"/>
          </a:xfrm>
          <a:custGeom>
            <a:avLst/>
            <a:gdLst/>
            <a:ahLst/>
            <a:cxnLst/>
            <a:rect l="l" t="t" r="r" b="b"/>
            <a:pathLst>
              <a:path w="104139">
                <a:moveTo>
                  <a:pt x="0" y="0"/>
                </a:moveTo>
                <a:lnTo>
                  <a:pt x="104139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7777479" y="15379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7651750" y="1537335"/>
            <a:ext cx="147320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32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7651750" y="1536064"/>
            <a:ext cx="168910" cy="0"/>
          </a:xfrm>
          <a:custGeom>
            <a:avLst/>
            <a:gdLst/>
            <a:ahLst/>
            <a:cxnLst/>
            <a:rect l="l" t="t" r="r" b="b"/>
            <a:pathLst>
              <a:path w="168910">
                <a:moveTo>
                  <a:pt x="0" y="0"/>
                </a:moveTo>
                <a:lnTo>
                  <a:pt x="16891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842250" y="1534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651750" y="1533525"/>
            <a:ext cx="212090" cy="0"/>
          </a:xfrm>
          <a:custGeom>
            <a:avLst/>
            <a:gdLst/>
            <a:ahLst/>
            <a:cxnLst/>
            <a:rect l="l" t="t" r="r" b="b"/>
            <a:pathLst>
              <a:path w="212089">
                <a:moveTo>
                  <a:pt x="0" y="0"/>
                </a:moveTo>
                <a:lnTo>
                  <a:pt x="212089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885429" y="15316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7651750" y="15309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527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7651750" y="15297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765175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65175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765175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765175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765175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765175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765175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765175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765175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765175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765175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765175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765175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765175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765175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765175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737362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7373620" y="1560830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13969" y="0"/>
                </a:moveTo>
                <a:lnTo>
                  <a:pt x="0" y="0"/>
                </a:lnTo>
                <a:lnTo>
                  <a:pt x="0" y="1270"/>
                </a:lnTo>
                <a:lnTo>
                  <a:pt x="13969" y="1270"/>
                </a:lnTo>
                <a:lnTo>
                  <a:pt x="1396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7409179" y="1559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7373620" y="1558289"/>
            <a:ext cx="57150" cy="1270"/>
          </a:xfrm>
          <a:custGeom>
            <a:avLst/>
            <a:gdLst/>
            <a:ahLst/>
            <a:cxnLst/>
            <a:rect l="l" t="t" r="r" b="b"/>
            <a:pathLst>
              <a:path w="57150" h="1269">
                <a:moveTo>
                  <a:pt x="0" y="1269"/>
                </a:moveTo>
                <a:lnTo>
                  <a:pt x="57150" y="1269"/>
                </a:lnTo>
                <a:lnTo>
                  <a:pt x="571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7452359" y="15570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7373620" y="155638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3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7373620" y="155511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1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7517129" y="15532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7373620" y="155257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560309" y="15506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373621" y="15500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827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373620" y="1548764"/>
            <a:ext cx="229870" cy="0"/>
          </a:xfrm>
          <a:custGeom>
            <a:avLst/>
            <a:gdLst/>
            <a:ahLst/>
            <a:cxnLst/>
            <a:rect l="l" t="t" r="r" b="b"/>
            <a:pathLst>
              <a:path w="229870">
                <a:moveTo>
                  <a:pt x="0" y="0"/>
                </a:moveTo>
                <a:lnTo>
                  <a:pt x="22986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7626350" y="1546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7373620" y="1546225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1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37362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37362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737362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37362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37362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37362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37362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37362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37362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37362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737362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737362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737362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37362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37362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737362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737362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37362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737362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37362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37362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09549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095490" y="15773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40">
                <a:moveTo>
                  <a:pt x="10160" y="0"/>
                </a:moveTo>
                <a:lnTo>
                  <a:pt x="0" y="0"/>
                </a:lnTo>
                <a:lnTo>
                  <a:pt x="0" y="2539"/>
                </a:lnTo>
                <a:lnTo>
                  <a:pt x="10160" y="2539"/>
                </a:lnTo>
                <a:lnTo>
                  <a:pt x="1016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127240" y="15760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095490" y="15748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095490" y="1573530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29" h="1269">
                <a:moveTo>
                  <a:pt x="0" y="1270"/>
                </a:moveTo>
                <a:lnTo>
                  <a:pt x="74930" y="1270"/>
                </a:lnTo>
                <a:lnTo>
                  <a:pt x="749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192009" y="1572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095490" y="15716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235190" y="15697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095490" y="156908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89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095490" y="1567814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0" y="0"/>
                </a:moveTo>
                <a:lnTo>
                  <a:pt x="18288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301229" y="15659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7095491" y="15652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3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7344409" y="15633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7095490" y="15627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1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095490" y="156146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09549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709549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709549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709549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709549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709549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709549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09549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09549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09549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09549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09549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09549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09549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09549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09549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09549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09549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09549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09549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09549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09549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09549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709549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09549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709549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681609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6816090" y="1593850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0" y="2539"/>
                </a:moveTo>
                <a:lnTo>
                  <a:pt x="7620" y="2539"/>
                </a:lnTo>
                <a:lnTo>
                  <a:pt x="762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6816091" y="1592580"/>
            <a:ext cx="29209" cy="1270"/>
          </a:xfrm>
          <a:custGeom>
            <a:avLst/>
            <a:gdLst/>
            <a:ahLst/>
            <a:cxnLst/>
            <a:rect l="l" t="t" r="r" b="b"/>
            <a:pathLst>
              <a:path w="29210" h="1269">
                <a:moveTo>
                  <a:pt x="0" y="1270"/>
                </a:moveTo>
                <a:lnTo>
                  <a:pt x="29210" y="1270"/>
                </a:lnTo>
                <a:lnTo>
                  <a:pt x="2921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6866890" y="1591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6816090" y="1590039"/>
            <a:ext cx="72390" cy="1270"/>
          </a:xfrm>
          <a:custGeom>
            <a:avLst/>
            <a:gdLst/>
            <a:ahLst/>
            <a:cxnLst/>
            <a:rect l="l" t="t" r="r" b="b"/>
            <a:pathLst>
              <a:path w="72389" h="1269">
                <a:moveTo>
                  <a:pt x="0" y="1269"/>
                </a:moveTo>
                <a:lnTo>
                  <a:pt x="72389" y="1269"/>
                </a:lnTo>
                <a:lnTo>
                  <a:pt x="723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6910070" y="15887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6816090" y="15881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70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6816090" y="1586864"/>
            <a:ext cx="138430" cy="0"/>
          </a:xfrm>
          <a:custGeom>
            <a:avLst/>
            <a:gdLst/>
            <a:ahLst/>
            <a:cxnLst/>
            <a:rect l="l" t="t" r="r" b="b"/>
            <a:pathLst>
              <a:path w="138429">
                <a:moveTo>
                  <a:pt x="0" y="0"/>
                </a:moveTo>
                <a:lnTo>
                  <a:pt x="13843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6976109" y="1584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6816090" y="1584325"/>
            <a:ext cx="181610" cy="0"/>
          </a:xfrm>
          <a:custGeom>
            <a:avLst/>
            <a:gdLst/>
            <a:ahLst/>
            <a:cxnLst/>
            <a:rect l="l" t="t" r="r" b="b"/>
            <a:pathLst>
              <a:path w="181610">
                <a:moveTo>
                  <a:pt x="0" y="0"/>
                </a:moveTo>
                <a:lnTo>
                  <a:pt x="18161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019290" y="15824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816090" y="158178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89">
                <a:moveTo>
                  <a:pt x="0" y="0"/>
                </a:moveTo>
                <a:lnTo>
                  <a:pt x="224789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6816091" y="1580514"/>
            <a:ext cx="246379" cy="0"/>
          </a:xfrm>
          <a:custGeom>
            <a:avLst/>
            <a:gdLst/>
            <a:ahLst/>
            <a:cxnLst/>
            <a:rect l="l" t="t" r="r" b="b"/>
            <a:pathLst>
              <a:path w="246379">
                <a:moveTo>
                  <a:pt x="0" y="0"/>
                </a:moveTo>
                <a:lnTo>
                  <a:pt x="24638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084059" y="15786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29" y="1270"/>
                </a:lnTo>
                <a:lnTo>
                  <a:pt x="114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681609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681609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681609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681609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681609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681609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681609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681609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681609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681609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681609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681609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681609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681609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681609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681609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681609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681609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681609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681609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681609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681609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681609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681609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681609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681609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681609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681609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681609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681609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681609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681609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653795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6541770" y="1610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6537959" y="16090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6584950" y="16078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6537959" y="1606550"/>
            <a:ext cx="68580" cy="1270"/>
          </a:xfrm>
          <a:custGeom>
            <a:avLst/>
            <a:gdLst/>
            <a:ahLst/>
            <a:cxnLst/>
            <a:rect l="l" t="t" r="r" b="b"/>
            <a:pathLst>
              <a:path w="68579" h="1269">
                <a:moveTo>
                  <a:pt x="0" y="1269"/>
                </a:moveTo>
                <a:lnTo>
                  <a:pt x="68579" y="1269"/>
                </a:lnTo>
                <a:lnTo>
                  <a:pt x="6857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6537959" y="160591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3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6650990" y="1604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6537959" y="16033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61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6694170" y="16014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6537959" y="16008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6537959" y="15995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89">
                <a:moveTo>
                  <a:pt x="0" y="0"/>
                </a:moveTo>
                <a:lnTo>
                  <a:pt x="19938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6758940" y="1597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6537959" y="15970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6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6802120" y="1595119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0" y="1270"/>
                </a:moveTo>
                <a:lnTo>
                  <a:pt x="13969" y="1270"/>
                </a:lnTo>
                <a:lnTo>
                  <a:pt x="1396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653795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653795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653795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653795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653795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653795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653795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653795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653795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653795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653795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653795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653795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653795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653795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653795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653795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653795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653795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653795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653795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653795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653795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653795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653795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653795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653795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653795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653795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653795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653795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653795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653795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653795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653795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653795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653795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625855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6259829" y="1626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6258559" y="16256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69"/>
                </a:moveTo>
                <a:lnTo>
                  <a:pt x="22860" y="1269"/>
                </a:lnTo>
                <a:lnTo>
                  <a:pt x="2286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6258559" y="1624330"/>
            <a:ext cx="45720" cy="1270"/>
          </a:xfrm>
          <a:custGeom>
            <a:avLst/>
            <a:gdLst/>
            <a:ahLst/>
            <a:cxnLst/>
            <a:rect l="l" t="t" r="r" b="b"/>
            <a:pathLst>
              <a:path w="45720" h="1269">
                <a:moveTo>
                  <a:pt x="0" y="1270"/>
                </a:moveTo>
                <a:lnTo>
                  <a:pt x="45719" y="1270"/>
                </a:lnTo>
                <a:lnTo>
                  <a:pt x="4571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6325870" y="1623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6258559" y="1622425"/>
            <a:ext cx="8890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6369050" y="162051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6258559" y="1619885"/>
            <a:ext cx="132080" cy="0"/>
          </a:xfrm>
          <a:custGeom>
            <a:avLst/>
            <a:gdLst/>
            <a:ahLst/>
            <a:cxnLst/>
            <a:rect l="l" t="t" r="r" b="b"/>
            <a:pathLst>
              <a:path w="132079">
                <a:moveTo>
                  <a:pt x="0" y="0"/>
                </a:moveTo>
                <a:lnTo>
                  <a:pt x="13207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6258559" y="1618614"/>
            <a:ext cx="153670" cy="0"/>
          </a:xfrm>
          <a:custGeom>
            <a:avLst/>
            <a:gdLst/>
            <a:ahLst/>
            <a:cxnLst/>
            <a:rect l="l" t="t" r="r" b="b"/>
            <a:pathLst>
              <a:path w="153670">
                <a:moveTo>
                  <a:pt x="0" y="0"/>
                </a:moveTo>
                <a:lnTo>
                  <a:pt x="15366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6433820" y="1616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6258559" y="1616075"/>
            <a:ext cx="196850" cy="0"/>
          </a:xfrm>
          <a:custGeom>
            <a:avLst/>
            <a:gdLst/>
            <a:ahLst/>
            <a:cxnLst/>
            <a:rect l="l" t="t" r="r" b="b"/>
            <a:pathLst>
              <a:path w="196850">
                <a:moveTo>
                  <a:pt x="0" y="0"/>
                </a:moveTo>
                <a:lnTo>
                  <a:pt x="19685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477000" y="1614169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258560" y="1613535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4002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258559" y="1612264"/>
            <a:ext cx="261620" cy="0"/>
          </a:xfrm>
          <a:custGeom>
            <a:avLst/>
            <a:gdLst/>
            <a:ahLst/>
            <a:cxnLst/>
            <a:rect l="l" t="t" r="r" b="b"/>
            <a:pathLst>
              <a:path w="261620">
                <a:moveTo>
                  <a:pt x="0" y="0"/>
                </a:moveTo>
                <a:lnTo>
                  <a:pt x="261619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25855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25855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25855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25855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25855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25855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25855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25855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25855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625855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625855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625855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625855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625855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625855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625855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625855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625855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625855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625855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625855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625855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625855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625855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625855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625855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625855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625855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625855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625855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625855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625855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625855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625855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625855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625855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625855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625855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625855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625855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625855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625855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598042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6000750" y="1642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5980429" y="16408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10" y="1269"/>
                </a:lnTo>
                <a:lnTo>
                  <a:pt x="4191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6043929" y="1639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5980429" y="16383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90" y="1269"/>
                </a:lnTo>
                <a:lnTo>
                  <a:pt x="8509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5980429" y="16376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79">
                <a:moveTo>
                  <a:pt x="0" y="0"/>
                </a:moveTo>
                <a:lnTo>
                  <a:pt x="10668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6108700" y="1635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5980429" y="16351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6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6151879" y="16332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5980429" y="16325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39">
                <a:moveTo>
                  <a:pt x="0" y="0"/>
                </a:moveTo>
                <a:lnTo>
                  <a:pt x="19304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5980430" y="16313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29">
                <a:moveTo>
                  <a:pt x="0" y="0"/>
                </a:moveTo>
                <a:lnTo>
                  <a:pt x="2146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6216650" y="1629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5980429" y="16287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1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598042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598042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598042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598042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598042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598042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598042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598042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598042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598042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598042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598042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598042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598042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598042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598042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598042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598042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598042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598042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598042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598042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598042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598042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598042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598042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98042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98042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598042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598042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598042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598042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598042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598042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598042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598042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598042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598042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598042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598042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598042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598042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598042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598042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598042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598042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598042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570230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5718809" y="16586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5702300" y="16573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5702300" y="16560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5783579" y="1654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5702300" y="16541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7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5826759" y="16522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5702300" y="16516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5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5702300" y="16503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63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5891529" y="1648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5702300" y="16478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2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5934709" y="16459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5702300" y="1645285"/>
            <a:ext cx="254000" cy="0"/>
          </a:xfrm>
          <a:custGeom>
            <a:avLst/>
            <a:gdLst/>
            <a:ahLst/>
            <a:cxnLst/>
            <a:rect l="l" t="t" r="r" b="b"/>
            <a:pathLst>
              <a:path w="254000">
                <a:moveTo>
                  <a:pt x="0" y="0"/>
                </a:moveTo>
                <a:lnTo>
                  <a:pt x="25400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5702300" y="16440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570230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570230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570230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570230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570230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570230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570230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570230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570230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570230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570230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570230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570230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570230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570230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570230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570230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570230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570230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570230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570230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570230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570230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570230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570230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570230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570230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570230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570230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570230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570230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570230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570230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570230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570230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570230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570230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570230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570230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570230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570230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570230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570230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570230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570230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570230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570230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570230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570230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570230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570230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A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570230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542290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5422900" y="1675129"/>
            <a:ext cx="13970" cy="1270"/>
          </a:xfrm>
          <a:custGeom>
            <a:avLst/>
            <a:gdLst/>
            <a:ahLst/>
            <a:cxnLst/>
            <a:rect l="l" t="t" r="r" b="b"/>
            <a:pathLst>
              <a:path w="13970" h="1269">
                <a:moveTo>
                  <a:pt x="13970" y="0"/>
                </a:moveTo>
                <a:lnTo>
                  <a:pt x="0" y="0"/>
                </a:lnTo>
                <a:lnTo>
                  <a:pt x="0" y="1270"/>
                </a:lnTo>
                <a:lnTo>
                  <a:pt x="13970" y="1270"/>
                </a:lnTo>
                <a:lnTo>
                  <a:pt x="1397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5458459" y="1673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5422900" y="1672589"/>
            <a:ext cx="57150" cy="1270"/>
          </a:xfrm>
          <a:custGeom>
            <a:avLst/>
            <a:gdLst/>
            <a:ahLst/>
            <a:cxnLst/>
            <a:rect l="l" t="t" r="r" b="b"/>
            <a:pathLst>
              <a:path w="57150" h="1269">
                <a:moveTo>
                  <a:pt x="0" y="1269"/>
                </a:moveTo>
                <a:lnTo>
                  <a:pt x="57150" y="1269"/>
                </a:lnTo>
                <a:lnTo>
                  <a:pt x="571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5501640" y="16713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5422900" y="1670685"/>
            <a:ext cx="100330" cy="0"/>
          </a:xfrm>
          <a:custGeom>
            <a:avLst/>
            <a:gdLst/>
            <a:ahLst/>
            <a:cxnLst/>
            <a:rect l="l" t="t" r="r" b="b"/>
            <a:pathLst>
              <a:path w="100329">
                <a:moveTo>
                  <a:pt x="0" y="0"/>
                </a:moveTo>
                <a:lnTo>
                  <a:pt x="10032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5422900" y="1669414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92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5566409" y="1667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5422900" y="1666875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>
                <a:moveTo>
                  <a:pt x="0" y="0"/>
                </a:moveTo>
                <a:lnTo>
                  <a:pt x="1651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5609590" y="16649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5422901" y="16643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79">
                <a:moveTo>
                  <a:pt x="0" y="0"/>
                </a:moveTo>
                <a:lnTo>
                  <a:pt x="20827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5422900" y="1663064"/>
            <a:ext cx="231140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1139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5675629" y="1661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5422900" y="1660525"/>
            <a:ext cx="274320" cy="0"/>
          </a:xfrm>
          <a:custGeom>
            <a:avLst/>
            <a:gdLst/>
            <a:ahLst/>
            <a:cxnLst/>
            <a:rect l="l" t="t" r="r" b="b"/>
            <a:pathLst>
              <a:path w="274320">
                <a:moveTo>
                  <a:pt x="0" y="0"/>
                </a:moveTo>
                <a:lnTo>
                  <a:pt x="27432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542290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542290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542290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542290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542290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542290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542290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542290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542290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542290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542290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542290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542290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542290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542290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542290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542290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542290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542290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542290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542290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542290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542290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542290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542290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542290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542290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542290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542290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542290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542290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542290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542290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542290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542290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542290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542290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542290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542290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542290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542290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542290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542290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542290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542290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542290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542290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542290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542290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542290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542290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542290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542290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542290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542290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542290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B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542290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B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514477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5144770" y="16916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159" y="0"/>
                </a:moveTo>
                <a:lnTo>
                  <a:pt x="0" y="0"/>
                </a:lnTo>
                <a:lnTo>
                  <a:pt x="0" y="2539"/>
                </a:lnTo>
                <a:lnTo>
                  <a:pt x="10159" y="2539"/>
                </a:lnTo>
                <a:lnTo>
                  <a:pt x="1015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5176520" y="16903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5144770" y="16891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5144770" y="1687829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29" h="1269">
                <a:moveTo>
                  <a:pt x="0" y="1270"/>
                </a:moveTo>
                <a:lnTo>
                  <a:pt x="74929" y="1270"/>
                </a:lnTo>
                <a:lnTo>
                  <a:pt x="7492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5241290" y="1686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5144770" y="16859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0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5284470" y="16840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5144770" y="1683385"/>
            <a:ext cx="161290" cy="0"/>
          </a:xfrm>
          <a:custGeom>
            <a:avLst/>
            <a:gdLst/>
            <a:ahLst/>
            <a:cxnLst/>
            <a:rect l="l" t="t" r="r" b="b"/>
            <a:pathLst>
              <a:path w="161289">
                <a:moveTo>
                  <a:pt x="0" y="0"/>
                </a:moveTo>
                <a:lnTo>
                  <a:pt x="16128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5144770" y="168211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4150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5350509" y="16802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5144771" y="16795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29">
                <a:moveTo>
                  <a:pt x="0" y="0"/>
                </a:moveTo>
                <a:lnTo>
                  <a:pt x="2273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5393690" y="16776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5144770" y="16770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0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5144770" y="1675764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514477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514477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514477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514477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514477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514477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514477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514477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514477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514477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514477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514477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514477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514477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514477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514477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514477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514477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514477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514477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514477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514477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514477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514477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514477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514477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514477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514477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514477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514477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514477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514477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514477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514477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514477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514477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514477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514477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514477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514477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514477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514477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514477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514477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514477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514477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514477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514477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514477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514477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514477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514477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514477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514477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514477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514477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514477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514477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514477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514477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514477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514477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486664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29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4866640" y="170815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2539"/>
                </a:moveTo>
                <a:lnTo>
                  <a:pt x="6350" y="2539"/>
                </a:lnTo>
                <a:lnTo>
                  <a:pt x="635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4866640" y="1706879"/>
            <a:ext cx="27940" cy="1270"/>
          </a:xfrm>
          <a:custGeom>
            <a:avLst/>
            <a:gdLst/>
            <a:ahLst/>
            <a:cxnLst/>
            <a:rect l="l" t="t" r="r" b="b"/>
            <a:pathLst>
              <a:path w="27939" h="1269">
                <a:moveTo>
                  <a:pt x="0" y="1270"/>
                </a:moveTo>
                <a:lnTo>
                  <a:pt x="27939" y="1270"/>
                </a:lnTo>
                <a:lnTo>
                  <a:pt x="279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4916170" y="17056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4866640" y="17043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20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4959350" y="170307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4866640" y="17024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70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4866640" y="1701164"/>
            <a:ext cx="137160" cy="0"/>
          </a:xfrm>
          <a:custGeom>
            <a:avLst/>
            <a:gdLst/>
            <a:ahLst/>
            <a:cxnLst/>
            <a:rect l="l" t="t" r="r" b="b"/>
            <a:pathLst>
              <a:path w="137160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5025390" y="1699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4866640" y="16986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39">
                <a:moveTo>
                  <a:pt x="0" y="0"/>
                </a:moveTo>
                <a:lnTo>
                  <a:pt x="180339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5068570" y="16967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4866640" y="1696085"/>
            <a:ext cx="223520" cy="0"/>
          </a:xfrm>
          <a:custGeom>
            <a:avLst/>
            <a:gdLst/>
            <a:ahLst/>
            <a:cxnLst/>
            <a:rect l="l" t="t" r="r" b="b"/>
            <a:pathLst>
              <a:path w="223520">
                <a:moveTo>
                  <a:pt x="0" y="0"/>
                </a:moveTo>
                <a:lnTo>
                  <a:pt x="22352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4866640" y="1694814"/>
            <a:ext cx="245110" cy="0"/>
          </a:xfrm>
          <a:custGeom>
            <a:avLst/>
            <a:gdLst/>
            <a:ahLst/>
            <a:cxnLst/>
            <a:rect l="l" t="t" r="r" b="b"/>
            <a:pathLst>
              <a:path w="245110">
                <a:moveTo>
                  <a:pt x="0" y="0"/>
                </a:moveTo>
                <a:lnTo>
                  <a:pt x="24511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5133340" y="16929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29" h="1269">
                <a:moveTo>
                  <a:pt x="0" y="1270"/>
                </a:moveTo>
                <a:lnTo>
                  <a:pt x="11430" y="1270"/>
                </a:lnTo>
                <a:lnTo>
                  <a:pt x="114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486664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486664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486664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486664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486664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486664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486664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486664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486664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486664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486664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486664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486664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486664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486664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486664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486664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486664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486664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486664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486664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486664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486664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486664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486664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486664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486664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486664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486664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486664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486664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486664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486664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486664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486664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486664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486664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486664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486664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486664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486664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486664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486664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486664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486664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486664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486664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486664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486664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486664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486664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486664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486664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486664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486664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486664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486664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486664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486664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486664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486664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486664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486664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486664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486664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486664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486664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29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7D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486664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29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7D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458723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4591050" y="1724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4587239" y="17233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4634229" y="172212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59" y="1270"/>
                </a:lnTo>
                <a:lnTo>
                  <a:pt x="2285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4587239" y="1720850"/>
            <a:ext cx="69850" cy="1270"/>
          </a:xfrm>
          <a:custGeom>
            <a:avLst/>
            <a:gdLst/>
            <a:ahLst/>
            <a:cxnLst/>
            <a:rect l="l" t="t" r="r" b="b"/>
            <a:pathLst>
              <a:path w="69850" h="1269">
                <a:moveTo>
                  <a:pt x="0" y="1269"/>
                </a:moveTo>
                <a:lnTo>
                  <a:pt x="69850" y="1269"/>
                </a:lnTo>
                <a:lnTo>
                  <a:pt x="698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4587239" y="1720214"/>
            <a:ext cx="91440" cy="0"/>
          </a:xfrm>
          <a:custGeom>
            <a:avLst/>
            <a:gdLst/>
            <a:ahLst/>
            <a:cxnLst/>
            <a:rect l="l" t="t" r="r" b="b"/>
            <a:pathLst>
              <a:path w="91439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4700270" y="1718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4587239" y="17176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19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4743450" y="17157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4587239" y="17151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4587239" y="17138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89">
                <a:moveTo>
                  <a:pt x="0" y="0"/>
                </a:moveTo>
                <a:lnTo>
                  <a:pt x="199389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4808220" y="1711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4587239" y="17113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70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4851400" y="170942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39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458723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458723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458723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458723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458723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458723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458723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458723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458723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458723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458723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458723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458723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458723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458723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458723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458723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458723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458723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458723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458723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458723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458723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458723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458723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458723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458723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458723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458723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458723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458723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458723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458723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458723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458723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458723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458723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458723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458723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458723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458723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458723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458723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458723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458723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458723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458723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458723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458723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458723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458723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458723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458723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458723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458723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458723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458723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458723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458723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458723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458723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458723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458723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458723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458723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458723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458723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458723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458723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458723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458723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458723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7E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458723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7E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430911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4309110" y="1739900"/>
            <a:ext cx="22860" cy="2540"/>
          </a:xfrm>
          <a:custGeom>
            <a:avLst/>
            <a:gdLst/>
            <a:ahLst/>
            <a:cxnLst/>
            <a:rect l="l" t="t" r="r" b="b"/>
            <a:pathLst>
              <a:path w="22860" h="2539">
                <a:moveTo>
                  <a:pt x="0" y="2539"/>
                </a:moveTo>
                <a:lnTo>
                  <a:pt x="22859" y="2539"/>
                </a:lnTo>
                <a:lnTo>
                  <a:pt x="22859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4309110" y="1738629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4375150" y="1737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4309110" y="173672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4418329" y="17348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4309110" y="1734185"/>
            <a:ext cx="130810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4309110" y="173291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4483100" y="1731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4309110" y="1730375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4526279" y="17284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4309110" y="1727835"/>
            <a:ext cx="238760" cy="0"/>
          </a:xfrm>
          <a:custGeom>
            <a:avLst/>
            <a:gdLst/>
            <a:ahLst/>
            <a:cxnLst/>
            <a:rect l="l" t="t" r="r" b="b"/>
            <a:pathLst>
              <a:path w="238760">
                <a:moveTo>
                  <a:pt x="0" y="0"/>
                </a:moveTo>
                <a:lnTo>
                  <a:pt x="23875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4309110" y="172656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350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4309110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4309110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4309110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4309110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4309110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4309110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4309110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4309110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4309110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4309110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430911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430911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430911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430911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430911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430911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430911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430911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430911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430911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430911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430911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430911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430911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430911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430911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430911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430911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430911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430911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430911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430911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430911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430911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430911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430911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430911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430911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430911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430911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430911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430911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430911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430911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430911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430911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430911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430911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430911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430911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430911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430911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430911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430911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430911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430911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430911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430911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430911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430911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430911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430911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430911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430911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430911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430911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430911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430911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430911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430911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430911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430911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430911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430911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430911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430911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430911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7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430911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7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402971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4050029" y="1756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4029710" y="1755139"/>
            <a:ext cx="41910" cy="1270"/>
          </a:xfrm>
          <a:custGeom>
            <a:avLst/>
            <a:gdLst/>
            <a:ahLst/>
            <a:cxnLst/>
            <a:rect l="l" t="t" r="r" b="b"/>
            <a:pathLst>
              <a:path w="41910" h="1269">
                <a:moveTo>
                  <a:pt x="0" y="1269"/>
                </a:moveTo>
                <a:lnTo>
                  <a:pt x="41909" y="1269"/>
                </a:lnTo>
                <a:lnTo>
                  <a:pt x="4190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4093210" y="1753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4029710" y="1752600"/>
            <a:ext cx="85090" cy="1270"/>
          </a:xfrm>
          <a:custGeom>
            <a:avLst/>
            <a:gdLst/>
            <a:ahLst/>
            <a:cxnLst/>
            <a:rect l="l" t="t" r="r" b="b"/>
            <a:pathLst>
              <a:path w="85089" h="1269">
                <a:moveTo>
                  <a:pt x="0" y="1269"/>
                </a:moveTo>
                <a:lnTo>
                  <a:pt x="85089" y="1269"/>
                </a:lnTo>
                <a:lnTo>
                  <a:pt x="8508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4029710" y="1751964"/>
            <a:ext cx="106680" cy="0"/>
          </a:xfrm>
          <a:custGeom>
            <a:avLst/>
            <a:gdLst/>
            <a:ahLst/>
            <a:cxnLst/>
            <a:rect l="l" t="t" r="r" b="b"/>
            <a:pathLst>
              <a:path w="106680">
                <a:moveTo>
                  <a:pt x="0" y="0"/>
                </a:moveTo>
                <a:lnTo>
                  <a:pt x="10667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4157979" y="1750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4029710" y="174942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60">
                <a:moveTo>
                  <a:pt x="0" y="0"/>
                </a:moveTo>
                <a:lnTo>
                  <a:pt x="14985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4201160" y="17475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4029710" y="1746885"/>
            <a:ext cx="193040" cy="0"/>
          </a:xfrm>
          <a:custGeom>
            <a:avLst/>
            <a:gdLst/>
            <a:ahLst/>
            <a:cxnLst/>
            <a:rect l="l" t="t" r="r" b="b"/>
            <a:pathLst>
              <a:path w="193039">
                <a:moveTo>
                  <a:pt x="0" y="0"/>
                </a:moveTo>
                <a:lnTo>
                  <a:pt x="19303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4029711" y="1745614"/>
            <a:ext cx="214629" cy="0"/>
          </a:xfrm>
          <a:custGeom>
            <a:avLst/>
            <a:gdLst/>
            <a:ahLst/>
            <a:cxnLst/>
            <a:rect l="l" t="t" r="r" b="b"/>
            <a:pathLst>
              <a:path w="214630">
                <a:moveTo>
                  <a:pt x="0" y="0"/>
                </a:moveTo>
                <a:lnTo>
                  <a:pt x="21462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4265929" y="1743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4029710" y="1743075"/>
            <a:ext cx="257810" cy="0"/>
          </a:xfrm>
          <a:custGeom>
            <a:avLst/>
            <a:gdLst/>
            <a:ahLst/>
            <a:cxnLst/>
            <a:rect l="l" t="t" r="r" b="b"/>
            <a:pathLst>
              <a:path w="257810">
                <a:moveTo>
                  <a:pt x="0" y="0"/>
                </a:moveTo>
                <a:lnTo>
                  <a:pt x="257809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4029710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4029710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4029710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4029710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4029710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4029710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4029710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4029710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4029710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4029710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4029710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4029710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4029710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4029710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4029710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4029710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4029710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4029710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4029710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4029710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4029710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4029710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4029710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4029710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4029710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4029710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402971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402971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402971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402971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402971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402971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402971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402971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402971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402971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402971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402971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402971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402971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402971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402971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402971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402971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402971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402971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402971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402971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402971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402971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402971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402971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402971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402971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402971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402971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402971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402971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402971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402971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402971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402971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402971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402971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402971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402971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402971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402971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402971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402971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402971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402971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402971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402971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402971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402971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402971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402971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402971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402971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402971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402971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402971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375157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3768089" y="17729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3751579" y="17716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3751579" y="17703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3832860" y="1769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3751579" y="17684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69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3876039" y="1766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3751579" y="17659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5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3751579" y="17646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39">
                <a:moveTo>
                  <a:pt x="0" y="0"/>
                </a:moveTo>
                <a:lnTo>
                  <a:pt x="16763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3940810" y="1762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3751579" y="17621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19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3983989" y="176022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3751579" y="17595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69">
                <a:moveTo>
                  <a:pt x="0" y="0"/>
                </a:moveTo>
                <a:lnTo>
                  <a:pt x="25526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3751579" y="17583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59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375157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375157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375157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375157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375157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375157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375157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375157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375157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375157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375157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375157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375157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375157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375157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375157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375157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375157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375157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375157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375157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375157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375157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375157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375157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375157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375157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375157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375157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375157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375157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375157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375157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375157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375157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375157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375157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375157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375157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375157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375157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375157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375157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375157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375157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375157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375157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375157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375157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375157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375157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375157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375157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375157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375157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375157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75157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375157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375157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375157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375157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375157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375157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75157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375157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375157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375157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375157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375157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75157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375157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375157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375157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375157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375157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375157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375157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375157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375157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375157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75157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375157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375157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375157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375157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375157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375157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375157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1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3473450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3473450" y="1789429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12700" y="0"/>
                </a:moveTo>
                <a:lnTo>
                  <a:pt x="0" y="0"/>
                </a:lnTo>
                <a:lnTo>
                  <a:pt x="0" y="1270"/>
                </a:lnTo>
                <a:lnTo>
                  <a:pt x="12700" y="1270"/>
                </a:lnTo>
                <a:lnTo>
                  <a:pt x="1270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3507739" y="17881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3473450" y="1786889"/>
            <a:ext cx="55880" cy="1270"/>
          </a:xfrm>
          <a:custGeom>
            <a:avLst/>
            <a:gdLst/>
            <a:ahLst/>
            <a:cxnLst/>
            <a:rect l="l" t="t" r="r" b="b"/>
            <a:pathLst>
              <a:path w="55880" h="1269">
                <a:moveTo>
                  <a:pt x="0" y="1269"/>
                </a:moveTo>
                <a:lnTo>
                  <a:pt x="55880" y="1269"/>
                </a:lnTo>
                <a:lnTo>
                  <a:pt x="5588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3550920" y="17856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3473450" y="1784985"/>
            <a:ext cx="99060" cy="0"/>
          </a:xfrm>
          <a:custGeom>
            <a:avLst/>
            <a:gdLst/>
            <a:ahLst/>
            <a:cxnLst/>
            <a:rect l="l" t="t" r="r" b="b"/>
            <a:pathLst>
              <a:path w="99060">
                <a:moveTo>
                  <a:pt x="0" y="0"/>
                </a:moveTo>
                <a:lnTo>
                  <a:pt x="9906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3473450" y="1783714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65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3615689" y="17818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3473450" y="1781175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8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3658870" y="177927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60" h="1269">
                <a:moveTo>
                  <a:pt x="0" y="1270"/>
                </a:moveTo>
                <a:lnTo>
                  <a:pt x="22860" y="1270"/>
                </a:lnTo>
                <a:lnTo>
                  <a:pt x="2286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3473451" y="1778635"/>
            <a:ext cx="208279" cy="0"/>
          </a:xfrm>
          <a:custGeom>
            <a:avLst/>
            <a:gdLst/>
            <a:ahLst/>
            <a:cxnLst/>
            <a:rect l="l" t="t" r="r" b="b"/>
            <a:pathLst>
              <a:path w="208280">
                <a:moveTo>
                  <a:pt x="0" y="0"/>
                </a:moveTo>
                <a:lnTo>
                  <a:pt x="20828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3473450" y="1777364"/>
            <a:ext cx="229870" cy="0"/>
          </a:xfrm>
          <a:custGeom>
            <a:avLst/>
            <a:gdLst/>
            <a:ahLst/>
            <a:cxnLst/>
            <a:rect l="l" t="t" r="r" b="b"/>
            <a:pathLst>
              <a:path w="229869">
                <a:moveTo>
                  <a:pt x="0" y="0"/>
                </a:moveTo>
                <a:lnTo>
                  <a:pt x="229869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3724910" y="17754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3473450" y="1774825"/>
            <a:ext cx="273050" cy="0"/>
          </a:xfrm>
          <a:custGeom>
            <a:avLst/>
            <a:gdLst/>
            <a:ahLst/>
            <a:cxnLst/>
            <a:rect l="l" t="t" r="r" b="b"/>
            <a:pathLst>
              <a:path w="273050">
                <a:moveTo>
                  <a:pt x="0" y="0"/>
                </a:moveTo>
                <a:lnTo>
                  <a:pt x="27305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3473450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3473450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3473450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3473450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3473450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3473450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3473450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3473450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3473450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3473450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3473450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3473450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3473450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3473450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3473450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3473450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3473450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3473450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3473450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3473450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3473450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3473450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3473450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3473450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3473450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3473450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3473450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3473450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3473450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3473450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3473450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3473450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3473450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3473450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3473450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3473450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3473450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3473450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3473450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3473450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3473450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3473450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3473450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3473450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3473450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3473450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3473450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3473450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3473450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3473450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3473450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3473450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3473450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3473450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3473450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3473450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3473450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3473450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3473450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3473450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3473450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3473450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3473450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3473450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3473450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3473450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3473450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3473450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3473450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3473450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3473450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3473450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3473450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3473450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3473450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3473450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3473450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3473450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3473450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3473450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3473450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3473450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3473450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3473450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3473450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3473450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3473450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3473450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3473450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3473450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3473450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3473450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2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3473450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3194050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3194050" y="1805939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160" y="0"/>
                </a:moveTo>
                <a:lnTo>
                  <a:pt x="0" y="0"/>
                </a:lnTo>
                <a:lnTo>
                  <a:pt x="0" y="2539"/>
                </a:lnTo>
                <a:lnTo>
                  <a:pt x="10160" y="2539"/>
                </a:lnTo>
                <a:lnTo>
                  <a:pt x="1016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3225800" y="18046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3194050" y="1803400"/>
            <a:ext cx="53340" cy="1270"/>
          </a:xfrm>
          <a:custGeom>
            <a:avLst/>
            <a:gdLst/>
            <a:ahLst/>
            <a:cxnLst/>
            <a:rect l="l" t="t" r="r" b="b"/>
            <a:pathLst>
              <a:path w="53339" h="1269">
                <a:moveTo>
                  <a:pt x="0" y="1269"/>
                </a:moveTo>
                <a:lnTo>
                  <a:pt x="53339" y="1269"/>
                </a:lnTo>
                <a:lnTo>
                  <a:pt x="5333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3194050" y="1802129"/>
            <a:ext cx="74930" cy="1270"/>
          </a:xfrm>
          <a:custGeom>
            <a:avLst/>
            <a:gdLst/>
            <a:ahLst/>
            <a:cxnLst/>
            <a:rect l="l" t="t" r="r" b="b"/>
            <a:pathLst>
              <a:path w="74930" h="1269">
                <a:moveTo>
                  <a:pt x="0" y="1270"/>
                </a:moveTo>
                <a:lnTo>
                  <a:pt x="74930" y="1270"/>
                </a:lnTo>
                <a:lnTo>
                  <a:pt x="749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3290570" y="18008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3194050" y="1800225"/>
            <a:ext cx="118110" cy="0"/>
          </a:xfrm>
          <a:custGeom>
            <a:avLst/>
            <a:gdLst/>
            <a:ahLst/>
            <a:cxnLst/>
            <a:rect l="l" t="t" r="r" b="b"/>
            <a:pathLst>
              <a:path w="118110">
                <a:moveTo>
                  <a:pt x="0" y="0"/>
                </a:moveTo>
                <a:lnTo>
                  <a:pt x="11811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3335020" y="17983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3194050" y="1797685"/>
            <a:ext cx="162560" cy="0"/>
          </a:xfrm>
          <a:custGeom>
            <a:avLst/>
            <a:gdLst/>
            <a:ahLst/>
            <a:cxnLst/>
            <a:rect l="l" t="t" r="r" b="b"/>
            <a:pathLst>
              <a:path w="162560">
                <a:moveTo>
                  <a:pt x="0" y="0"/>
                </a:moveTo>
                <a:lnTo>
                  <a:pt x="16256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3194050" y="1796414"/>
            <a:ext cx="184150" cy="0"/>
          </a:xfrm>
          <a:custGeom>
            <a:avLst/>
            <a:gdLst/>
            <a:ahLst/>
            <a:cxnLst/>
            <a:rect l="l" t="t" r="r" b="b"/>
            <a:pathLst>
              <a:path w="184150">
                <a:moveTo>
                  <a:pt x="0" y="0"/>
                </a:moveTo>
                <a:lnTo>
                  <a:pt x="18415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3399789" y="17945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3194051" y="1793875"/>
            <a:ext cx="227329" cy="0"/>
          </a:xfrm>
          <a:custGeom>
            <a:avLst/>
            <a:gdLst/>
            <a:ahLst/>
            <a:cxnLst/>
            <a:rect l="l" t="t" r="r" b="b"/>
            <a:pathLst>
              <a:path w="227330">
                <a:moveTo>
                  <a:pt x="0" y="0"/>
                </a:moveTo>
                <a:lnTo>
                  <a:pt x="22733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3442970" y="17919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3194050" y="1791335"/>
            <a:ext cx="270510" cy="0"/>
          </a:xfrm>
          <a:custGeom>
            <a:avLst/>
            <a:gdLst/>
            <a:ahLst/>
            <a:cxnLst/>
            <a:rect l="l" t="t" r="r" b="b"/>
            <a:pathLst>
              <a:path w="270510">
                <a:moveTo>
                  <a:pt x="0" y="0"/>
                </a:moveTo>
                <a:lnTo>
                  <a:pt x="27051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3194050" y="1790064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3194050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3194050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3194050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3194050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3194050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3194050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3194050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3194050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3194050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3194050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3194050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3194050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3194050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3194050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3194050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3194050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3194050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3194050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3194050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3194050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3194050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3194050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3194050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3194050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3194050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3194050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3194050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3194050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3194050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3194050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3194050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3194050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3194050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3194050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3194050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3194050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3194050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3194050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3194050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3194050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3194050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3194050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3194050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3194050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3194050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3194050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3194050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3194050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3194050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3194050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3194050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3194050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3194050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3194050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3194050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3194050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3194050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3194050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3194050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3194050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3194050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3194050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3194050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3194050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3194050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3194050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3194050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3194050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3194050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3194050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3194050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3194050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3194050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3194050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3194050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3194050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3194050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3194050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3194050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3194050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3194050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3194050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3194050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3194050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3194050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3194050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3194050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3194050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3194050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3194050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3194050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3194050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3194050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3194050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3194050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3194050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3194050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3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3194050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3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291591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2915919" y="1822450"/>
            <a:ext cx="6350" cy="2540"/>
          </a:xfrm>
          <a:custGeom>
            <a:avLst/>
            <a:gdLst/>
            <a:ahLst/>
            <a:cxnLst/>
            <a:rect l="l" t="t" r="r" b="b"/>
            <a:pathLst>
              <a:path w="6350" h="2539">
                <a:moveTo>
                  <a:pt x="0" y="2539"/>
                </a:moveTo>
                <a:lnTo>
                  <a:pt x="6350" y="2539"/>
                </a:lnTo>
                <a:lnTo>
                  <a:pt x="6350" y="0"/>
                </a:lnTo>
                <a:lnTo>
                  <a:pt x="0" y="0"/>
                </a:lnTo>
                <a:lnTo>
                  <a:pt x="0" y="2539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2915919" y="1821179"/>
            <a:ext cx="27940" cy="1270"/>
          </a:xfrm>
          <a:custGeom>
            <a:avLst/>
            <a:gdLst/>
            <a:ahLst/>
            <a:cxnLst/>
            <a:rect l="l" t="t" r="r" b="b"/>
            <a:pathLst>
              <a:path w="27940" h="1269">
                <a:moveTo>
                  <a:pt x="0" y="1270"/>
                </a:moveTo>
                <a:lnTo>
                  <a:pt x="27940" y="1270"/>
                </a:lnTo>
                <a:lnTo>
                  <a:pt x="2794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2965450" y="18199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2915919" y="1818639"/>
            <a:ext cx="71120" cy="1270"/>
          </a:xfrm>
          <a:custGeom>
            <a:avLst/>
            <a:gdLst/>
            <a:ahLst/>
            <a:cxnLst/>
            <a:rect l="l" t="t" r="r" b="b"/>
            <a:pathLst>
              <a:path w="71119" h="1269">
                <a:moveTo>
                  <a:pt x="0" y="1269"/>
                </a:moveTo>
                <a:lnTo>
                  <a:pt x="71120" y="1269"/>
                </a:lnTo>
                <a:lnTo>
                  <a:pt x="711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3009900" y="18173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2915919" y="1816735"/>
            <a:ext cx="115570" cy="0"/>
          </a:xfrm>
          <a:custGeom>
            <a:avLst/>
            <a:gdLst/>
            <a:ahLst/>
            <a:cxnLst/>
            <a:rect l="l" t="t" r="r" b="b"/>
            <a:pathLst>
              <a:path w="115569">
                <a:moveTo>
                  <a:pt x="0" y="0"/>
                </a:moveTo>
                <a:lnTo>
                  <a:pt x="11557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2915919" y="1815464"/>
            <a:ext cx="137160" cy="0"/>
          </a:xfrm>
          <a:custGeom>
            <a:avLst/>
            <a:gdLst/>
            <a:ahLst/>
            <a:cxnLst/>
            <a:rect l="l" t="t" r="r" b="b"/>
            <a:pathLst>
              <a:path w="137159">
                <a:moveTo>
                  <a:pt x="0" y="0"/>
                </a:moveTo>
                <a:lnTo>
                  <a:pt x="13716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3074669" y="18135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2915919" y="1812925"/>
            <a:ext cx="180340" cy="0"/>
          </a:xfrm>
          <a:custGeom>
            <a:avLst/>
            <a:gdLst/>
            <a:ahLst/>
            <a:cxnLst/>
            <a:rect l="l" t="t" r="r" b="b"/>
            <a:pathLst>
              <a:path w="180340">
                <a:moveTo>
                  <a:pt x="0" y="0"/>
                </a:moveTo>
                <a:lnTo>
                  <a:pt x="18034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3117850" y="18110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2915919" y="1810385"/>
            <a:ext cx="223520" cy="0"/>
          </a:xfrm>
          <a:custGeom>
            <a:avLst/>
            <a:gdLst/>
            <a:ahLst/>
            <a:cxnLst/>
            <a:rect l="l" t="t" r="r" b="b"/>
            <a:pathLst>
              <a:path w="223519">
                <a:moveTo>
                  <a:pt x="0" y="0"/>
                </a:moveTo>
                <a:lnTo>
                  <a:pt x="22352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2915919" y="1809114"/>
            <a:ext cx="245110" cy="0"/>
          </a:xfrm>
          <a:custGeom>
            <a:avLst/>
            <a:gdLst/>
            <a:ahLst/>
            <a:cxnLst/>
            <a:rect l="l" t="t" r="r" b="b"/>
            <a:pathLst>
              <a:path w="245110">
                <a:moveTo>
                  <a:pt x="0" y="0"/>
                </a:moveTo>
                <a:lnTo>
                  <a:pt x="24511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3182620" y="1807210"/>
            <a:ext cx="11430" cy="1270"/>
          </a:xfrm>
          <a:custGeom>
            <a:avLst/>
            <a:gdLst/>
            <a:ahLst/>
            <a:cxnLst/>
            <a:rect l="l" t="t" r="r" b="b"/>
            <a:pathLst>
              <a:path w="11430" h="1269">
                <a:moveTo>
                  <a:pt x="0" y="1270"/>
                </a:moveTo>
                <a:lnTo>
                  <a:pt x="11430" y="1270"/>
                </a:lnTo>
                <a:lnTo>
                  <a:pt x="1143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291591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291591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291591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291591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291591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291591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291591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291591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291591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291591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291591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291591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291591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291591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291591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291591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291591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291591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291591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291591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291591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291591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291591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291591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291591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291591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291591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291591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291591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291591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291591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291591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291591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291591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291591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291591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291591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291591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291591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291591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291591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291591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291591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291591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291591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291591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291591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291591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291591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291591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291591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291591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291591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291591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291591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291591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291591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291591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291591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291591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291591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291591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291591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291591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291591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291591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291591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291591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291591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291591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291591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291591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291591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291591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291591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291591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291591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291591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291591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291591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291591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291591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291591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291591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291591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291591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291591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291591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291591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291591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291591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291591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291591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291591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291591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291591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291591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291591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291591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291591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291591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291591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291591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4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291591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4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263651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400" y="0"/>
                </a:moveTo>
                <a:lnTo>
                  <a:pt x="0" y="0"/>
                </a:lnTo>
                <a:lnTo>
                  <a:pt x="0" y="1109979"/>
                </a:lnTo>
                <a:lnTo>
                  <a:pt x="279400" y="1109979"/>
                </a:lnTo>
                <a:lnTo>
                  <a:pt x="279400" y="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2640330" y="18389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2636519" y="1837689"/>
            <a:ext cx="25400" cy="1270"/>
          </a:xfrm>
          <a:custGeom>
            <a:avLst/>
            <a:gdLst/>
            <a:ahLst/>
            <a:cxnLst/>
            <a:rect l="l" t="t" r="r" b="b"/>
            <a:pathLst>
              <a:path w="25400" h="1269">
                <a:moveTo>
                  <a:pt x="0" y="1269"/>
                </a:moveTo>
                <a:lnTo>
                  <a:pt x="25400" y="1269"/>
                </a:lnTo>
                <a:lnTo>
                  <a:pt x="254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2684780" y="18364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2636519" y="1835150"/>
            <a:ext cx="69850" cy="1270"/>
          </a:xfrm>
          <a:custGeom>
            <a:avLst/>
            <a:gdLst/>
            <a:ahLst/>
            <a:cxnLst/>
            <a:rect l="l" t="t" r="r" b="b"/>
            <a:pathLst>
              <a:path w="69850" h="1269">
                <a:moveTo>
                  <a:pt x="0" y="1269"/>
                </a:moveTo>
                <a:lnTo>
                  <a:pt x="69850" y="1269"/>
                </a:lnTo>
                <a:lnTo>
                  <a:pt x="6985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2636519" y="1834514"/>
            <a:ext cx="91440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0" y="0"/>
                </a:moveTo>
                <a:lnTo>
                  <a:pt x="9144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2749550" y="18326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2636519" y="1831975"/>
            <a:ext cx="134620" cy="0"/>
          </a:xfrm>
          <a:custGeom>
            <a:avLst/>
            <a:gdLst/>
            <a:ahLst/>
            <a:cxnLst/>
            <a:rect l="l" t="t" r="r" b="b"/>
            <a:pathLst>
              <a:path w="134619">
                <a:moveTo>
                  <a:pt x="0" y="0"/>
                </a:moveTo>
                <a:lnTo>
                  <a:pt x="13462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2792730" y="18300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2636519" y="1829435"/>
            <a:ext cx="17780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2636519" y="1828164"/>
            <a:ext cx="199390" cy="0"/>
          </a:xfrm>
          <a:custGeom>
            <a:avLst/>
            <a:gdLst/>
            <a:ahLst/>
            <a:cxnLst/>
            <a:rect l="l" t="t" r="r" b="b"/>
            <a:pathLst>
              <a:path w="199390">
                <a:moveTo>
                  <a:pt x="0" y="0"/>
                </a:moveTo>
                <a:lnTo>
                  <a:pt x="19939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2857500" y="18262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2636519" y="1825625"/>
            <a:ext cx="242570" cy="0"/>
          </a:xfrm>
          <a:custGeom>
            <a:avLst/>
            <a:gdLst/>
            <a:ahLst/>
            <a:cxnLst/>
            <a:rect l="l" t="t" r="r" b="b"/>
            <a:pathLst>
              <a:path w="242569">
                <a:moveTo>
                  <a:pt x="0" y="0"/>
                </a:moveTo>
                <a:lnTo>
                  <a:pt x="24257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2900680" y="1823720"/>
            <a:ext cx="15240" cy="1270"/>
          </a:xfrm>
          <a:custGeom>
            <a:avLst/>
            <a:gdLst/>
            <a:ahLst/>
            <a:cxnLst/>
            <a:rect l="l" t="t" r="r" b="b"/>
            <a:pathLst>
              <a:path w="15240" h="1269">
                <a:moveTo>
                  <a:pt x="0" y="1270"/>
                </a:moveTo>
                <a:lnTo>
                  <a:pt x="15239" y="1270"/>
                </a:lnTo>
                <a:lnTo>
                  <a:pt x="1523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2636519" y="1822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2636519" y="1819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2636519" y="1816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2636519" y="1812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2636519" y="1809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2636519" y="1806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2636519" y="1803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2636519" y="1800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2636519" y="1797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2636519" y="1793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2636519" y="1790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2636519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2636519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2636519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2636519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2636519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2636519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2636519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2636519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2636519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2636519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2636519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2636519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2636519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2636519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2636519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2636519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2636519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2636519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2636519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2636519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2636519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2636519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2636519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2636519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2636519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263651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263651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263651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263651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263651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263651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263651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263651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263651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263651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263651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263651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263651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263651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263651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263651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263651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263651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263651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263651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263651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263651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263651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263651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263651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263651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263651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263651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263651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263651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263651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263651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263651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263651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263651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263651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263651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263651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263651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263651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263651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263651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263651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263651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263651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263651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263651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263651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263651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263651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263651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263651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263651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263651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263651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263651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263651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263651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263651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263651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263651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263651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263651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263651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263651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263651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263651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263651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263651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263651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263651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263651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400" y="0"/>
                </a:lnTo>
              </a:path>
            </a:pathLst>
          </a:custGeom>
          <a:ln w="3175">
            <a:solidFill>
              <a:srgbClr val="85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263651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400" y="0"/>
                </a:moveTo>
                <a:lnTo>
                  <a:pt x="0" y="0"/>
                </a:lnTo>
                <a:lnTo>
                  <a:pt x="0" y="369570"/>
                </a:lnTo>
                <a:lnTo>
                  <a:pt x="279400" y="369570"/>
                </a:lnTo>
                <a:lnTo>
                  <a:pt x="279400" y="0"/>
                </a:lnTo>
                <a:close/>
              </a:path>
            </a:pathLst>
          </a:custGeom>
          <a:solidFill>
            <a:srgbClr val="85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235838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29" y="0"/>
                </a:moveTo>
                <a:lnTo>
                  <a:pt x="0" y="0"/>
                </a:lnTo>
                <a:lnTo>
                  <a:pt x="0" y="1109979"/>
                </a:lnTo>
                <a:lnTo>
                  <a:pt x="278129" y="1109979"/>
                </a:lnTo>
                <a:lnTo>
                  <a:pt x="278129" y="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2359660" y="18554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2358389" y="1854200"/>
            <a:ext cx="22860" cy="1270"/>
          </a:xfrm>
          <a:custGeom>
            <a:avLst/>
            <a:gdLst/>
            <a:ahLst/>
            <a:cxnLst/>
            <a:rect l="l" t="t" r="r" b="b"/>
            <a:pathLst>
              <a:path w="22859" h="1269">
                <a:moveTo>
                  <a:pt x="0" y="1269"/>
                </a:moveTo>
                <a:lnTo>
                  <a:pt x="22859" y="1269"/>
                </a:lnTo>
                <a:lnTo>
                  <a:pt x="22859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2358389" y="1852929"/>
            <a:ext cx="44450" cy="1270"/>
          </a:xfrm>
          <a:custGeom>
            <a:avLst/>
            <a:gdLst/>
            <a:ahLst/>
            <a:cxnLst/>
            <a:rect l="l" t="t" r="r" b="b"/>
            <a:pathLst>
              <a:path w="44450" h="1269">
                <a:moveTo>
                  <a:pt x="0" y="1270"/>
                </a:moveTo>
                <a:lnTo>
                  <a:pt x="44450" y="1270"/>
                </a:lnTo>
                <a:lnTo>
                  <a:pt x="4445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2424430" y="18516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2358389" y="1851025"/>
            <a:ext cx="87630" cy="0"/>
          </a:xfrm>
          <a:custGeom>
            <a:avLst/>
            <a:gdLst/>
            <a:ahLst/>
            <a:cxnLst/>
            <a:rect l="l" t="t" r="r" b="b"/>
            <a:pathLst>
              <a:path w="87630">
                <a:moveTo>
                  <a:pt x="0" y="0"/>
                </a:moveTo>
                <a:lnTo>
                  <a:pt x="876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2467610" y="18491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2358389" y="1848485"/>
            <a:ext cx="130810" cy="0"/>
          </a:xfrm>
          <a:custGeom>
            <a:avLst/>
            <a:gdLst/>
            <a:ahLst/>
            <a:cxnLst/>
            <a:rect l="l" t="t" r="r" b="b"/>
            <a:pathLst>
              <a:path w="130809">
                <a:moveTo>
                  <a:pt x="0" y="0"/>
                </a:moveTo>
                <a:lnTo>
                  <a:pt x="13080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2358389" y="184721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2532380" y="18453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2358389" y="1844675"/>
            <a:ext cx="195580" cy="0"/>
          </a:xfrm>
          <a:custGeom>
            <a:avLst/>
            <a:gdLst/>
            <a:ahLst/>
            <a:cxnLst/>
            <a:rect l="l" t="t" r="r" b="b"/>
            <a:pathLst>
              <a:path w="195580">
                <a:moveTo>
                  <a:pt x="0" y="0"/>
                </a:moveTo>
                <a:lnTo>
                  <a:pt x="19557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2575560" y="18427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2358389" y="1842135"/>
            <a:ext cx="238760" cy="0"/>
          </a:xfrm>
          <a:custGeom>
            <a:avLst/>
            <a:gdLst/>
            <a:ahLst/>
            <a:cxnLst/>
            <a:rect l="l" t="t" r="r" b="b"/>
            <a:pathLst>
              <a:path w="238759">
                <a:moveTo>
                  <a:pt x="0" y="0"/>
                </a:moveTo>
                <a:lnTo>
                  <a:pt x="23875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2358389" y="1840864"/>
            <a:ext cx="260350" cy="0"/>
          </a:xfrm>
          <a:custGeom>
            <a:avLst/>
            <a:gdLst/>
            <a:ahLst/>
            <a:cxnLst/>
            <a:rect l="l" t="t" r="r" b="b"/>
            <a:pathLst>
              <a:path w="260350">
                <a:moveTo>
                  <a:pt x="0" y="0"/>
                </a:moveTo>
                <a:lnTo>
                  <a:pt x="260350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2358389" y="1838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2358389" y="1835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2358389" y="1831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2358389" y="1828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2358389" y="1825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2358389" y="1822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2358389" y="1819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2358389" y="1816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2358389" y="1812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2358389" y="1809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235838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235838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235838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235838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235838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235838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235838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235838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235838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235838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235838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235838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235838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235838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235838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235838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235838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235838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235838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235838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235838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235838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235838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235838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235838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235838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235838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235838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235838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235838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235838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235838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235838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235838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235838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235838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235838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235838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235838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235838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235838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235838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235838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235838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235838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235838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235838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235838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235838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235838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235838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235838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235838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235838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235838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235838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235838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235838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235838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235838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235838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235838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235838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235838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235838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235838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235838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235838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235838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235838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235838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235838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235838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235838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235838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235838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235838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235838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235838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235838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235838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235838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235838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235838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235838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235838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235838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235838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235838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235838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235838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235838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235838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235838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235838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235838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235838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235838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235838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1" name="object 2041"/>
          <p:cNvSpPr/>
          <p:nvPr/>
        </p:nvSpPr>
        <p:spPr>
          <a:xfrm>
            <a:off x="235838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2" name="object 2042"/>
          <p:cNvSpPr/>
          <p:nvPr/>
        </p:nvSpPr>
        <p:spPr>
          <a:xfrm>
            <a:off x="235838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3" name="object 2043"/>
          <p:cNvSpPr/>
          <p:nvPr/>
        </p:nvSpPr>
        <p:spPr>
          <a:xfrm>
            <a:off x="235838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4" name="object 2044"/>
          <p:cNvSpPr/>
          <p:nvPr/>
        </p:nvSpPr>
        <p:spPr>
          <a:xfrm>
            <a:off x="235838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29" y="0"/>
                </a:lnTo>
              </a:path>
            </a:pathLst>
          </a:custGeom>
          <a:ln w="3175">
            <a:solidFill>
              <a:srgbClr val="86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5" name="object 2045"/>
          <p:cNvSpPr/>
          <p:nvPr/>
        </p:nvSpPr>
        <p:spPr>
          <a:xfrm>
            <a:off x="235838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29" y="0"/>
                </a:moveTo>
                <a:lnTo>
                  <a:pt x="0" y="0"/>
                </a:lnTo>
                <a:lnTo>
                  <a:pt x="0" y="369570"/>
                </a:lnTo>
                <a:lnTo>
                  <a:pt x="278129" y="369570"/>
                </a:lnTo>
                <a:lnTo>
                  <a:pt x="278129" y="0"/>
                </a:lnTo>
                <a:close/>
              </a:path>
            </a:pathLst>
          </a:custGeom>
          <a:solidFill>
            <a:srgbClr val="8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6" name="object 2046"/>
          <p:cNvSpPr/>
          <p:nvPr/>
        </p:nvSpPr>
        <p:spPr>
          <a:xfrm>
            <a:off x="2080259" y="0"/>
            <a:ext cx="278130" cy="1109980"/>
          </a:xfrm>
          <a:custGeom>
            <a:avLst/>
            <a:gdLst/>
            <a:ahLst/>
            <a:cxnLst/>
            <a:rect l="l" t="t" r="r" b="b"/>
            <a:pathLst>
              <a:path w="278130" h="1109980">
                <a:moveTo>
                  <a:pt x="278130" y="0"/>
                </a:moveTo>
                <a:lnTo>
                  <a:pt x="0" y="0"/>
                </a:lnTo>
                <a:lnTo>
                  <a:pt x="0" y="1109979"/>
                </a:lnTo>
                <a:lnTo>
                  <a:pt x="278130" y="1109979"/>
                </a:lnTo>
                <a:lnTo>
                  <a:pt x="278130" y="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7" name="object 2047"/>
          <p:cNvSpPr/>
          <p:nvPr/>
        </p:nvSpPr>
        <p:spPr>
          <a:xfrm>
            <a:off x="2099309" y="18707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8" name="object 2048"/>
          <p:cNvSpPr/>
          <p:nvPr/>
        </p:nvSpPr>
        <p:spPr>
          <a:xfrm>
            <a:off x="2080259" y="1869439"/>
            <a:ext cx="40640" cy="1270"/>
          </a:xfrm>
          <a:custGeom>
            <a:avLst/>
            <a:gdLst/>
            <a:ahLst/>
            <a:cxnLst/>
            <a:rect l="l" t="t" r="r" b="b"/>
            <a:pathLst>
              <a:path w="40640" h="1269">
                <a:moveTo>
                  <a:pt x="0" y="1269"/>
                </a:moveTo>
                <a:lnTo>
                  <a:pt x="40640" y="1269"/>
                </a:lnTo>
                <a:lnTo>
                  <a:pt x="4064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9" name="object 2049"/>
          <p:cNvSpPr/>
          <p:nvPr/>
        </p:nvSpPr>
        <p:spPr>
          <a:xfrm>
            <a:off x="2142490" y="18681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0" name="object 2050"/>
          <p:cNvSpPr/>
          <p:nvPr/>
        </p:nvSpPr>
        <p:spPr>
          <a:xfrm>
            <a:off x="2080259" y="1866900"/>
            <a:ext cx="83820" cy="1270"/>
          </a:xfrm>
          <a:custGeom>
            <a:avLst/>
            <a:gdLst/>
            <a:ahLst/>
            <a:cxnLst/>
            <a:rect l="l" t="t" r="r" b="b"/>
            <a:pathLst>
              <a:path w="83820" h="1269">
                <a:moveTo>
                  <a:pt x="0" y="1269"/>
                </a:moveTo>
                <a:lnTo>
                  <a:pt x="83820" y="1269"/>
                </a:lnTo>
                <a:lnTo>
                  <a:pt x="8382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1" name="object 2051"/>
          <p:cNvSpPr/>
          <p:nvPr/>
        </p:nvSpPr>
        <p:spPr>
          <a:xfrm>
            <a:off x="2080259" y="1866264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>
                <a:moveTo>
                  <a:pt x="0" y="0"/>
                </a:moveTo>
                <a:lnTo>
                  <a:pt x="10541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2" name="object 2052"/>
          <p:cNvSpPr/>
          <p:nvPr/>
        </p:nvSpPr>
        <p:spPr>
          <a:xfrm>
            <a:off x="2207259" y="18643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3" name="object 2053"/>
          <p:cNvSpPr/>
          <p:nvPr/>
        </p:nvSpPr>
        <p:spPr>
          <a:xfrm>
            <a:off x="2080259" y="1863725"/>
            <a:ext cx="148590" cy="0"/>
          </a:xfrm>
          <a:custGeom>
            <a:avLst/>
            <a:gdLst/>
            <a:ahLst/>
            <a:cxnLst/>
            <a:rect l="l" t="t" r="r" b="b"/>
            <a:pathLst>
              <a:path w="148590">
                <a:moveTo>
                  <a:pt x="0" y="0"/>
                </a:moveTo>
                <a:lnTo>
                  <a:pt x="14859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4" name="object 2054"/>
          <p:cNvSpPr/>
          <p:nvPr/>
        </p:nvSpPr>
        <p:spPr>
          <a:xfrm>
            <a:off x="2250440" y="18618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5" name="object 2055"/>
          <p:cNvSpPr/>
          <p:nvPr/>
        </p:nvSpPr>
        <p:spPr>
          <a:xfrm>
            <a:off x="2080259" y="1861185"/>
            <a:ext cx="191770" cy="0"/>
          </a:xfrm>
          <a:custGeom>
            <a:avLst/>
            <a:gdLst/>
            <a:ahLst/>
            <a:cxnLst/>
            <a:rect l="l" t="t" r="r" b="b"/>
            <a:pathLst>
              <a:path w="191770">
                <a:moveTo>
                  <a:pt x="0" y="0"/>
                </a:moveTo>
                <a:lnTo>
                  <a:pt x="19177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6" name="object 2056"/>
          <p:cNvSpPr/>
          <p:nvPr/>
        </p:nvSpPr>
        <p:spPr>
          <a:xfrm>
            <a:off x="2080259" y="1859914"/>
            <a:ext cx="213360" cy="0"/>
          </a:xfrm>
          <a:custGeom>
            <a:avLst/>
            <a:gdLst/>
            <a:ahLst/>
            <a:cxnLst/>
            <a:rect l="l" t="t" r="r" b="b"/>
            <a:pathLst>
              <a:path w="213359">
                <a:moveTo>
                  <a:pt x="0" y="0"/>
                </a:moveTo>
                <a:lnTo>
                  <a:pt x="21336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7" name="object 2057"/>
          <p:cNvSpPr/>
          <p:nvPr/>
        </p:nvSpPr>
        <p:spPr>
          <a:xfrm>
            <a:off x="2315209" y="18580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8" name="object 2058"/>
          <p:cNvSpPr/>
          <p:nvPr/>
        </p:nvSpPr>
        <p:spPr>
          <a:xfrm>
            <a:off x="2080259" y="1857375"/>
            <a:ext cx="256540" cy="0"/>
          </a:xfrm>
          <a:custGeom>
            <a:avLst/>
            <a:gdLst/>
            <a:ahLst/>
            <a:cxnLst/>
            <a:rect l="l" t="t" r="r" b="b"/>
            <a:pathLst>
              <a:path w="256540">
                <a:moveTo>
                  <a:pt x="0" y="0"/>
                </a:moveTo>
                <a:lnTo>
                  <a:pt x="25654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9" name="object 2059"/>
          <p:cNvSpPr/>
          <p:nvPr/>
        </p:nvSpPr>
        <p:spPr>
          <a:xfrm>
            <a:off x="2080259" y="1854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0" name="object 2060"/>
          <p:cNvSpPr/>
          <p:nvPr/>
        </p:nvSpPr>
        <p:spPr>
          <a:xfrm>
            <a:off x="2080259" y="1851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1" name="object 2061"/>
          <p:cNvSpPr/>
          <p:nvPr/>
        </p:nvSpPr>
        <p:spPr>
          <a:xfrm>
            <a:off x="2080259" y="1847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2" name="object 2062"/>
          <p:cNvSpPr/>
          <p:nvPr/>
        </p:nvSpPr>
        <p:spPr>
          <a:xfrm>
            <a:off x="2080259" y="1844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3" name="object 2063"/>
          <p:cNvSpPr/>
          <p:nvPr/>
        </p:nvSpPr>
        <p:spPr>
          <a:xfrm>
            <a:off x="2080259" y="1841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4" name="object 2064"/>
          <p:cNvSpPr/>
          <p:nvPr/>
        </p:nvSpPr>
        <p:spPr>
          <a:xfrm>
            <a:off x="2080259" y="1838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5" name="object 2065"/>
          <p:cNvSpPr/>
          <p:nvPr/>
        </p:nvSpPr>
        <p:spPr>
          <a:xfrm>
            <a:off x="2080259" y="1835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6" name="object 2066"/>
          <p:cNvSpPr/>
          <p:nvPr/>
        </p:nvSpPr>
        <p:spPr>
          <a:xfrm>
            <a:off x="2080259" y="1831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7" name="object 2067"/>
          <p:cNvSpPr/>
          <p:nvPr/>
        </p:nvSpPr>
        <p:spPr>
          <a:xfrm>
            <a:off x="2080259" y="1828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8" name="object 2068"/>
          <p:cNvSpPr/>
          <p:nvPr/>
        </p:nvSpPr>
        <p:spPr>
          <a:xfrm>
            <a:off x="2080259" y="1825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9" name="object 2069"/>
          <p:cNvSpPr/>
          <p:nvPr/>
        </p:nvSpPr>
        <p:spPr>
          <a:xfrm>
            <a:off x="2080259" y="1822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0" name="object 2070"/>
          <p:cNvSpPr/>
          <p:nvPr/>
        </p:nvSpPr>
        <p:spPr>
          <a:xfrm>
            <a:off x="2080259" y="1819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1" name="object 2071"/>
          <p:cNvSpPr/>
          <p:nvPr/>
        </p:nvSpPr>
        <p:spPr>
          <a:xfrm>
            <a:off x="2080259" y="1816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2" name="object 2072"/>
          <p:cNvSpPr/>
          <p:nvPr/>
        </p:nvSpPr>
        <p:spPr>
          <a:xfrm>
            <a:off x="2080259" y="1812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3" name="object 2073"/>
          <p:cNvSpPr/>
          <p:nvPr/>
        </p:nvSpPr>
        <p:spPr>
          <a:xfrm>
            <a:off x="2080259" y="1809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4" name="object 2074"/>
          <p:cNvSpPr/>
          <p:nvPr/>
        </p:nvSpPr>
        <p:spPr>
          <a:xfrm>
            <a:off x="2080259" y="1806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5" name="object 2075"/>
          <p:cNvSpPr/>
          <p:nvPr/>
        </p:nvSpPr>
        <p:spPr>
          <a:xfrm>
            <a:off x="2080259" y="1803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6" name="object 2076"/>
          <p:cNvSpPr/>
          <p:nvPr/>
        </p:nvSpPr>
        <p:spPr>
          <a:xfrm>
            <a:off x="2080259" y="1800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7" name="object 2077"/>
          <p:cNvSpPr/>
          <p:nvPr/>
        </p:nvSpPr>
        <p:spPr>
          <a:xfrm>
            <a:off x="2080259" y="1797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8" name="object 2078"/>
          <p:cNvSpPr/>
          <p:nvPr/>
        </p:nvSpPr>
        <p:spPr>
          <a:xfrm>
            <a:off x="2080259" y="1793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9" name="object 2079"/>
          <p:cNvSpPr/>
          <p:nvPr/>
        </p:nvSpPr>
        <p:spPr>
          <a:xfrm>
            <a:off x="2080259" y="1790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0" name="object 2080"/>
          <p:cNvSpPr/>
          <p:nvPr/>
        </p:nvSpPr>
        <p:spPr>
          <a:xfrm>
            <a:off x="2080259" y="1787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1" name="object 2081"/>
          <p:cNvSpPr/>
          <p:nvPr/>
        </p:nvSpPr>
        <p:spPr>
          <a:xfrm>
            <a:off x="2080259" y="1784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2" name="object 2082"/>
          <p:cNvSpPr/>
          <p:nvPr/>
        </p:nvSpPr>
        <p:spPr>
          <a:xfrm>
            <a:off x="2080259" y="1781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3" name="object 2083"/>
          <p:cNvSpPr/>
          <p:nvPr/>
        </p:nvSpPr>
        <p:spPr>
          <a:xfrm>
            <a:off x="2080259" y="1778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4" name="object 2084"/>
          <p:cNvSpPr/>
          <p:nvPr/>
        </p:nvSpPr>
        <p:spPr>
          <a:xfrm>
            <a:off x="2080259" y="1774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5" name="object 2085"/>
          <p:cNvSpPr/>
          <p:nvPr/>
        </p:nvSpPr>
        <p:spPr>
          <a:xfrm>
            <a:off x="2080259" y="1771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6" name="object 2086"/>
          <p:cNvSpPr/>
          <p:nvPr/>
        </p:nvSpPr>
        <p:spPr>
          <a:xfrm>
            <a:off x="2080259" y="1768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7" name="object 2087"/>
          <p:cNvSpPr/>
          <p:nvPr/>
        </p:nvSpPr>
        <p:spPr>
          <a:xfrm>
            <a:off x="2080259" y="1765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8" name="object 2088"/>
          <p:cNvSpPr/>
          <p:nvPr/>
        </p:nvSpPr>
        <p:spPr>
          <a:xfrm>
            <a:off x="2080259" y="1762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9" name="object 2089"/>
          <p:cNvSpPr/>
          <p:nvPr/>
        </p:nvSpPr>
        <p:spPr>
          <a:xfrm>
            <a:off x="2080259" y="1758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0" name="object 2090"/>
          <p:cNvSpPr/>
          <p:nvPr/>
        </p:nvSpPr>
        <p:spPr>
          <a:xfrm>
            <a:off x="2080259" y="1755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1" name="object 2091"/>
          <p:cNvSpPr/>
          <p:nvPr/>
        </p:nvSpPr>
        <p:spPr>
          <a:xfrm>
            <a:off x="2080259" y="1752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2" name="object 2092"/>
          <p:cNvSpPr/>
          <p:nvPr/>
        </p:nvSpPr>
        <p:spPr>
          <a:xfrm>
            <a:off x="2080259" y="1749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3" name="object 2093"/>
          <p:cNvSpPr/>
          <p:nvPr/>
        </p:nvSpPr>
        <p:spPr>
          <a:xfrm>
            <a:off x="2080259" y="1746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/>
          <p:nvPr/>
        </p:nvSpPr>
        <p:spPr>
          <a:xfrm>
            <a:off x="2080259" y="1743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5" name="object 2095"/>
          <p:cNvSpPr/>
          <p:nvPr/>
        </p:nvSpPr>
        <p:spPr>
          <a:xfrm>
            <a:off x="2080259" y="1739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6" name="object 2096"/>
          <p:cNvSpPr/>
          <p:nvPr/>
        </p:nvSpPr>
        <p:spPr>
          <a:xfrm>
            <a:off x="2080259" y="1736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7" name="object 2097"/>
          <p:cNvSpPr/>
          <p:nvPr/>
        </p:nvSpPr>
        <p:spPr>
          <a:xfrm>
            <a:off x="2080259" y="1733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8" name="object 2098"/>
          <p:cNvSpPr/>
          <p:nvPr/>
        </p:nvSpPr>
        <p:spPr>
          <a:xfrm>
            <a:off x="2080259" y="1730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9" name="object 2099"/>
          <p:cNvSpPr/>
          <p:nvPr/>
        </p:nvSpPr>
        <p:spPr>
          <a:xfrm>
            <a:off x="2080259" y="1727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0" name="object 2100"/>
          <p:cNvSpPr/>
          <p:nvPr/>
        </p:nvSpPr>
        <p:spPr>
          <a:xfrm>
            <a:off x="2080259" y="1724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1" name="object 2101"/>
          <p:cNvSpPr/>
          <p:nvPr/>
        </p:nvSpPr>
        <p:spPr>
          <a:xfrm>
            <a:off x="2080259" y="1720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2" name="object 2102"/>
          <p:cNvSpPr/>
          <p:nvPr/>
        </p:nvSpPr>
        <p:spPr>
          <a:xfrm>
            <a:off x="2080259" y="1717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3" name="object 2103"/>
          <p:cNvSpPr/>
          <p:nvPr/>
        </p:nvSpPr>
        <p:spPr>
          <a:xfrm>
            <a:off x="2080259" y="1714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4" name="object 2104"/>
          <p:cNvSpPr/>
          <p:nvPr/>
        </p:nvSpPr>
        <p:spPr>
          <a:xfrm>
            <a:off x="2080259" y="1711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5" name="object 2105"/>
          <p:cNvSpPr/>
          <p:nvPr/>
        </p:nvSpPr>
        <p:spPr>
          <a:xfrm>
            <a:off x="2080259" y="1708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6" name="object 2106"/>
          <p:cNvSpPr/>
          <p:nvPr/>
        </p:nvSpPr>
        <p:spPr>
          <a:xfrm>
            <a:off x="2080259" y="1704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7" name="object 2107"/>
          <p:cNvSpPr/>
          <p:nvPr/>
        </p:nvSpPr>
        <p:spPr>
          <a:xfrm>
            <a:off x="2080259" y="1701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8" name="object 2108"/>
          <p:cNvSpPr/>
          <p:nvPr/>
        </p:nvSpPr>
        <p:spPr>
          <a:xfrm>
            <a:off x="2080259" y="1698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9" name="object 2109"/>
          <p:cNvSpPr/>
          <p:nvPr/>
        </p:nvSpPr>
        <p:spPr>
          <a:xfrm>
            <a:off x="2080259" y="1695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0" name="object 2110"/>
          <p:cNvSpPr/>
          <p:nvPr/>
        </p:nvSpPr>
        <p:spPr>
          <a:xfrm>
            <a:off x="2080259" y="1692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1" name="object 2111"/>
          <p:cNvSpPr/>
          <p:nvPr/>
        </p:nvSpPr>
        <p:spPr>
          <a:xfrm>
            <a:off x="2080259" y="1689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2" name="object 2112"/>
          <p:cNvSpPr/>
          <p:nvPr/>
        </p:nvSpPr>
        <p:spPr>
          <a:xfrm>
            <a:off x="2080259" y="1685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3" name="object 2113"/>
          <p:cNvSpPr/>
          <p:nvPr/>
        </p:nvSpPr>
        <p:spPr>
          <a:xfrm>
            <a:off x="2080259" y="1682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4" name="object 2114"/>
          <p:cNvSpPr/>
          <p:nvPr/>
        </p:nvSpPr>
        <p:spPr>
          <a:xfrm>
            <a:off x="2080259" y="1679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5" name="object 2115"/>
          <p:cNvSpPr/>
          <p:nvPr/>
        </p:nvSpPr>
        <p:spPr>
          <a:xfrm>
            <a:off x="2080259" y="1676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6" name="object 2116"/>
          <p:cNvSpPr/>
          <p:nvPr/>
        </p:nvSpPr>
        <p:spPr>
          <a:xfrm>
            <a:off x="2080259" y="1673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7" name="object 2117"/>
          <p:cNvSpPr/>
          <p:nvPr/>
        </p:nvSpPr>
        <p:spPr>
          <a:xfrm>
            <a:off x="2080259" y="1670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8" name="object 2118"/>
          <p:cNvSpPr/>
          <p:nvPr/>
        </p:nvSpPr>
        <p:spPr>
          <a:xfrm>
            <a:off x="2080259" y="1666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9" name="object 2119"/>
          <p:cNvSpPr/>
          <p:nvPr/>
        </p:nvSpPr>
        <p:spPr>
          <a:xfrm>
            <a:off x="2080259" y="1663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0" name="object 2120"/>
          <p:cNvSpPr/>
          <p:nvPr/>
        </p:nvSpPr>
        <p:spPr>
          <a:xfrm>
            <a:off x="2080259" y="1660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1" name="object 2121"/>
          <p:cNvSpPr/>
          <p:nvPr/>
        </p:nvSpPr>
        <p:spPr>
          <a:xfrm>
            <a:off x="2080259" y="1657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2" name="object 2122"/>
          <p:cNvSpPr/>
          <p:nvPr/>
        </p:nvSpPr>
        <p:spPr>
          <a:xfrm>
            <a:off x="2080259" y="1654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3" name="object 2123"/>
          <p:cNvSpPr/>
          <p:nvPr/>
        </p:nvSpPr>
        <p:spPr>
          <a:xfrm>
            <a:off x="2080259" y="1651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4" name="object 2124"/>
          <p:cNvSpPr/>
          <p:nvPr/>
        </p:nvSpPr>
        <p:spPr>
          <a:xfrm>
            <a:off x="2080259" y="1647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5" name="object 2125"/>
          <p:cNvSpPr/>
          <p:nvPr/>
        </p:nvSpPr>
        <p:spPr>
          <a:xfrm>
            <a:off x="2080259" y="1644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6" name="object 2126"/>
          <p:cNvSpPr/>
          <p:nvPr/>
        </p:nvSpPr>
        <p:spPr>
          <a:xfrm>
            <a:off x="2080259" y="1641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7" name="object 2127"/>
          <p:cNvSpPr/>
          <p:nvPr/>
        </p:nvSpPr>
        <p:spPr>
          <a:xfrm>
            <a:off x="2080259" y="1638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8" name="object 2128"/>
          <p:cNvSpPr/>
          <p:nvPr/>
        </p:nvSpPr>
        <p:spPr>
          <a:xfrm>
            <a:off x="2080259" y="1635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9" name="object 2129"/>
          <p:cNvSpPr/>
          <p:nvPr/>
        </p:nvSpPr>
        <p:spPr>
          <a:xfrm>
            <a:off x="2080259" y="1631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0" name="object 2130"/>
          <p:cNvSpPr/>
          <p:nvPr/>
        </p:nvSpPr>
        <p:spPr>
          <a:xfrm>
            <a:off x="2080259" y="1628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1" name="object 2131"/>
          <p:cNvSpPr/>
          <p:nvPr/>
        </p:nvSpPr>
        <p:spPr>
          <a:xfrm>
            <a:off x="2080259" y="1625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2" name="object 2132"/>
          <p:cNvSpPr/>
          <p:nvPr/>
        </p:nvSpPr>
        <p:spPr>
          <a:xfrm>
            <a:off x="2080259" y="1622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3" name="object 2133"/>
          <p:cNvSpPr/>
          <p:nvPr/>
        </p:nvSpPr>
        <p:spPr>
          <a:xfrm>
            <a:off x="2080259" y="1619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4" name="object 2134"/>
          <p:cNvSpPr/>
          <p:nvPr/>
        </p:nvSpPr>
        <p:spPr>
          <a:xfrm>
            <a:off x="2080259" y="1616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5" name="object 2135"/>
          <p:cNvSpPr/>
          <p:nvPr/>
        </p:nvSpPr>
        <p:spPr>
          <a:xfrm>
            <a:off x="2080259" y="1612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6" name="object 2136"/>
          <p:cNvSpPr/>
          <p:nvPr/>
        </p:nvSpPr>
        <p:spPr>
          <a:xfrm>
            <a:off x="2080259" y="1609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7" name="object 2137"/>
          <p:cNvSpPr/>
          <p:nvPr/>
        </p:nvSpPr>
        <p:spPr>
          <a:xfrm>
            <a:off x="2080259" y="16065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8" name="object 2138"/>
          <p:cNvSpPr/>
          <p:nvPr/>
        </p:nvSpPr>
        <p:spPr>
          <a:xfrm>
            <a:off x="2080259" y="16033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9" name="object 2139"/>
          <p:cNvSpPr/>
          <p:nvPr/>
        </p:nvSpPr>
        <p:spPr>
          <a:xfrm>
            <a:off x="2080259" y="16002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0" name="object 2140"/>
          <p:cNvSpPr/>
          <p:nvPr/>
        </p:nvSpPr>
        <p:spPr>
          <a:xfrm>
            <a:off x="2080259" y="15970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1" name="object 2141"/>
          <p:cNvSpPr/>
          <p:nvPr/>
        </p:nvSpPr>
        <p:spPr>
          <a:xfrm>
            <a:off x="2080259" y="15938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2" name="object 2142"/>
          <p:cNvSpPr/>
          <p:nvPr/>
        </p:nvSpPr>
        <p:spPr>
          <a:xfrm>
            <a:off x="2080259" y="15906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3" name="object 2143"/>
          <p:cNvSpPr/>
          <p:nvPr/>
        </p:nvSpPr>
        <p:spPr>
          <a:xfrm>
            <a:off x="2080259" y="15875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4" name="object 2144"/>
          <p:cNvSpPr/>
          <p:nvPr/>
        </p:nvSpPr>
        <p:spPr>
          <a:xfrm>
            <a:off x="2080259" y="15843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5" name="object 2145"/>
          <p:cNvSpPr/>
          <p:nvPr/>
        </p:nvSpPr>
        <p:spPr>
          <a:xfrm>
            <a:off x="2080259" y="15811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6" name="object 2146"/>
          <p:cNvSpPr/>
          <p:nvPr/>
        </p:nvSpPr>
        <p:spPr>
          <a:xfrm>
            <a:off x="2080259" y="15779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7" name="object 2147"/>
          <p:cNvSpPr/>
          <p:nvPr/>
        </p:nvSpPr>
        <p:spPr>
          <a:xfrm>
            <a:off x="2080259" y="15748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8" name="object 2148"/>
          <p:cNvSpPr/>
          <p:nvPr/>
        </p:nvSpPr>
        <p:spPr>
          <a:xfrm>
            <a:off x="2080259" y="15716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9" name="object 2149"/>
          <p:cNvSpPr/>
          <p:nvPr/>
        </p:nvSpPr>
        <p:spPr>
          <a:xfrm>
            <a:off x="2080259" y="15684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0" name="object 2150"/>
          <p:cNvSpPr/>
          <p:nvPr/>
        </p:nvSpPr>
        <p:spPr>
          <a:xfrm>
            <a:off x="2080259" y="15652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1" name="object 2151"/>
          <p:cNvSpPr/>
          <p:nvPr/>
        </p:nvSpPr>
        <p:spPr>
          <a:xfrm>
            <a:off x="2080259" y="15621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2" name="object 2152"/>
          <p:cNvSpPr/>
          <p:nvPr/>
        </p:nvSpPr>
        <p:spPr>
          <a:xfrm>
            <a:off x="2080259" y="15589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3" name="object 2153"/>
          <p:cNvSpPr/>
          <p:nvPr/>
        </p:nvSpPr>
        <p:spPr>
          <a:xfrm>
            <a:off x="2080259" y="15557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4" name="object 2154"/>
          <p:cNvSpPr/>
          <p:nvPr/>
        </p:nvSpPr>
        <p:spPr>
          <a:xfrm>
            <a:off x="2080259" y="15525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5" name="object 2155"/>
          <p:cNvSpPr/>
          <p:nvPr/>
        </p:nvSpPr>
        <p:spPr>
          <a:xfrm>
            <a:off x="2080259" y="15494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6" name="object 2156"/>
          <p:cNvSpPr/>
          <p:nvPr/>
        </p:nvSpPr>
        <p:spPr>
          <a:xfrm>
            <a:off x="2080259" y="15462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7" name="object 2157"/>
          <p:cNvSpPr/>
          <p:nvPr/>
        </p:nvSpPr>
        <p:spPr>
          <a:xfrm>
            <a:off x="2080259" y="15430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8" name="object 2158"/>
          <p:cNvSpPr/>
          <p:nvPr/>
        </p:nvSpPr>
        <p:spPr>
          <a:xfrm>
            <a:off x="2080259" y="15398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9" name="object 2159"/>
          <p:cNvSpPr/>
          <p:nvPr/>
        </p:nvSpPr>
        <p:spPr>
          <a:xfrm>
            <a:off x="2080259" y="15367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0" name="object 2160"/>
          <p:cNvSpPr/>
          <p:nvPr/>
        </p:nvSpPr>
        <p:spPr>
          <a:xfrm>
            <a:off x="2080259" y="15335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1" name="object 2161"/>
          <p:cNvSpPr/>
          <p:nvPr/>
        </p:nvSpPr>
        <p:spPr>
          <a:xfrm>
            <a:off x="2080259" y="15303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2" name="object 2162"/>
          <p:cNvSpPr/>
          <p:nvPr/>
        </p:nvSpPr>
        <p:spPr>
          <a:xfrm>
            <a:off x="2080259" y="15271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3" name="object 2163"/>
          <p:cNvSpPr/>
          <p:nvPr/>
        </p:nvSpPr>
        <p:spPr>
          <a:xfrm>
            <a:off x="2080259" y="15240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4" name="object 2164"/>
          <p:cNvSpPr/>
          <p:nvPr/>
        </p:nvSpPr>
        <p:spPr>
          <a:xfrm>
            <a:off x="2080259" y="15208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5" name="object 2165"/>
          <p:cNvSpPr/>
          <p:nvPr/>
        </p:nvSpPr>
        <p:spPr>
          <a:xfrm>
            <a:off x="2080259" y="15176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6" name="object 2166"/>
          <p:cNvSpPr/>
          <p:nvPr/>
        </p:nvSpPr>
        <p:spPr>
          <a:xfrm>
            <a:off x="2080259" y="15144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7" name="object 2167"/>
          <p:cNvSpPr/>
          <p:nvPr/>
        </p:nvSpPr>
        <p:spPr>
          <a:xfrm>
            <a:off x="2080259" y="15113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8" name="object 2168"/>
          <p:cNvSpPr/>
          <p:nvPr/>
        </p:nvSpPr>
        <p:spPr>
          <a:xfrm>
            <a:off x="2080259" y="15081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9" name="object 2169"/>
          <p:cNvSpPr/>
          <p:nvPr/>
        </p:nvSpPr>
        <p:spPr>
          <a:xfrm>
            <a:off x="2080259" y="15049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0" name="object 2170"/>
          <p:cNvSpPr/>
          <p:nvPr/>
        </p:nvSpPr>
        <p:spPr>
          <a:xfrm>
            <a:off x="2080259" y="15017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1" name="object 2171"/>
          <p:cNvSpPr/>
          <p:nvPr/>
        </p:nvSpPr>
        <p:spPr>
          <a:xfrm>
            <a:off x="2080259" y="14986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2" name="object 2172"/>
          <p:cNvSpPr/>
          <p:nvPr/>
        </p:nvSpPr>
        <p:spPr>
          <a:xfrm>
            <a:off x="2080259" y="14954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3" name="object 2173"/>
          <p:cNvSpPr/>
          <p:nvPr/>
        </p:nvSpPr>
        <p:spPr>
          <a:xfrm>
            <a:off x="2080259" y="149225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4" name="object 2174"/>
          <p:cNvSpPr/>
          <p:nvPr/>
        </p:nvSpPr>
        <p:spPr>
          <a:xfrm>
            <a:off x="2080259" y="148907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5" name="object 2175"/>
          <p:cNvSpPr/>
          <p:nvPr/>
        </p:nvSpPr>
        <p:spPr>
          <a:xfrm>
            <a:off x="2080259" y="1485900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6" name="object 2176"/>
          <p:cNvSpPr/>
          <p:nvPr/>
        </p:nvSpPr>
        <p:spPr>
          <a:xfrm>
            <a:off x="2080259" y="1482725"/>
            <a:ext cx="278130" cy="0"/>
          </a:xfrm>
          <a:custGeom>
            <a:avLst/>
            <a:gdLst/>
            <a:ahLst/>
            <a:cxnLst/>
            <a:rect l="l" t="t" r="r" b="b"/>
            <a:pathLst>
              <a:path w="278130">
                <a:moveTo>
                  <a:pt x="0" y="0"/>
                </a:moveTo>
                <a:lnTo>
                  <a:pt x="278130" y="0"/>
                </a:lnTo>
              </a:path>
            </a:pathLst>
          </a:custGeom>
          <a:ln w="3175">
            <a:solidFill>
              <a:srgbClr val="87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7" name="object 2177"/>
          <p:cNvSpPr/>
          <p:nvPr/>
        </p:nvSpPr>
        <p:spPr>
          <a:xfrm>
            <a:off x="2080259" y="1111250"/>
            <a:ext cx="278130" cy="369570"/>
          </a:xfrm>
          <a:custGeom>
            <a:avLst/>
            <a:gdLst/>
            <a:ahLst/>
            <a:cxnLst/>
            <a:rect l="l" t="t" r="r" b="b"/>
            <a:pathLst>
              <a:path w="278130" h="369569">
                <a:moveTo>
                  <a:pt x="278130" y="0"/>
                </a:moveTo>
                <a:lnTo>
                  <a:pt x="0" y="0"/>
                </a:lnTo>
                <a:lnTo>
                  <a:pt x="0" y="369570"/>
                </a:lnTo>
                <a:lnTo>
                  <a:pt x="278130" y="369570"/>
                </a:lnTo>
                <a:lnTo>
                  <a:pt x="278130" y="0"/>
                </a:lnTo>
                <a:close/>
              </a:path>
            </a:pathLst>
          </a:custGeom>
          <a:solidFill>
            <a:srgbClr val="87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8" name="object 2178"/>
          <p:cNvSpPr/>
          <p:nvPr/>
        </p:nvSpPr>
        <p:spPr>
          <a:xfrm>
            <a:off x="1800859" y="0"/>
            <a:ext cx="279400" cy="1109980"/>
          </a:xfrm>
          <a:custGeom>
            <a:avLst/>
            <a:gdLst/>
            <a:ahLst/>
            <a:cxnLst/>
            <a:rect l="l" t="t" r="r" b="b"/>
            <a:pathLst>
              <a:path w="279400" h="1109980">
                <a:moveTo>
                  <a:pt x="279399" y="0"/>
                </a:moveTo>
                <a:lnTo>
                  <a:pt x="0" y="0"/>
                </a:lnTo>
                <a:lnTo>
                  <a:pt x="0" y="1109979"/>
                </a:lnTo>
                <a:lnTo>
                  <a:pt x="279399" y="1109979"/>
                </a:lnTo>
                <a:lnTo>
                  <a:pt x="279399" y="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9" name="object 2179"/>
          <p:cNvSpPr/>
          <p:nvPr/>
        </p:nvSpPr>
        <p:spPr>
          <a:xfrm>
            <a:off x="1817370" y="18872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0" name="object 2180"/>
          <p:cNvSpPr/>
          <p:nvPr/>
        </p:nvSpPr>
        <p:spPr>
          <a:xfrm>
            <a:off x="1800859" y="1885950"/>
            <a:ext cx="38100" cy="1270"/>
          </a:xfrm>
          <a:custGeom>
            <a:avLst/>
            <a:gdLst/>
            <a:ahLst/>
            <a:cxnLst/>
            <a:rect l="l" t="t" r="r" b="b"/>
            <a:pathLst>
              <a:path w="38100" h="1269">
                <a:moveTo>
                  <a:pt x="0" y="1269"/>
                </a:moveTo>
                <a:lnTo>
                  <a:pt x="38100" y="1269"/>
                </a:lnTo>
                <a:lnTo>
                  <a:pt x="38100" y="0"/>
                </a:lnTo>
                <a:lnTo>
                  <a:pt x="0" y="0"/>
                </a:lnTo>
                <a:lnTo>
                  <a:pt x="0" y="1269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1" name="object 2181"/>
          <p:cNvSpPr/>
          <p:nvPr/>
        </p:nvSpPr>
        <p:spPr>
          <a:xfrm>
            <a:off x="1800859" y="1884679"/>
            <a:ext cx="59690" cy="1270"/>
          </a:xfrm>
          <a:custGeom>
            <a:avLst/>
            <a:gdLst/>
            <a:ahLst/>
            <a:cxnLst/>
            <a:rect l="l" t="t" r="r" b="b"/>
            <a:pathLst>
              <a:path w="59689" h="1269">
                <a:moveTo>
                  <a:pt x="0" y="1270"/>
                </a:moveTo>
                <a:lnTo>
                  <a:pt x="59689" y="1270"/>
                </a:lnTo>
                <a:lnTo>
                  <a:pt x="596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2" name="object 2182"/>
          <p:cNvSpPr/>
          <p:nvPr/>
        </p:nvSpPr>
        <p:spPr>
          <a:xfrm>
            <a:off x="1882140" y="18834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3" name="object 2183"/>
          <p:cNvSpPr/>
          <p:nvPr/>
        </p:nvSpPr>
        <p:spPr>
          <a:xfrm>
            <a:off x="1800859" y="1882775"/>
            <a:ext cx="102870" cy="0"/>
          </a:xfrm>
          <a:custGeom>
            <a:avLst/>
            <a:gdLst/>
            <a:ahLst/>
            <a:cxnLst/>
            <a:rect l="l" t="t" r="r" b="b"/>
            <a:pathLst>
              <a:path w="102870">
                <a:moveTo>
                  <a:pt x="0" y="0"/>
                </a:moveTo>
                <a:lnTo>
                  <a:pt x="10286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4" name="object 2184"/>
          <p:cNvSpPr/>
          <p:nvPr/>
        </p:nvSpPr>
        <p:spPr>
          <a:xfrm>
            <a:off x="1925320" y="18808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5" name="object 2185"/>
          <p:cNvSpPr/>
          <p:nvPr/>
        </p:nvSpPr>
        <p:spPr>
          <a:xfrm>
            <a:off x="1800859" y="1880235"/>
            <a:ext cx="146050" cy="0"/>
          </a:xfrm>
          <a:custGeom>
            <a:avLst/>
            <a:gdLst/>
            <a:ahLst/>
            <a:cxnLst/>
            <a:rect l="l" t="t" r="r" b="b"/>
            <a:pathLst>
              <a:path w="146050">
                <a:moveTo>
                  <a:pt x="0" y="0"/>
                </a:moveTo>
                <a:lnTo>
                  <a:pt x="14604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6" name="object 2186"/>
          <p:cNvSpPr/>
          <p:nvPr/>
        </p:nvSpPr>
        <p:spPr>
          <a:xfrm>
            <a:off x="1800859" y="1878964"/>
            <a:ext cx="167640" cy="0"/>
          </a:xfrm>
          <a:custGeom>
            <a:avLst/>
            <a:gdLst/>
            <a:ahLst/>
            <a:cxnLst/>
            <a:rect l="l" t="t" r="r" b="b"/>
            <a:pathLst>
              <a:path w="167640">
                <a:moveTo>
                  <a:pt x="0" y="0"/>
                </a:moveTo>
                <a:lnTo>
                  <a:pt x="167640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7" name="object 2187"/>
          <p:cNvSpPr/>
          <p:nvPr/>
        </p:nvSpPr>
        <p:spPr>
          <a:xfrm>
            <a:off x="1990090" y="18770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8" name="object 2188"/>
          <p:cNvSpPr/>
          <p:nvPr/>
        </p:nvSpPr>
        <p:spPr>
          <a:xfrm>
            <a:off x="1800859" y="1876425"/>
            <a:ext cx="210820" cy="0"/>
          </a:xfrm>
          <a:custGeom>
            <a:avLst/>
            <a:gdLst/>
            <a:ahLst/>
            <a:cxnLst/>
            <a:rect l="l" t="t" r="r" b="b"/>
            <a:pathLst>
              <a:path w="210820">
                <a:moveTo>
                  <a:pt x="0" y="0"/>
                </a:moveTo>
                <a:lnTo>
                  <a:pt x="21081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9" name="object 2189"/>
          <p:cNvSpPr/>
          <p:nvPr/>
        </p:nvSpPr>
        <p:spPr>
          <a:xfrm>
            <a:off x="2034540" y="187452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90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0" name="object 2190"/>
          <p:cNvSpPr/>
          <p:nvPr/>
        </p:nvSpPr>
        <p:spPr>
          <a:xfrm>
            <a:off x="1800859" y="1873885"/>
            <a:ext cx="255270" cy="0"/>
          </a:xfrm>
          <a:custGeom>
            <a:avLst/>
            <a:gdLst/>
            <a:ahLst/>
            <a:cxnLst/>
            <a:rect l="l" t="t" r="r" b="b"/>
            <a:pathLst>
              <a:path w="255270">
                <a:moveTo>
                  <a:pt x="0" y="0"/>
                </a:moveTo>
                <a:lnTo>
                  <a:pt x="25526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1" name="object 2191"/>
          <p:cNvSpPr/>
          <p:nvPr/>
        </p:nvSpPr>
        <p:spPr>
          <a:xfrm>
            <a:off x="1800859" y="1872614"/>
            <a:ext cx="276860" cy="0"/>
          </a:xfrm>
          <a:custGeom>
            <a:avLst/>
            <a:gdLst/>
            <a:ahLst/>
            <a:cxnLst/>
            <a:rect l="l" t="t" r="r" b="b"/>
            <a:pathLst>
              <a:path w="276859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2" name="object 2192"/>
          <p:cNvSpPr/>
          <p:nvPr/>
        </p:nvSpPr>
        <p:spPr>
          <a:xfrm>
            <a:off x="1800859" y="1870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3" name="object 2193"/>
          <p:cNvSpPr/>
          <p:nvPr/>
        </p:nvSpPr>
        <p:spPr>
          <a:xfrm>
            <a:off x="1800859" y="1866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4" name="object 2194"/>
          <p:cNvSpPr/>
          <p:nvPr/>
        </p:nvSpPr>
        <p:spPr>
          <a:xfrm>
            <a:off x="1800859" y="1863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5" name="object 2195"/>
          <p:cNvSpPr/>
          <p:nvPr/>
        </p:nvSpPr>
        <p:spPr>
          <a:xfrm>
            <a:off x="1800859" y="1860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6" name="object 2196"/>
          <p:cNvSpPr/>
          <p:nvPr/>
        </p:nvSpPr>
        <p:spPr>
          <a:xfrm>
            <a:off x="1800859" y="1857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7" name="object 2197"/>
          <p:cNvSpPr/>
          <p:nvPr/>
        </p:nvSpPr>
        <p:spPr>
          <a:xfrm>
            <a:off x="1800859" y="1854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8" name="object 2198"/>
          <p:cNvSpPr/>
          <p:nvPr/>
        </p:nvSpPr>
        <p:spPr>
          <a:xfrm>
            <a:off x="1800859" y="1851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9" name="object 2199"/>
          <p:cNvSpPr/>
          <p:nvPr/>
        </p:nvSpPr>
        <p:spPr>
          <a:xfrm>
            <a:off x="1800859" y="1847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0" name="object 2200"/>
          <p:cNvSpPr/>
          <p:nvPr/>
        </p:nvSpPr>
        <p:spPr>
          <a:xfrm>
            <a:off x="1800859" y="1844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1" name="object 2201"/>
          <p:cNvSpPr/>
          <p:nvPr/>
        </p:nvSpPr>
        <p:spPr>
          <a:xfrm>
            <a:off x="1800859" y="1841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2" name="object 2202"/>
          <p:cNvSpPr/>
          <p:nvPr/>
        </p:nvSpPr>
        <p:spPr>
          <a:xfrm>
            <a:off x="1800859" y="1838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3" name="object 2203"/>
          <p:cNvSpPr/>
          <p:nvPr/>
        </p:nvSpPr>
        <p:spPr>
          <a:xfrm>
            <a:off x="1800859" y="1835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4" name="object 2204"/>
          <p:cNvSpPr/>
          <p:nvPr/>
        </p:nvSpPr>
        <p:spPr>
          <a:xfrm>
            <a:off x="1800859" y="1831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5" name="object 2205"/>
          <p:cNvSpPr/>
          <p:nvPr/>
        </p:nvSpPr>
        <p:spPr>
          <a:xfrm>
            <a:off x="1800859" y="1828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6" name="object 2206"/>
          <p:cNvSpPr/>
          <p:nvPr/>
        </p:nvSpPr>
        <p:spPr>
          <a:xfrm>
            <a:off x="1800859" y="1825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7" name="object 2207"/>
          <p:cNvSpPr/>
          <p:nvPr/>
        </p:nvSpPr>
        <p:spPr>
          <a:xfrm>
            <a:off x="1800859" y="1822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8" name="object 2208"/>
          <p:cNvSpPr/>
          <p:nvPr/>
        </p:nvSpPr>
        <p:spPr>
          <a:xfrm>
            <a:off x="1800859" y="1819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9" name="object 2209"/>
          <p:cNvSpPr/>
          <p:nvPr/>
        </p:nvSpPr>
        <p:spPr>
          <a:xfrm>
            <a:off x="1800859" y="1816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0" name="object 2210"/>
          <p:cNvSpPr/>
          <p:nvPr/>
        </p:nvSpPr>
        <p:spPr>
          <a:xfrm>
            <a:off x="1800859" y="1812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1" name="object 2211"/>
          <p:cNvSpPr/>
          <p:nvPr/>
        </p:nvSpPr>
        <p:spPr>
          <a:xfrm>
            <a:off x="1800859" y="1809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2" name="object 2212"/>
          <p:cNvSpPr/>
          <p:nvPr/>
        </p:nvSpPr>
        <p:spPr>
          <a:xfrm>
            <a:off x="1800859" y="1806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3" name="object 2213"/>
          <p:cNvSpPr/>
          <p:nvPr/>
        </p:nvSpPr>
        <p:spPr>
          <a:xfrm>
            <a:off x="1800859" y="1803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4" name="object 2214"/>
          <p:cNvSpPr/>
          <p:nvPr/>
        </p:nvSpPr>
        <p:spPr>
          <a:xfrm>
            <a:off x="1800859" y="1800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5" name="object 2215"/>
          <p:cNvSpPr/>
          <p:nvPr/>
        </p:nvSpPr>
        <p:spPr>
          <a:xfrm>
            <a:off x="1800859" y="1797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6" name="object 2216"/>
          <p:cNvSpPr/>
          <p:nvPr/>
        </p:nvSpPr>
        <p:spPr>
          <a:xfrm>
            <a:off x="1800859" y="1793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7" name="object 2217"/>
          <p:cNvSpPr/>
          <p:nvPr/>
        </p:nvSpPr>
        <p:spPr>
          <a:xfrm>
            <a:off x="1800859" y="1790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8" name="object 2218"/>
          <p:cNvSpPr/>
          <p:nvPr/>
        </p:nvSpPr>
        <p:spPr>
          <a:xfrm>
            <a:off x="1800859" y="1787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9" name="object 2219"/>
          <p:cNvSpPr/>
          <p:nvPr/>
        </p:nvSpPr>
        <p:spPr>
          <a:xfrm>
            <a:off x="1800859" y="1784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0" name="object 2220"/>
          <p:cNvSpPr/>
          <p:nvPr/>
        </p:nvSpPr>
        <p:spPr>
          <a:xfrm>
            <a:off x="1800859" y="1781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1" name="object 2221"/>
          <p:cNvSpPr/>
          <p:nvPr/>
        </p:nvSpPr>
        <p:spPr>
          <a:xfrm>
            <a:off x="1800859" y="1778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2" name="object 2222"/>
          <p:cNvSpPr/>
          <p:nvPr/>
        </p:nvSpPr>
        <p:spPr>
          <a:xfrm>
            <a:off x="1800859" y="1774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3" name="object 2223"/>
          <p:cNvSpPr/>
          <p:nvPr/>
        </p:nvSpPr>
        <p:spPr>
          <a:xfrm>
            <a:off x="1800859" y="1771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4" name="object 2224"/>
          <p:cNvSpPr/>
          <p:nvPr/>
        </p:nvSpPr>
        <p:spPr>
          <a:xfrm>
            <a:off x="1800859" y="1768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5" name="object 2225"/>
          <p:cNvSpPr/>
          <p:nvPr/>
        </p:nvSpPr>
        <p:spPr>
          <a:xfrm>
            <a:off x="1800859" y="1765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6" name="object 2226"/>
          <p:cNvSpPr/>
          <p:nvPr/>
        </p:nvSpPr>
        <p:spPr>
          <a:xfrm>
            <a:off x="1800859" y="1762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7" name="object 2227"/>
          <p:cNvSpPr/>
          <p:nvPr/>
        </p:nvSpPr>
        <p:spPr>
          <a:xfrm>
            <a:off x="1800859" y="1758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8" name="object 2228"/>
          <p:cNvSpPr/>
          <p:nvPr/>
        </p:nvSpPr>
        <p:spPr>
          <a:xfrm>
            <a:off x="1800859" y="1755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9" name="object 2229"/>
          <p:cNvSpPr/>
          <p:nvPr/>
        </p:nvSpPr>
        <p:spPr>
          <a:xfrm>
            <a:off x="1800859" y="1752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0" name="object 2230"/>
          <p:cNvSpPr/>
          <p:nvPr/>
        </p:nvSpPr>
        <p:spPr>
          <a:xfrm>
            <a:off x="1800859" y="1749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1" name="object 2231"/>
          <p:cNvSpPr/>
          <p:nvPr/>
        </p:nvSpPr>
        <p:spPr>
          <a:xfrm>
            <a:off x="1800859" y="1746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2" name="object 2232"/>
          <p:cNvSpPr/>
          <p:nvPr/>
        </p:nvSpPr>
        <p:spPr>
          <a:xfrm>
            <a:off x="1800859" y="1743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3" name="object 2233"/>
          <p:cNvSpPr/>
          <p:nvPr/>
        </p:nvSpPr>
        <p:spPr>
          <a:xfrm>
            <a:off x="1800859" y="1739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4" name="object 2234"/>
          <p:cNvSpPr/>
          <p:nvPr/>
        </p:nvSpPr>
        <p:spPr>
          <a:xfrm>
            <a:off x="1800859" y="1736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5" name="object 2235"/>
          <p:cNvSpPr/>
          <p:nvPr/>
        </p:nvSpPr>
        <p:spPr>
          <a:xfrm>
            <a:off x="1800859" y="1733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6" name="object 2236"/>
          <p:cNvSpPr/>
          <p:nvPr/>
        </p:nvSpPr>
        <p:spPr>
          <a:xfrm>
            <a:off x="1800859" y="1730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7" name="object 2237"/>
          <p:cNvSpPr/>
          <p:nvPr/>
        </p:nvSpPr>
        <p:spPr>
          <a:xfrm>
            <a:off x="1800859" y="1727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8" name="object 2238"/>
          <p:cNvSpPr/>
          <p:nvPr/>
        </p:nvSpPr>
        <p:spPr>
          <a:xfrm>
            <a:off x="1800859" y="1724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9" name="object 2239"/>
          <p:cNvSpPr/>
          <p:nvPr/>
        </p:nvSpPr>
        <p:spPr>
          <a:xfrm>
            <a:off x="1800859" y="1720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0" name="object 2240"/>
          <p:cNvSpPr/>
          <p:nvPr/>
        </p:nvSpPr>
        <p:spPr>
          <a:xfrm>
            <a:off x="1800859" y="1717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1" name="object 2241"/>
          <p:cNvSpPr/>
          <p:nvPr/>
        </p:nvSpPr>
        <p:spPr>
          <a:xfrm>
            <a:off x="1800859" y="1714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2" name="object 2242"/>
          <p:cNvSpPr/>
          <p:nvPr/>
        </p:nvSpPr>
        <p:spPr>
          <a:xfrm>
            <a:off x="1800859" y="1711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3" name="object 2243"/>
          <p:cNvSpPr/>
          <p:nvPr/>
        </p:nvSpPr>
        <p:spPr>
          <a:xfrm>
            <a:off x="1800859" y="1708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4" name="object 2244"/>
          <p:cNvSpPr/>
          <p:nvPr/>
        </p:nvSpPr>
        <p:spPr>
          <a:xfrm>
            <a:off x="1800859" y="1704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5" name="object 2245"/>
          <p:cNvSpPr/>
          <p:nvPr/>
        </p:nvSpPr>
        <p:spPr>
          <a:xfrm>
            <a:off x="1800859" y="1701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6" name="object 2246"/>
          <p:cNvSpPr/>
          <p:nvPr/>
        </p:nvSpPr>
        <p:spPr>
          <a:xfrm>
            <a:off x="1800859" y="1698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7" name="object 2247"/>
          <p:cNvSpPr/>
          <p:nvPr/>
        </p:nvSpPr>
        <p:spPr>
          <a:xfrm>
            <a:off x="1800859" y="1695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8" name="object 2248"/>
          <p:cNvSpPr/>
          <p:nvPr/>
        </p:nvSpPr>
        <p:spPr>
          <a:xfrm>
            <a:off x="1800859" y="1692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9" name="object 2249"/>
          <p:cNvSpPr/>
          <p:nvPr/>
        </p:nvSpPr>
        <p:spPr>
          <a:xfrm>
            <a:off x="1800859" y="1689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0" name="object 2250"/>
          <p:cNvSpPr/>
          <p:nvPr/>
        </p:nvSpPr>
        <p:spPr>
          <a:xfrm>
            <a:off x="1800859" y="1685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1" name="object 2251"/>
          <p:cNvSpPr/>
          <p:nvPr/>
        </p:nvSpPr>
        <p:spPr>
          <a:xfrm>
            <a:off x="1800859" y="1682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2" name="object 2252"/>
          <p:cNvSpPr/>
          <p:nvPr/>
        </p:nvSpPr>
        <p:spPr>
          <a:xfrm>
            <a:off x="1800859" y="1679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3" name="object 2253"/>
          <p:cNvSpPr/>
          <p:nvPr/>
        </p:nvSpPr>
        <p:spPr>
          <a:xfrm>
            <a:off x="1800859" y="1676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4" name="object 2254"/>
          <p:cNvSpPr/>
          <p:nvPr/>
        </p:nvSpPr>
        <p:spPr>
          <a:xfrm>
            <a:off x="1800859" y="1673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5" name="object 2255"/>
          <p:cNvSpPr/>
          <p:nvPr/>
        </p:nvSpPr>
        <p:spPr>
          <a:xfrm>
            <a:off x="1800859" y="1670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6" name="object 2256"/>
          <p:cNvSpPr/>
          <p:nvPr/>
        </p:nvSpPr>
        <p:spPr>
          <a:xfrm>
            <a:off x="1800859" y="1666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7" name="object 2257"/>
          <p:cNvSpPr/>
          <p:nvPr/>
        </p:nvSpPr>
        <p:spPr>
          <a:xfrm>
            <a:off x="1800859" y="1663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8" name="object 2258"/>
          <p:cNvSpPr/>
          <p:nvPr/>
        </p:nvSpPr>
        <p:spPr>
          <a:xfrm>
            <a:off x="1800859" y="1660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9" name="object 2259"/>
          <p:cNvSpPr/>
          <p:nvPr/>
        </p:nvSpPr>
        <p:spPr>
          <a:xfrm>
            <a:off x="1800859" y="1657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0" name="object 2260"/>
          <p:cNvSpPr/>
          <p:nvPr/>
        </p:nvSpPr>
        <p:spPr>
          <a:xfrm>
            <a:off x="1800859" y="1654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1" name="object 2261"/>
          <p:cNvSpPr/>
          <p:nvPr/>
        </p:nvSpPr>
        <p:spPr>
          <a:xfrm>
            <a:off x="1800859" y="1651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2" name="object 2262"/>
          <p:cNvSpPr/>
          <p:nvPr/>
        </p:nvSpPr>
        <p:spPr>
          <a:xfrm>
            <a:off x="1800859" y="1647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3" name="object 2263"/>
          <p:cNvSpPr/>
          <p:nvPr/>
        </p:nvSpPr>
        <p:spPr>
          <a:xfrm>
            <a:off x="1800859" y="1644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4" name="object 2264"/>
          <p:cNvSpPr/>
          <p:nvPr/>
        </p:nvSpPr>
        <p:spPr>
          <a:xfrm>
            <a:off x="1800859" y="1641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5" name="object 2265"/>
          <p:cNvSpPr/>
          <p:nvPr/>
        </p:nvSpPr>
        <p:spPr>
          <a:xfrm>
            <a:off x="1800859" y="1638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6" name="object 2266"/>
          <p:cNvSpPr/>
          <p:nvPr/>
        </p:nvSpPr>
        <p:spPr>
          <a:xfrm>
            <a:off x="1800859" y="1635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7" name="object 2267"/>
          <p:cNvSpPr/>
          <p:nvPr/>
        </p:nvSpPr>
        <p:spPr>
          <a:xfrm>
            <a:off x="1800859" y="1631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8" name="object 2268"/>
          <p:cNvSpPr/>
          <p:nvPr/>
        </p:nvSpPr>
        <p:spPr>
          <a:xfrm>
            <a:off x="1800859" y="1628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9" name="object 2269"/>
          <p:cNvSpPr/>
          <p:nvPr/>
        </p:nvSpPr>
        <p:spPr>
          <a:xfrm>
            <a:off x="1800859" y="1625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0" name="object 2270"/>
          <p:cNvSpPr/>
          <p:nvPr/>
        </p:nvSpPr>
        <p:spPr>
          <a:xfrm>
            <a:off x="1800859" y="1622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1" name="object 2271"/>
          <p:cNvSpPr/>
          <p:nvPr/>
        </p:nvSpPr>
        <p:spPr>
          <a:xfrm>
            <a:off x="1800859" y="1619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2" name="object 2272"/>
          <p:cNvSpPr/>
          <p:nvPr/>
        </p:nvSpPr>
        <p:spPr>
          <a:xfrm>
            <a:off x="1800859" y="1616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3" name="object 2273"/>
          <p:cNvSpPr/>
          <p:nvPr/>
        </p:nvSpPr>
        <p:spPr>
          <a:xfrm>
            <a:off x="1800859" y="1612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4" name="object 2274"/>
          <p:cNvSpPr/>
          <p:nvPr/>
        </p:nvSpPr>
        <p:spPr>
          <a:xfrm>
            <a:off x="1800859" y="1609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5" name="object 2275"/>
          <p:cNvSpPr/>
          <p:nvPr/>
        </p:nvSpPr>
        <p:spPr>
          <a:xfrm>
            <a:off x="1800859" y="16065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6" name="object 2276"/>
          <p:cNvSpPr/>
          <p:nvPr/>
        </p:nvSpPr>
        <p:spPr>
          <a:xfrm>
            <a:off x="1800859" y="16033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7" name="object 2277"/>
          <p:cNvSpPr/>
          <p:nvPr/>
        </p:nvSpPr>
        <p:spPr>
          <a:xfrm>
            <a:off x="1800859" y="16002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8" name="object 2278"/>
          <p:cNvSpPr/>
          <p:nvPr/>
        </p:nvSpPr>
        <p:spPr>
          <a:xfrm>
            <a:off x="1800859" y="15970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9" name="object 2279"/>
          <p:cNvSpPr/>
          <p:nvPr/>
        </p:nvSpPr>
        <p:spPr>
          <a:xfrm>
            <a:off x="1800859" y="15938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0" name="object 2280"/>
          <p:cNvSpPr/>
          <p:nvPr/>
        </p:nvSpPr>
        <p:spPr>
          <a:xfrm>
            <a:off x="1800859" y="15906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1" name="object 2281"/>
          <p:cNvSpPr/>
          <p:nvPr/>
        </p:nvSpPr>
        <p:spPr>
          <a:xfrm>
            <a:off x="1800859" y="15875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2" name="object 2282"/>
          <p:cNvSpPr/>
          <p:nvPr/>
        </p:nvSpPr>
        <p:spPr>
          <a:xfrm>
            <a:off x="1800859" y="15843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3" name="object 2283"/>
          <p:cNvSpPr/>
          <p:nvPr/>
        </p:nvSpPr>
        <p:spPr>
          <a:xfrm>
            <a:off x="1800859" y="15811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4" name="object 2284"/>
          <p:cNvSpPr/>
          <p:nvPr/>
        </p:nvSpPr>
        <p:spPr>
          <a:xfrm>
            <a:off x="1800859" y="15779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5" name="object 2285"/>
          <p:cNvSpPr/>
          <p:nvPr/>
        </p:nvSpPr>
        <p:spPr>
          <a:xfrm>
            <a:off x="1800859" y="15748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6" name="object 2286"/>
          <p:cNvSpPr/>
          <p:nvPr/>
        </p:nvSpPr>
        <p:spPr>
          <a:xfrm>
            <a:off x="1800859" y="15716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7" name="object 2287"/>
          <p:cNvSpPr/>
          <p:nvPr/>
        </p:nvSpPr>
        <p:spPr>
          <a:xfrm>
            <a:off x="1800859" y="15684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8" name="object 2288"/>
          <p:cNvSpPr/>
          <p:nvPr/>
        </p:nvSpPr>
        <p:spPr>
          <a:xfrm>
            <a:off x="1800859" y="15652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9" name="object 2289"/>
          <p:cNvSpPr/>
          <p:nvPr/>
        </p:nvSpPr>
        <p:spPr>
          <a:xfrm>
            <a:off x="1800859" y="15621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0" name="object 2290"/>
          <p:cNvSpPr/>
          <p:nvPr/>
        </p:nvSpPr>
        <p:spPr>
          <a:xfrm>
            <a:off x="1800859" y="15589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1" name="object 2291"/>
          <p:cNvSpPr/>
          <p:nvPr/>
        </p:nvSpPr>
        <p:spPr>
          <a:xfrm>
            <a:off x="1800859" y="15557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2" name="object 2292"/>
          <p:cNvSpPr/>
          <p:nvPr/>
        </p:nvSpPr>
        <p:spPr>
          <a:xfrm>
            <a:off x="1800859" y="15525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3" name="object 2293"/>
          <p:cNvSpPr/>
          <p:nvPr/>
        </p:nvSpPr>
        <p:spPr>
          <a:xfrm>
            <a:off x="1800859" y="15494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4" name="object 2294"/>
          <p:cNvSpPr/>
          <p:nvPr/>
        </p:nvSpPr>
        <p:spPr>
          <a:xfrm>
            <a:off x="1800859" y="15462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5" name="object 2295"/>
          <p:cNvSpPr/>
          <p:nvPr/>
        </p:nvSpPr>
        <p:spPr>
          <a:xfrm>
            <a:off x="1800859" y="15430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6" name="object 2296"/>
          <p:cNvSpPr/>
          <p:nvPr/>
        </p:nvSpPr>
        <p:spPr>
          <a:xfrm>
            <a:off x="1800859" y="15398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7" name="object 2297"/>
          <p:cNvSpPr/>
          <p:nvPr/>
        </p:nvSpPr>
        <p:spPr>
          <a:xfrm>
            <a:off x="1800859" y="15367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8" name="object 2298"/>
          <p:cNvSpPr/>
          <p:nvPr/>
        </p:nvSpPr>
        <p:spPr>
          <a:xfrm>
            <a:off x="1800859" y="15335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9" name="object 2299"/>
          <p:cNvSpPr/>
          <p:nvPr/>
        </p:nvSpPr>
        <p:spPr>
          <a:xfrm>
            <a:off x="1800859" y="15303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0" name="object 2300"/>
          <p:cNvSpPr/>
          <p:nvPr/>
        </p:nvSpPr>
        <p:spPr>
          <a:xfrm>
            <a:off x="1800859" y="15271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1" name="object 2301"/>
          <p:cNvSpPr/>
          <p:nvPr/>
        </p:nvSpPr>
        <p:spPr>
          <a:xfrm>
            <a:off x="1800859" y="15240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2" name="object 2302"/>
          <p:cNvSpPr/>
          <p:nvPr/>
        </p:nvSpPr>
        <p:spPr>
          <a:xfrm>
            <a:off x="1800859" y="15208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3" name="object 2303"/>
          <p:cNvSpPr/>
          <p:nvPr/>
        </p:nvSpPr>
        <p:spPr>
          <a:xfrm>
            <a:off x="1800859" y="15176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4" name="object 2304"/>
          <p:cNvSpPr/>
          <p:nvPr/>
        </p:nvSpPr>
        <p:spPr>
          <a:xfrm>
            <a:off x="1800859" y="15144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5" name="object 2305"/>
          <p:cNvSpPr/>
          <p:nvPr/>
        </p:nvSpPr>
        <p:spPr>
          <a:xfrm>
            <a:off x="1800859" y="15113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6" name="object 2306"/>
          <p:cNvSpPr/>
          <p:nvPr/>
        </p:nvSpPr>
        <p:spPr>
          <a:xfrm>
            <a:off x="1800859" y="15081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7" name="object 2307"/>
          <p:cNvSpPr/>
          <p:nvPr/>
        </p:nvSpPr>
        <p:spPr>
          <a:xfrm>
            <a:off x="1800859" y="15049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8" name="object 2308"/>
          <p:cNvSpPr/>
          <p:nvPr/>
        </p:nvSpPr>
        <p:spPr>
          <a:xfrm>
            <a:off x="1800859" y="15017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9" name="object 2309"/>
          <p:cNvSpPr/>
          <p:nvPr/>
        </p:nvSpPr>
        <p:spPr>
          <a:xfrm>
            <a:off x="1800859" y="14986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0" name="object 2310"/>
          <p:cNvSpPr/>
          <p:nvPr/>
        </p:nvSpPr>
        <p:spPr>
          <a:xfrm>
            <a:off x="1800859" y="14954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1" name="object 2311"/>
          <p:cNvSpPr/>
          <p:nvPr/>
        </p:nvSpPr>
        <p:spPr>
          <a:xfrm>
            <a:off x="1800859" y="149225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2" name="object 2312"/>
          <p:cNvSpPr/>
          <p:nvPr/>
        </p:nvSpPr>
        <p:spPr>
          <a:xfrm>
            <a:off x="1800859" y="148907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3" name="object 2313"/>
          <p:cNvSpPr/>
          <p:nvPr/>
        </p:nvSpPr>
        <p:spPr>
          <a:xfrm>
            <a:off x="1800859" y="1485900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4" name="object 2314"/>
          <p:cNvSpPr/>
          <p:nvPr/>
        </p:nvSpPr>
        <p:spPr>
          <a:xfrm>
            <a:off x="1800859" y="1482725"/>
            <a:ext cx="279400" cy="0"/>
          </a:xfrm>
          <a:custGeom>
            <a:avLst/>
            <a:gdLst/>
            <a:ahLst/>
            <a:cxnLst/>
            <a:rect l="l" t="t" r="r" b="b"/>
            <a:pathLst>
              <a:path w="279400">
                <a:moveTo>
                  <a:pt x="0" y="0"/>
                </a:moveTo>
                <a:lnTo>
                  <a:pt x="279399" y="0"/>
                </a:lnTo>
              </a:path>
            </a:pathLst>
          </a:custGeom>
          <a:ln w="3175">
            <a:solidFill>
              <a:srgbClr val="88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5" name="object 2315"/>
          <p:cNvSpPr/>
          <p:nvPr/>
        </p:nvSpPr>
        <p:spPr>
          <a:xfrm>
            <a:off x="1800859" y="1111250"/>
            <a:ext cx="279400" cy="369570"/>
          </a:xfrm>
          <a:custGeom>
            <a:avLst/>
            <a:gdLst/>
            <a:ahLst/>
            <a:cxnLst/>
            <a:rect l="l" t="t" r="r" b="b"/>
            <a:pathLst>
              <a:path w="279400" h="369569">
                <a:moveTo>
                  <a:pt x="279399" y="0"/>
                </a:moveTo>
                <a:lnTo>
                  <a:pt x="0" y="0"/>
                </a:lnTo>
                <a:lnTo>
                  <a:pt x="0" y="369570"/>
                </a:lnTo>
                <a:lnTo>
                  <a:pt x="279399" y="369570"/>
                </a:lnTo>
                <a:lnTo>
                  <a:pt x="279399" y="0"/>
                </a:lnTo>
                <a:close/>
              </a:path>
            </a:pathLst>
          </a:custGeom>
          <a:solidFill>
            <a:srgbClr val="88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6" name="object 2316"/>
          <p:cNvSpPr/>
          <p:nvPr/>
        </p:nvSpPr>
        <p:spPr>
          <a:xfrm>
            <a:off x="1524000" y="0"/>
            <a:ext cx="276860" cy="1109980"/>
          </a:xfrm>
          <a:custGeom>
            <a:avLst/>
            <a:gdLst/>
            <a:ahLst/>
            <a:cxnLst/>
            <a:rect l="l" t="t" r="r" b="b"/>
            <a:pathLst>
              <a:path w="276860" h="1109980">
                <a:moveTo>
                  <a:pt x="276860" y="0"/>
                </a:moveTo>
                <a:lnTo>
                  <a:pt x="0" y="0"/>
                </a:lnTo>
                <a:lnTo>
                  <a:pt x="0" y="1109979"/>
                </a:lnTo>
                <a:lnTo>
                  <a:pt x="276860" y="1109979"/>
                </a:lnTo>
                <a:lnTo>
                  <a:pt x="27686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7" name="object 2317"/>
          <p:cNvSpPr/>
          <p:nvPr/>
        </p:nvSpPr>
        <p:spPr>
          <a:xfrm>
            <a:off x="1524000" y="1898014"/>
            <a:ext cx="119380" cy="0"/>
          </a:xfrm>
          <a:custGeom>
            <a:avLst/>
            <a:gdLst/>
            <a:ahLst/>
            <a:cxnLst/>
            <a:rect l="l" t="t" r="r" b="b"/>
            <a:pathLst>
              <a:path w="119380">
                <a:moveTo>
                  <a:pt x="0" y="0"/>
                </a:moveTo>
                <a:lnTo>
                  <a:pt x="11938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8" name="object 2318"/>
          <p:cNvSpPr/>
          <p:nvPr/>
        </p:nvSpPr>
        <p:spPr>
          <a:xfrm>
            <a:off x="1664970" y="189611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9" name="object 2319"/>
          <p:cNvSpPr/>
          <p:nvPr/>
        </p:nvSpPr>
        <p:spPr>
          <a:xfrm>
            <a:off x="1524000" y="1895475"/>
            <a:ext cx="162560" cy="0"/>
          </a:xfrm>
          <a:custGeom>
            <a:avLst/>
            <a:gdLst/>
            <a:ahLst/>
            <a:cxnLst/>
            <a:rect l="l" t="t" r="r" b="b"/>
            <a:pathLst>
              <a:path w="162560">
                <a:moveTo>
                  <a:pt x="0" y="0"/>
                </a:moveTo>
                <a:lnTo>
                  <a:pt x="1625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0" name="object 2320"/>
          <p:cNvSpPr/>
          <p:nvPr/>
        </p:nvSpPr>
        <p:spPr>
          <a:xfrm>
            <a:off x="1709420" y="189357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90" y="1270"/>
                </a:lnTo>
                <a:lnTo>
                  <a:pt x="21590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1" name="object 2321"/>
          <p:cNvSpPr/>
          <p:nvPr/>
        </p:nvSpPr>
        <p:spPr>
          <a:xfrm>
            <a:off x="1524000" y="1892935"/>
            <a:ext cx="207010" cy="0"/>
          </a:xfrm>
          <a:custGeom>
            <a:avLst/>
            <a:gdLst/>
            <a:ahLst/>
            <a:cxnLst/>
            <a:rect l="l" t="t" r="r" b="b"/>
            <a:pathLst>
              <a:path w="207010">
                <a:moveTo>
                  <a:pt x="0" y="0"/>
                </a:moveTo>
                <a:lnTo>
                  <a:pt x="20701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2" name="object 2322"/>
          <p:cNvSpPr/>
          <p:nvPr/>
        </p:nvSpPr>
        <p:spPr>
          <a:xfrm>
            <a:off x="1524000" y="1891664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60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3" name="object 2323"/>
          <p:cNvSpPr/>
          <p:nvPr/>
        </p:nvSpPr>
        <p:spPr>
          <a:xfrm>
            <a:off x="1774190" y="1889760"/>
            <a:ext cx="21590" cy="1270"/>
          </a:xfrm>
          <a:custGeom>
            <a:avLst/>
            <a:gdLst/>
            <a:ahLst/>
            <a:cxnLst/>
            <a:rect l="l" t="t" r="r" b="b"/>
            <a:pathLst>
              <a:path w="21589" h="1269">
                <a:moveTo>
                  <a:pt x="0" y="1270"/>
                </a:moveTo>
                <a:lnTo>
                  <a:pt x="21589" y="1270"/>
                </a:lnTo>
                <a:lnTo>
                  <a:pt x="21589" y="0"/>
                </a:lnTo>
                <a:lnTo>
                  <a:pt x="0" y="0"/>
                </a:lnTo>
                <a:lnTo>
                  <a:pt x="0" y="127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4" name="object 2324"/>
          <p:cNvSpPr/>
          <p:nvPr/>
        </p:nvSpPr>
        <p:spPr>
          <a:xfrm>
            <a:off x="1524000" y="1889125"/>
            <a:ext cx="271780" cy="0"/>
          </a:xfrm>
          <a:custGeom>
            <a:avLst/>
            <a:gdLst/>
            <a:ahLst/>
            <a:cxnLst/>
            <a:rect l="l" t="t" r="r" b="b"/>
            <a:pathLst>
              <a:path w="271780">
                <a:moveTo>
                  <a:pt x="0" y="0"/>
                </a:moveTo>
                <a:lnTo>
                  <a:pt x="27178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5" name="object 2325"/>
          <p:cNvSpPr/>
          <p:nvPr/>
        </p:nvSpPr>
        <p:spPr>
          <a:xfrm>
            <a:off x="1524000" y="1885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6" name="object 2326"/>
          <p:cNvSpPr/>
          <p:nvPr/>
        </p:nvSpPr>
        <p:spPr>
          <a:xfrm>
            <a:off x="1524000" y="1882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7" name="object 2327"/>
          <p:cNvSpPr/>
          <p:nvPr/>
        </p:nvSpPr>
        <p:spPr>
          <a:xfrm>
            <a:off x="1524000" y="1879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8" name="object 2328"/>
          <p:cNvSpPr/>
          <p:nvPr/>
        </p:nvSpPr>
        <p:spPr>
          <a:xfrm>
            <a:off x="1524000" y="1876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9" name="object 2329"/>
          <p:cNvSpPr/>
          <p:nvPr/>
        </p:nvSpPr>
        <p:spPr>
          <a:xfrm>
            <a:off x="1524000" y="1873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0" name="object 2330"/>
          <p:cNvSpPr/>
          <p:nvPr/>
        </p:nvSpPr>
        <p:spPr>
          <a:xfrm>
            <a:off x="1524000" y="1870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1" name="object 2331"/>
          <p:cNvSpPr/>
          <p:nvPr/>
        </p:nvSpPr>
        <p:spPr>
          <a:xfrm>
            <a:off x="1524000" y="1866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2" name="object 2332"/>
          <p:cNvSpPr/>
          <p:nvPr/>
        </p:nvSpPr>
        <p:spPr>
          <a:xfrm>
            <a:off x="1524000" y="1863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3" name="object 2333"/>
          <p:cNvSpPr/>
          <p:nvPr/>
        </p:nvSpPr>
        <p:spPr>
          <a:xfrm>
            <a:off x="1524000" y="1860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4" name="object 2334"/>
          <p:cNvSpPr/>
          <p:nvPr/>
        </p:nvSpPr>
        <p:spPr>
          <a:xfrm>
            <a:off x="1524000" y="1857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5" name="object 2335"/>
          <p:cNvSpPr/>
          <p:nvPr/>
        </p:nvSpPr>
        <p:spPr>
          <a:xfrm>
            <a:off x="1524000" y="1854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6" name="object 2336"/>
          <p:cNvSpPr/>
          <p:nvPr/>
        </p:nvSpPr>
        <p:spPr>
          <a:xfrm>
            <a:off x="1524000" y="1851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7" name="object 2337"/>
          <p:cNvSpPr/>
          <p:nvPr/>
        </p:nvSpPr>
        <p:spPr>
          <a:xfrm>
            <a:off x="1524000" y="1847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8" name="object 2338"/>
          <p:cNvSpPr/>
          <p:nvPr/>
        </p:nvSpPr>
        <p:spPr>
          <a:xfrm>
            <a:off x="1524000" y="1844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9" name="object 2339"/>
          <p:cNvSpPr/>
          <p:nvPr/>
        </p:nvSpPr>
        <p:spPr>
          <a:xfrm>
            <a:off x="1524000" y="1841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0" name="object 2340"/>
          <p:cNvSpPr/>
          <p:nvPr/>
        </p:nvSpPr>
        <p:spPr>
          <a:xfrm>
            <a:off x="1524000" y="1838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1" name="object 2341"/>
          <p:cNvSpPr/>
          <p:nvPr/>
        </p:nvSpPr>
        <p:spPr>
          <a:xfrm>
            <a:off x="1524000" y="1835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2" name="object 2342"/>
          <p:cNvSpPr/>
          <p:nvPr/>
        </p:nvSpPr>
        <p:spPr>
          <a:xfrm>
            <a:off x="1524000" y="1831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3" name="object 2343"/>
          <p:cNvSpPr/>
          <p:nvPr/>
        </p:nvSpPr>
        <p:spPr>
          <a:xfrm>
            <a:off x="1524000" y="1828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4" name="object 2344"/>
          <p:cNvSpPr/>
          <p:nvPr/>
        </p:nvSpPr>
        <p:spPr>
          <a:xfrm>
            <a:off x="1524000" y="1825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5" name="object 2345"/>
          <p:cNvSpPr/>
          <p:nvPr/>
        </p:nvSpPr>
        <p:spPr>
          <a:xfrm>
            <a:off x="1524000" y="1822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6" name="object 2346"/>
          <p:cNvSpPr/>
          <p:nvPr/>
        </p:nvSpPr>
        <p:spPr>
          <a:xfrm>
            <a:off x="1524000" y="1819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7" name="object 2347"/>
          <p:cNvSpPr/>
          <p:nvPr/>
        </p:nvSpPr>
        <p:spPr>
          <a:xfrm>
            <a:off x="1524000" y="1816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8" name="object 2348"/>
          <p:cNvSpPr/>
          <p:nvPr/>
        </p:nvSpPr>
        <p:spPr>
          <a:xfrm>
            <a:off x="1524000" y="1812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9" name="object 2349"/>
          <p:cNvSpPr/>
          <p:nvPr/>
        </p:nvSpPr>
        <p:spPr>
          <a:xfrm>
            <a:off x="1524000" y="1809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0" name="object 2350"/>
          <p:cNvSpPr/>
          <p:nvPr/>
        </p:nvSpPr>
        <p:spPr>
          <a:xfrm>
            <a:off x="1524000" y="1806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1" name="object 2351"/>
          <p:cNvSpPr/>
          <p:nvPr/>
        </p:nvSpPr>
        <p:spPr>
          <a:xfrm>
            <a:off x="1524000" y="1803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2" name="object 2352"/>
          <p:cNvSpPr/>
          <p:nvPr/>
        </p:nvSpPr>
        <p:spPr>
          <a:xfrm>
            <a:off x="1524000" y="1800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3" name="object 2353"/>
          <p:cNvSpPr/>
          <p:nvPr/>
        </p:nvSpPr>
        <p:spPr>
          <a:xfrm>
            <a:off x="1524000" y="1797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4" name="object 2354"/>
          <p:cNvSpPr/>
          <p:nvPr/>
        </p:nvSpPr>
        <p:spPr>
          <a:xfrm>
            <a:off x="1524000" y="1793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5" name="object 2355"/>
          <p:cNvSpPr/>
          <p:nvPr/>
        </p:nvSpPr>
        <p:spPr>
          <a:xfrm>
            <a:off x="1524000" y="1790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6" name="object 2356"/>
          <p:cNvSpPr/>
          <p:nvPr/>
        </p:nvSpPr>
        <p:spPr>
          <a:xfrm>
            <a:off x="1524000" y="1787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7" name="object 2357"/>
          <p:cNvSpPr/>
          <p:nvPr/>
        </p:nvSpPr>
        <p:spPr>
          <a:xfrm>
            <a:off x="1524000" y="1784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8" name="object 2358"/>
          <p:cNvSpPr/>
          <p:nvPr/>
        </p:nvSpPr>
        <p:spPr>
          <a:xfrm>
            <a:off x="1524000" y="1781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9" name="object 2359"/>
          <p:cNvSpPr/>
          <p:nvPr/>
        </p:nvSpPr>
        <p:spPr>
          <a:xfrm>
            <a:off x="1524000" y="1778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0" name="object 2360"/>
          <p:cNvSpPr/>
          <p:nvPr/>
        </p:nvSpPr>
        <p:spPr>
          <a:xfrm>
            <a:off x="1524000" y="1774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1" name="object 2361"/>
          <p:cNvSpPr/>
          <p:nvPr/>
        </p:nvSpPr>
        <p:spPr>
          <a:xfrm>
            <a:off x="1524000" y="1771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2" name="object 2362"/>
          <p:cNvSpPr/>
          <p:nvPr/>
        </p:nvSpPr>
        <p:spPr>
          <a:xfrm>
            <a:off x="1524000" y="1768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3" name="object 2363"/>
          <p:cNvSpPr/>
          <p:nvPr/>
        </p:nvSpPr>
        <p:spPr>
          <a:xfrm>
            <a:off x="1524000" y="1765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4" name="object 2364"/>
          <p:cNvSpPr/>
          <p:nvPr/>
        </p:nvSpPr>
        <p:spPr>
          <a:xfrm>
            <a:off x="1524000" y="1762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5" name="object 2365"/>
          <p:cNvSpPr/>
          <p:nvPr/>
        </p:nvSpPr>
        <p:spPr>
          <a:xfrm>
            <a:off x="1524000" y="1758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6" name="object 2366"/>
          <p:cNvSpPr/>
          <p:nvPr/>
        </p:nvSpPr>
        <p:spPr>
          <a:xfrm>
            <a:off x="1524000" y="1755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7" name="object 2367"/>
          <p:cNvSpPr/>
          <p:nvPr/>
        </p:nvSpPr>
        <p:spPr>
          <a:xfrm>
            <a:off x="1524000" y="1752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8" name="object 2368"/>
          <p:cNvSpPr/>
          <p:nvPr/>
        </p:nvSpPr>
        <p:spPr>
          <a:xfrm>
            <a:off x="1524000" y="1749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9" name="object 2369"/>
          <p:cNvSpPr/>
          <p:nvPr/>
        </p:nvSpPr>
        <p:spPr>
          <a:xfrm>
            <a:off x="1524000" y="1746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0" name="object 2370"/>
          <p:cNvSpPr/>
          <p:nvPr/>
        </p:nvSpPr>
        <p:spPr>
          <a:xfrm>
            <a:off x="1524000" y="1743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1" name="object 2371"/>
          <p:cNvSpPr/>
          <p:nvPr/>
        </p:nvSpPr>
        <p:spPr>
          <a:xfrm>
            <a:off x="1524000" y="1739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2" name="object 2372"/>
          <p:cNvSpPr/>
          <p:nvPr/>
        </p:nvSpPr>
        <p:spPr>
          <a:xfrm>
            <a:off x="1524000" y="1736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3" name="object 2373"/>
          <p:cNvSpPr/>
          <p:nvPr/>
        </p:nvSpPr>
        <p:spPr>
          <a:xfrm>
            <a:off x="1524000" y="1733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4" name="object 2374"/>
          <p:cNvSpPr/>
          <p:nvPr/>
        </p:nvSpPr>
        <p:spPr>
          <a:xfrm>
            <a:off x="1524000" y="1730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5" name="object 2375"/>
          <p:cNvSpPr/>
          <p:nvPr/>
        </p:nvSpPr>
        <p:spPr>
          <a:xfrm>
            <a:off x="1524000" y="1727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6" name="object 2376"/>
          <p:cNvSpPr/>
          <p:nvPr/>
        </p:nvSpPr>
        <p:spPr>
          <a:xfrm>
            <a:off x="1524000" y="1724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7" name="object 2377"/>
          <p:cNvSpPr/>
          <p:nvPr/>
        </p:nvSpPr>
        <p:spPr>
          <a:xfrm>
            <a:off x="1524000" y="1720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8" name="object 2378"/>
          <p:cNvSpPr/>
          <p:nvPr/>
        </p:nvSpPr>
        <p:spPr>
          <a:xfrm>
            <a:off x="1524000" y="1717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9" name="object 2379"/>
          <p:cNvSpPr/>
          <p:nvPr/>
        </p:nvSpPr>
        <p:spPr>
          <a:xfrm>
            <a:off x="1524000" y="1714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0" name="object 2380"/>
          <p:cNvSpPr/>
          <p:nvPr/>
        </p:nvSpPr>
        <p:spPr>
          <a:xfrm>
            <a:off x="1524000" y="1711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1" name="object 2381"/>
          <p:cNvSpPr/>
          <p:nvPr/>
        </p:nvSpPr>
        <p:spPr>
          <a:xfrm>
            <a:off x="1524000" y="1708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2" name="object 2382"/>
          <p:cNvSpPr/>
          <p:nvPr/>
        </p:nvSpPr>
        <p:spPr>
          <a:xfrm>
            <a:off x="1524000" y="1704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3" name="object 2383"/>
          <p:cNvSpPr/>
          <p:nvPr/>
        </p:nvSpPr>
        <p:spPr>
          <a:xfrm>
            <a:off x="1524000" y="1701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4" name="object 2384"/>
          <p:cNvSpPr/>
          <p:nvPr/>
        </p:nvSpPr>
        <p:spPr>
          <a:xfrm>
            <a:off x="1524000" y="1698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5" name="object 2385"/>
          <p:cNvSpPr/>
          <p:nvPr/>
        </p:nvSpPr>
        <p:spPr>
          <a:xfrm>
            <a:off x="1524000" y="1695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6" name="object 2386"/>
          <p:cNvSpPr/>
          <p:nvPr/>
        </p:nvSpPr>
        <p:spPr>
          <a:xfrm>
            <a:off x="1524000" y="1692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7" name="object 2387"/>
          <p:cNvSpPr/>
          <p:nvPr/>
        </p:nvSpPr>
        <p:spPr>
          <a:xfrm>
            <a:off x="1524000" y="1689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8" name="object 2388"/>
          <p:cNvSpPr/>
          <p:nvPr/>
        </p:nvSpPr>
        <p:spPr>
          <a:xfrm>
            <a:off x="1524000" y="1685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9" name="object 2389"/>
          <p:cNvSpPr/>
          <p:nvPr/>
        </p:nvSpPr>
        <p:spPr>
          <a:xfrm>
            <a:off x="1524000" y="1682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0" name="object 2390"/>
          <p:cNvSpPr/>
          <p:nvPr/>
        </p:nvSpPr>
        <p:spPr>
          <a:xfrm>
            <a:off x="1524000" y="1679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1" name="object 2391"/>
          <p:cNvSpPr/>
          <p:nvPr/>
        </p:nvSpPr>
        <p:spPr>
          <a:xfrm>
            <a:off x="1524000" y="1676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2" name="object 2392"/>
          <p:cNvSpPr/>
          <p:nvPr/>
        </p:nvSpPr>
        <p:spPr>
          <a:xfrm>
            <a:off x="1524000" y="1673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3" name="object 2393"/>
          <p:cNvSpPr/>
          <p:nvPr/>
        </p:nvSpPr>
        <p:spPr>
          <a:xfrm>
            <a:off x="1524000" y="1670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4" name="object 2394"/>
          <p:cNvSpPr/>
          <p:nvPr/>
        </p:nvSpPr>
        <p:spPr>
          <a:xfrm>
            <a:off x="1524000" y="1666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5" name="object 2395"/>
          <p:cNvSpPr/>
          <p:nvPr/>
        </p:nvSpPr>
        <p:spPr>
          <a:xfrm>
            <a:off x="1524000" y="1663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6" name="object 2396"/>
          <p:cNvSpPr/>
          <p:nvPr/>
        </p:nvSpPr>
        <p:spPr>
          <a:xfrm>
            <a:off x="1524000" y="1660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7" name="object 2397"/>
          <p:cNvSpPr/>
          <p:nvPr/>
        </p:nvSpPr>
        <p:spPr>
          <a:xfrm>
            <a:off x="1524000" y="1657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8" name="object 2398"/>
          <p:cNvSpPr/>
          <p:nvPr/>
        </p:nvSpPr>
        <p:spPr>
          <a:xfrm>
            <a:off x="1524000" y="1654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9" name="object 2399"/>
          <p:cNvSpPr/>
          <p:nvPr/>
        </p:nvSpPr>
        <p:spPr>
          <a:xfrm>
            <a:off x="1524000" y="1651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0" name="object 2400"/>
          <p:cNvSpPr/>
          <p:nvPr/>
        </p:nvSpPr>
        <p:spPr>
          <a:xfrm>
            <a:off x="1524000" y="1647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1" name="object 2401"/>
          <p:cNvSpPr/>
          <p:nvPr/>
        </p:nvSpPr>
        <p:spPr>
          <a:xfrm>
            <a:off x="1524000" y="1644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2" name="object 2402"/>
          <p:cNvSpPr/>
          <p:nvPr/>
        </p:nvSpPr>
        <p:spPr>
          <a:xfrm>
            <a:off x="1524000" y="1641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3" name="object 2403"/>
          <p:cNvSpPr/>
          <p:nvPr/>
        </p:nvSpPr>
        <p:spPr>
          <a:xfrm>
            <a:off x="1524000" y="1638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4" name="object 2404"/>
          <p:cNvSpPr/>
          <p:nvPr/>
        </p:nvSpPr>
        <p:spPr>
          <a:xfrm>
            <a:off x="1524000" y="1635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5" name="object 2405"/>
          <p:cNvSpPr/>
          <p:nvPr/>
        </p:nvSpPr>
        <p:spPr>
          <a:xfrm>
            <a:off x="1524000" y="1631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6" name="object 2406"/>
          <p:cNvSpPr/>
          <p:nvPr/>
        </p:nvSpPr>
        <p:spPr>
          <a:xfrm>
            <a:off x="1524000" y="1628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7" name="object 2407"/>
          <p:cNvSpPr/>
          <p:nvPr/>
        </p:nvSpPr>
        <p:spPr>
          <a:xfrm>
            <a:off x="1524000" y="1625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8" name="object 2408"/>
          <p:cNvSpPr/>
          <p:nvPr/>
        </p:nvSpPr>
        <p:spPr>
          <a:xfrm>
            <a:off x="1524000" y="1622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9" name="object 2409"/>
          <p:cNvSpPr/>
          <p:nvPr/>
        </p:nvSpPr>
        <p:spPr>
          <a:xfrm>
            <a:off x="1524000" y="1619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0" name="object 2410"/>
          <p:cNvSpPr/>
          <p:nvPr/>
        </p:nvSpPr>
        <p:spPr>
          <a:xfrm>
            <a:off x="1524000" y="1616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1" name="object 2411"/>
          <p:cNvSpPr/>
          <p:nvPr/>
        </p:nvSpPr>
        <p:spPr>
          <a:xfrm>
            <a:off x="1524000" y="1612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2" name="object 2412"/>
          <p:cNvSpPr/>
          <p:nvPr/>
        </p:nvSpPr>
        <p:spPr>
          <a:xfrm>
            <a:off x="1524000" y="1609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3" name="object 2413"/>
          <p:cNvSpPr/>
          <p:nvPr/>
        </p:nvSpPr>
        <p:spPr>
          <a:xfrm>
            <a:off x="1524000" y="16065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4" name="object 2414"/>
          <p:cNvSpPr/>
          <p:nvPr/>
        </p:nvSpPr>
        <p:spPr>
          <a:xfrm>
            <a:off x="1524000" y="16033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5" name="object 2415"/>
          <p:cNvSpPr/>
          <p:nvPr/>
        </p:nvSpPr>
        <p:spPr>
          <a:xfrm>
            <a:off x="1524000" y="16002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6" name="object 2416"/>
          <p:cNvSpPr/>
          <p:nvPr/>
        </p:nvSpPr>
        <p:spPr>
          <a:xfrm>
            <a:off x="1524000" y="15970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7" name="object 2417"/>
          <p:cNvSpPr/>
          <p:nvPr/>
        </p:nvSpPr>
        <p:spPr>
          <a:xfrm>
            <a:off x="1524000" y="15938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8" name="object 2418"/>
          <p:cNvSpPr/>
          <p:nvPr/>
        </p:nvSpPr>
        <p:spPr>
          <a:xfrm>
            <a:off x="1524000" y="15906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9" name="object 2419"/>
          <p:cNvSpPr/>
          <p:nvPr/>
        </p:nvSpPr>
        <p:spPr>
          <a:xfrm>
            <a:off x="1524000" y="15875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0" name="object 2420"/>
          <p:cNvSpPr/>
          <p:nvPr/>
        </p:nvSpPr>
        <p:spPr>
          <a:xfrm>
            <a:off x="1524000" y="15843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1" name="object 2421"/>
          <p:cNvSpPr/>
          <p:nvPr/>
        </p:nvSpPr>
        <p:spPr>
          <a:xfrm>
            <a:off x="1524000" y="15811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2" name="object 2422"/>
          <p:cNvSpPr/>
          <p:nvPr/>
        </p:nvSpPr>
        <p:spPr>
          <a:xfrm>
            <a:off x="1524000" y="15779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3" name="object 2423"/>
          <p:cNvSpPr/>
          <p:nvPr/>
        </p:nvSpPr>
        <p:spPr>
          <a:xfrm>
            <a:off x="1524000" y="15748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4" name="object 2424"/>
          <p:cNvSpPr/>
          <p:nvPr/>
        </p:nvSpPr>
        <p:spPr>
          <a:xfrm>
            <a:off x="1524000" y="15716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5" name="object 2425"/>
          <p:cNvSpPr/>
          <p:nvPr/>
        </p:nvSpPr>
        <p:spPr>
          <a:xfrm>
            <a:off x="1524000" y="15684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6" name="object 2426"/>
          <p:cNvSpPr/>
          <p:nvPr/>
        </p:nvSpPr>
        <p:spPr>
          <a:xfrm>
            <a:off x="1524000" y="15652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7" name="object 2427"/>
          <p:cNvSpPr/>
          <p:nvPr/>
        </p:nvSpPr>
        <p:spPr>
          <a:xfrm>
            <a:off x="1524000" y="15621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8" name="object 2428"/>
          <p:cNvSpPr/>
          <p:nvPr/>
        </p:nvSpPr>
        <p:spPr>
          <a:xfrm>
            <a:off x="1524000" y="15589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9" name="object 2429"/>
          <p:cNvSpPr/>
          <p:nvPr/>
        </p:nvSpPr>
        <p:spPr>
          <a:xfrm>
            <a:off x="1524000" y="15557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0" name="object 2430"/>
          <p:cNvSpPr/>
          <p:nvPr/>
        </p:nvSpPr>
        <p:spPr>
          <a:xfrm>
            <a:off x="1524000" y="15525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1" name="object 2431"/>
          <p:cNvSpPr/>
          <p:nvPr/>
        </p:nvSpPr>
        <p:spPr>
          <a:xfrm>
            <a:off x="1524000" y="15494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2" name="object 2432"/>
          <p:cNvSpPr/>
          <p:nvPr/>
        </p:nvSpPr>
        <p:spPr>
          <a:xfrm>
            <a:off x="1524000" y="15462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3" name="object 2433"/>
          <p:cNvSpPr/>
          <p:nvPr/>
        </p:nvSpPr>
        <p:spPr>
          <a:xfrm>
            <a:off x="1524000" y="15430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4" name="object 2434"/>
          <p:cNvSpPr/>
          <p:nvPr/>
        </p:nvSpPr>
        <p:spPr>
          <a:xfrm>
            <a:off x="1524000" y="15398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5" name="object 2435"/>
          <p:cNvSpPr/>
          <p:nvPr/>
        </p:nvSpPr>
        <p:spPr>
          <a:xfrm>
            <a:off x="1524000" y="15367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6" name="object 2436"/>
          <p:cNvSpPr/>
          <p:nvPr/>
        </p:nvSpPr>
        <p:spPr>
          <a:xfrm>
            <a:off x="1524000" y="15335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7" name="object 2437"/>
          <p:cNvSpPr/>
          <p:nvPr/>
        </p:nvSpPr>
        <p:spPr>
          <a:xfrm>
            <a:off x="1524000" y="15303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8" name="object 2438"/>
          <p:cNvSpPr/>
          <p:nvPr/>
        </p:nvSpPr>
        <p:spPr>
          <a:xfrm>
            <a:off x="1524000" y="15271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9" name="object 2439"/>
          <p:cNvSpPr/>
          <p:nvPr/>
        </p:nvSpPr>
        <p:spPr>
          <a:xfrm>
            <a:off x="1524000" y="15240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0" name="object 2440"/>
          <p:cNvSpPr/>
          <p:nvPr/>
        </p:nvSpPr>
        <p:spPr>
          <a:xfrm>
            <a:off x="1524000" y="15208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1" name="object 2441"/>
          <p:cNvSpPr/>
          <p:nvPr/>
        </p:nvSpPr>
        <p:spPr>
          <a:xfrm>
            <a:off x="1524000" y="15176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2" name="object 2442"/>
          <p:cNvSpPr/>
          <p:nvPr/>
        </p:nvSpPr>
        <p:spPr>
          <a:xfrm>
            <a:off x="1524000" y="15144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3" name="object 2443"/>
          <p:cNvSpPr/>
          <p:nvPr/>
        </p:nvSpPr>
        <p:spPr>
          <a:xfrm>
            <a:off x="1524000" y="15113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4" name="object 2444"/>
          <p:cNvSpPr/>
          <p:nvPr/>
        </p:nvSpPr>
        <p:spPr>
          <a:xfrm>
            <a:off x="1524000" y="15081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5" name="object 2445"/>
          <p:cNvSpPr/>
          <p:nvPr/>
        </p:nvSpPr>
        <p:spPr>
          <a:xfrm>
            <a:off x="1524000" y="15049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6" name="object 2446"/>
          <p:cNvSpPr/>
          <p:nvPr/>
        </p:nvSpPr>
        <p:spPr>
          <a:xfrm>
            <a:off x="1524000" y="15017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7" name="object 2447"/>
          <p:cNvSpPr/>
          <p:nvPr/>
        </p:nvSpPr>
        <p:spPr>
          <a:xfrm>
            <a:off x="1524000" y="14986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8" name="object 2448"/>
          <p:cNvSpPr/>
          <p:nvPr/>
        </p:nvSpPr>
        <p:spPr>
          <a:xfrm>
            <a:off x="1524000" y="14954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9" name="object 2449"/>
          <p:cNvSpPr/>
          <p:nvPr/>
        </p:nvSpPr>
        <p:spPr>
          <a:xfrm>
            <a:off x="1524000" y="149225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0" name="object 2450"/>
          <p:cNvSpPr/>
          <p:nvPr/>
        </p:nvSpPr>
        <p:spPr>
          <a:xfrm>
            <a:off x="1524000" y="148907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1" name="object 2451"/>
          <p:cNvSpPr/>
          <p:nvPr/>
        </p:nvSpPr>
        <p:spPr>
          <a:xfrm>
            <a:off x="1524000" y="1485900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2" name="object 2452"/>
          <p:cNvSpPr/>
          <p:nvPr/>
        </p:nvSpPr>
        <p:spPr>
          <a:xfrm>
            <a:off x="1524000" y="1482725"/>
            <a:ext cx="276860" cy="0"/>
          </a:xfrm>
          <a:custGeom>
            <a:avLst/>
            <a:gdLst/>
            <a:ahLst/>
            <a:cxnLst/>
            <a:rect l="l" t="t" r="r" b="b"/>
            <a:pathLst>
              <a:path w="276860">
                <a:moveTo>
                  <a:pt x="0" y="0"/>
                </a:moveTo>
                <a:lnTo>
                  <a:pt x="276860" y="0"/>
                </a:lnTo>
              </a:path>
            </a:pathLst>
          </a:custGeom>
          <a:ln w="3175">
            <a:solidFill>
              <a:srgbClr val="89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3" name="object 2453"/>
          <p:cNvSpPr/>
          <p:nvPr/>
        </p:nvSpPr>
        <p:spPr>
          <a:xfrm>
            <a:off x="1524000" y="1111250"/>
            <a:ext cx="276860" cy="369570"/>
          </a:xfrm>
          <a:custGeom>
            <a:avLst/>
            <a:gdLst/>
            <a:ahLst/>
            <a:cxnLst/>
            <a:rect l="l" t="t" r="r" b="b"/>
            <a:pathLst>
              <a:path w="276860" h="369569">
                <a:moveTo>
                  <a:pt x="276860" y="0"/>
                </a:moveTo>
                <a:lnTo>
                  <a:pt x="0" y="0"/>
                </a:lnTo>
                <a:lnTo>
                  <a:pt x="0" y="369570"/>
                </a:lnTo>
                <a:lnTo>
                  <a:pt x="276860" y="369570"/>
                </a:lnTo>
                <a:lnTo>
                  <a:pt x="276860" y="0"/>
                </a:lnTo>
                <a:close/>
              </a:path>
            </a:pathLst>
          </a:custGeom>
          <a:solidFill>
            <a:srgbClr val="8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4" name="object 2454"/>
          <p:cNvSpPr/>
          <p:nvPr/>
        </p:nvSpPr>
        <p:spPr>
          <a:xfrm>
            <a:off x="2100581" y="831850"/>
            <a:ext cx="7376159" cy="0"/>
          </a:xfrm>
          <a:custGeom>
            <a:avLst/>
            <a:gdLst/>
            <a:ahLst/>
            <a:cxnLst/>
            <a:rect l="l" t="t" r="r" b="b"/>
            <a:pathLst>
              <a:path w="7376159">
                <a:moveTo>
                  <a:pt x="0" y="0"/>
                </a:moveTo>
                <a:lnTo>
                  <a:pt x="7376159" y="0"/>
                </a:lnTo>
              </a:path>
            </a:pathLst>
          </a:custGeom>
          <a:ln w="36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5" name="object 2455"/>
          <p:cNvSpPr txBox="1">
            <a:spLocks noGrp="1"/>
          </p:cNvSpPr>
          <p:nvPr>
            <p:ph type="title"/>
          </p:nvPr>
        </p:nvSpPr>
        <p:spPr>
          <a:xfrm>
            <a:off x="2058669" y="224790"/>
            <a:ext cx="7406640" cy="6350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CAUSES OF VARIATIONS</a:t>
            </a:r>
            <a:r>
              <a:rPr sz="4000" spc="-45" dirty="0"/>
              <a:t> </a:t>
            </a:r>
            <a:r>
              <a:rPr sz="4000" dirty="0"/>
              <a:t>IN</a:t>
            </a:r>
            <a:endParaRPr sz="4000"/>
          </a:p>
        </p:txBody>
      </p:sp>
      <p:sp>
        <p:nvSpPr>
          <p:cNvPr id="2467" name="object 2467"/>
          <p:cNvSpPr txBox="1">
            <a:spLocks noGrp="1"/>
          </p:cNvSpPr>
          <p:nvPr>
            <p:ph idx="1"/>
          </p:nvPr>
        </p:nvSpPr>
        <p:spPr>
          <a:xfrm>
            <a:off x="2362200" y="1825626"/>
            <a:ext cx="10515600" cy="212750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81000" marR="38735">
              <a:lnSpc>
                <a:spcPts val="3020"/>
              </a:lnSpc>
              <a:spcBef>
                <a:spcPts val="480"/>
              </a:spcBef>
            </a:pPr>
            <a:r>
              <a:rPr spc="-5" dirty="0"/>
              <a:t>changes in </a:t>
            </a:r>
            <a:r>
              <a:rPr dirty="0"/>
              <a:t>the </a:t>
            </a:r>
            <a:r>
              <a:rPr spc="-5" dirty="0"/>
              <a:t>quality </a:t>
            </a:r>
            <a:r>
              <a:rPr dirty="0"/>
              <a:t>of the </a:t>
            </a:r>
            <a:r>
              <a:rPr spc="-5" dirty="0"/>
              <a:t>products which  can be assigned </a:t>
            </a:r>
            <a:r>
              <a:rPr dirty="0"/>
              <a:t>or </a:t>
            </a:r>
            <a:r>
              <a:rPr spc="-5" dirty="0"/>
              <a:t>attributed to any  particular causes like defective materials,  defective labour,</a:t>
            </a:r>
            <a:r>
              <a:rPr spc="10" dirty="0"/>
              <a:t> </a:t>
            </a:r>
            <a:r>
              <a:rPr spc="-5" dirty="0"/>
              <a:t>etc.</a:t>
            </a:r>
          </a:p>
          <a:p>
            <a:pPr marL="381000" marR="5080">
              <a:lnSpc>
                <a:spcPts val="3020"/>
              </a:lnSpc>
              <a:spcBef>
                <a:spcPts val="700"/>
              </a:spcBef>
            </a:pPr>
            <a:r>
              <a:rPr spc="-10" dirty="0"/>
              <a:t>CHANCE </a:t>
            </a:r>
            <a:r>
              <a:rPr spc="-5" dirty="0"/>
              <a:t>CAUSES-: These causes take place  as </a:t>
            </a:r>
            <a:r>
              <a:rPr dirty="0"/>
              <a:t>per </a:t>
            </a:r>
            <a:r>
              <a:rPr spc="-5" dirty="0"/>
              <a:t>chance </a:t>
            </a:r>
            <a:r>
              <a:rPr dirty="0"/>
              <a:t>or </a:t>
            </a:r>
            <a:r>
              <a:rPr spc="-5" dirty="0"/>
              <a:t>in </a:t>
            </a:r>
            <a:r>
              <a:rPr dirty="0"/>
              <a:t>a </a:t>
            </a:r>
            <a:r>
              <a:rPr spc="-5" dirty="0"/>
              <a:t>random fashion as</a:t>
            </a:r>
            <a:r>
              <a:rPr spc="-40" dirty="0"/>
              <a:t> </a:t>
            </a:r>
            <a:r>
              <a:rPr dirty="0"/>
              <a:t>a</a:t>
            </a:r>
          </a:p>
        </p:txBody>
      </p:sp>
      <p:sp>
        <p:nvSpPr>
          <p:cNvPr id="2456" name="object 2456"/>
          <p:cNvSpPr/>
          <p:nvPr/>
        </p:nvSpPr>
        <p:spPr>
          <a:xfrm>
            <a:off x="2071370" y="802640"/>
            <a:ext cx="7376159" cy="0"/>
          </a:xfrm>
          <a:custGeom>
            <a:avLst/>
            <a:gdLst/>
            <a:ahLst/>
            <a:cxnLst/>
            <a:rect l="l" t="t" r="r" b="b"/>
            <a:pathLst>
              <a:path w="7376159">
                <a:moveTo>
                  <a:pt x="0" y="0"/>
                </a:moveTo>
                <a:lnTo>
                  <a:pt x="7376159" y="0"/>
                </a:lnTo>
              </a:path>
            </a:pathLst>
          </a:custGeom>
          <a:ln w="3683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7" name="object 2457"/>
          <p:cNvSpPr/>
          <p:nvPr/>
        </p:nvSpPr>
        <p:spPr>
          <a:xfrm>
            <a:off x="2938780" y="1441450"/>
            <a:ext cx="2777490" cy="0"/>
          </a:xfrm>
          <a:custGeom>
            <a:avLst/>
            <a:gdLst/>
            <a:ahLst/>
            <a:cxnLst/>
            <a:rect l="l" t="t" r="r" b="b"/>
            <a:pathLst>
              <a:path w="2777490">
                <a:moveTo>
                  <a:pt x="0" y="0"/>
                </a:moveTo>
                <a:lnTo>
                  <a:pt x="2777490" y="0"/>
                </a:lnTo>
              </a:path>
            </a:pathLst>
          </a:custGeom>
          <a:ln w="368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8" name="object 2458"/>
          <p:cNvSpPr txBox="1"/>
          <p:nvPr/>
        </p:nvSpPr>
        <p:spPr>
          <a:xfrm>
            <a:off x="2896869" y="834390"/>
            <a:ext cx="28028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spc="-10" dirty="0">
                <a:solidFill>
                  <a:srgbClr val="FFCC66"/>
                </a:solidFill>
                <a:latin typeface="Comic Sans MS"/>
                <a:cs typeface="Comic Sans MS"/>
              </a:rPr>
              <a:t>QU</a:t>
            </a:r>
            <a:r>
              <a:rPr sz="4000" spc="5" dirty="0">
                <a:solidFill>
                  <a:srgbClr val="FFCC66"/>
                </a:solidFill>
                <a:latin typeface="Comic Sans MS"/>
                <a:cs typeface="Comic Sans MS"/>
              </a:rPr>
              <a:t>A</a:t>
            </a:r>
            <a:r>
              <a:rPr sz="4000" spc="-5" dirty="0">
                <a:solidFill>
                  <a:srgbClr val="FFCC66"/>
                </a:solidFill>
                <a:latin typeface="Comic Sans MS"/>
                <a:cs typeface="Comic Sans MS"/>
              </a:rPr>
              <a:t>L</a:t>
            </a:r>
            <a:r>
              <a:rPr sz="4000" spc="-10" dirty="0">
                <a:solidFill>
                  <a:srgbClr val="FFCC66"/>
                </a:solidFill>
                <a:latin typeface="Comic Sans MS"/>
                <a:cs typeface="Comic Sans MS"/>
              </a:rPr>
              <a:t>IT</a:t>
            </a:r>
            <a:r>
              <a:rPr sz="4000" spc="10" dirty="0">
                <a:solidFill>
                  <a:srgbClr val="FFCC66"/>
                </a:solidFill>
                <a:latin typeface="Comic Sans MS"/>
                <a:cs typeface="Comic Sans MS"/>
              </a:rPr>
              <a:t>Y</a:t>
            </a:r>
            <a:r>
              <a:rPr sz="4000" spc="-10" dirty="0">
                <a:solidFill>
                  <a:srgbClr val="FFCC66"/>
                </a:solidFill>
                <a:latin typeface="Comic Sans MS"/>
                <a:cs typeface="Comic Sans MS"/>
              </a:rPr>
              <a:t>-</a:t>
            </a:r>
            <a:r>
              <a:rPr sz="4000" dirty="0">
                <a:solidFill>
                  <a:srgbClr val="FFCC66"/>
                </a:solidFill>
                <a:latin typeface="Comic Sans MS"/>
                <a:cs typeface="Comic Sans MS"/>
              </a:rPr>
              <a:t>:</a:t>
            </a:r>
            <a:endParaRPr sz="4000">
              <a:latin typeface="Comic Sans MS"/>
              <a:cs typeface="Comic Sans MS"/>
            </a:endParaRPr>
          </a:p>
        </p:txBody>
      </p:sp>
      <p:sp>
        <p:nvSpPr>
          <p:cNvPr id="2459" name="object 2459"/>
          <p:cNvSpPr/>
          <p:nvPr/>
        </p:nvSpPr>
        <p:spPr>
          <a:xfrm>
            <a:off x="2909569" y="1412239"/>
            <a:ext cx="2777490" cy="0"/>
          </a:xfrm>
          <a:custGeom>
            <a:avLst/>
            <a:gdLst/>
            <a:ahLst/>
            <a:cxnLst/>
            <a:rect l="l" t="t" r="r" b="b"/>
            <a:pathLst>
              <a:path w="2777490">
                <a:moveTo>
                  <a:pt x="0" y="0"/>
                </a:moveTo>
                <a:lnTo>
                  <a:pt x="2777490" y="0"/>
                </a:lnTo>
              </a:path>
            </a:pathLst>
          </a:custGeom>
          <a:ln w="3683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0" name="object 2460"/>
          <p:cNvSpPr/>
          <p:nvPr/>
        </p:nvSpPr>
        <p:spPr>
          <a:xfrm>
            <a:off x="2701290" y="2020570"/>
            <a:ext cx="4183379" cy="0"/>
          </a:xfrm>
          <a:custGeom>
            <a:avLst/>
            <a:gdLst/>
            <a:ahLst/>
            <a:cxnLst/>
            <a:rect l="l" t="t" r="r" b="b"/>
            <a:pathLst>
              <a:path w="4183379">
                <a:moveTo>
                  <a:pt x="0" y="0"/>
                </a:moveTo>
                <a:lnTo>
                  <a:pt x="4183379" y="0"/>
                </a:lnTo>
              </a:path>
            </a:pathLst>
          </a:custGeom>
          <a:ln w="266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1" name="object 2461"/>
          <p:cNvSpPr txBox="1"/>
          <p:nvPr/>
        </p:nvSpPr>
        <p:spPr>
          <a:xfrm>
            <a:off x="1511301" y="1617979"/>
            <a:ext cx="7854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  <a:tabLst>
                <a:tab pos="559435" algn="l"/>
              </a:tabLst>
            </a:pPr>
            <a:r>
              <a:rPr sz="2250" u="sng" spc="-5" dirty="0">
                <a:solidFill>
                  <a:srgbClr val="FFCC66"/>
                </a:solidFill>
                <a:uFill>
                  <a:solidFill>
                    <a:srgbClr val="89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50" u="sng" spc="180" dirty="0">
                <a:solidFill>
                  <a:srgbClr val="FFCC66"/>
                </a:solidFill>
                <a:uFill>
                  <a:solidFill>
                    <a:srgbClr val="89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250" dirty="0">
                <a:solidFill>
                  <a:srgbClr val="FFCC66"/>
                </a:solidFill>
                <a:latin typeface="Times New Roman"/>
                <a:cs typeface="Times New Roman"/>
              </a:rPr>
              <a:t>	</a:t>
            </a:r>
            <a:r>
              <a:rPr sz="2250" spc="-10" dirty="0">
                <a:solidFill>
                  <a:srgbClr val="FFCC66"/>
                </a:solidFill>
                <a:latin typeface="Wingdings"/>
                <a:cs typeface="Wingdings"/>
              </a:rPr>
              <a:t></a:t>
            </a:r>
            <a:endParaRPr sz="2250">
              <a:latin typeface="Wingdings"/>
              <a:cs typeface="Wingdings"/>
            </a:endParaRPr>
          </a:p>
        </p:txBody>
      </p:sp>
      <p:sp>
        <p:nvSpPr>
          <p:cNvPr id="2462" name="object 2462"/>
          <p:cNvSpPr/>
          <p:nvPr/>
        </p:nvSpPr>
        <p:spPr>
          <a:xfrm>
            <a:off x="2680970" y="2000250"/>
            <a:ext cx="4183379" cy="0"/>
          </a:xfrm>
          <a:custGeom>
            <a:avLst/>
            <a:gdLst/>
            <a:ahLst/>
            <a:cxnLst/>
            <a:rect l="l" t="t" r="r" b="b"/>
            <a:pathLst>
              <a:path w="4183379">
                <a:moveTo>
                  <a:pt x="0" y="0"/>
                </a:moveTo>
                <a:lnTo>
                  <a:pt x="4183379" y="0"/>
                </a:lnTo>
              </a:path>
            </a:pathLst>
          </a:custGeom>
          <a:ln w="2667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3" name="object 2463"/>
          <p:cNvSpPr txBox="1"/>
          <p:nvPr/>
        </p:nvSpPr>
        <p:spPr>
          <a:xfrm>
            <a:off x="2668269" y="1591309"/>
            <a:ext cx="7362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0" dirty="0">
                <a:solidFill>
                  <a:srgbClr val="FFCC66"/>
                </a:solidFill>
                <a:latin typeface="Comic Sans MS"/>
                <a:cs typeface="Comic Sans MS"/>
              </a:rPr>
              <a:t>ASSIGNABLE </a:t>
            </a:r>
            <a:r>
              <a:rPr sz="2800" spc="-5" dirty="0">
                <a:solidFill>
                  <a:srgbClr val="FFCC66"/>
                </a:solidFill>
                <a:latin typeface="Comic Sans MS"/>
                <a:cs typeface="Comic Sans MS"/>
              </a:rPr>
              <a:t>CAUSES-: It refers </a:t>
            </a:r>
            <a:r>
              <a:rPr sz="2800" spc="5" dirty="0">
                <a:solidFill>
                  <a:srgbClr val="FFCC66"/>
                </a:solidFill>
                <a:latin typeface="Comic Sans MS"/>
                <a:cs typeface="Comic Sans MS"/>
              </a:rPr>
              <a:t>to</a:t>
            </a:r>
            <a:r>
              <a:rPr sz="2800" spc="-10" dirty="0">
                <a:solidFill>
                  <a:srgbClr val="FFCC66"/>
                </a:solidFill>
                <a:latin typeface="Comic Sans MS"/>
                <a:cs typeface="Comic Sans MS"/>
              </a:rPr>
              <a:t> </a:t>
            </a:r>
            <a:r>
              <a:rPr sz="2800" spc="-5" dirty="0">
                <a:solidFill>
                  <a:srgbClr val="FFCC66"/>
                </a:solidFill>
                <a:latin typeface="Comic Sans MS"/>
                <a:cs typeface="Comic Sans MS"/>
              </a:rPr>
              <a:t>those</a:t>
            </a:r>
            <a:endParaRPr sz="2800">
              <a:latin typeface="Comic Sans MS"/>
              <a:cs typeface="Comic Sans MS"/>
            </a:endParaRPr>
          </a:p>
        </p:txBody>
      </p:sp>
      <p:sp>
        <p:nvSpPr>
          <p:cNvPr id="2464" name="object 2464"/>
          <p:cNvSpPr txBox="1"/>
          <p:nvPr/>
        </p:nvSpPr>
        <p:spPr>
          <a:xfrm>
            <a:off x="2058670" y="3625850"/>
            <a:ext cx="23812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250" spc="-10" dirty="0">
                <a:solidFill>
                  <a:srgbClr val="FFCC66"/>
                </a:solidFill>
                <a:latin typeface="Wingdings"/>
                <a:cs typeface="Wingdings"/>
              </a:rPr>
              <a:t></a:t>
            </a:r>
            <a:endParaRPr sz="2250">
              <a:latin typeface="Wingdings"/>
              <a:cs typeface="Wingdings"/>
            </a:endParaRPr>
          </a:p>
        </p:txBody>
      </p:sp>
      <p:sp>
        <p:nvSpPr>
          <p:cNvPr id="2465" name="object 2465"/>
          <p:cNvSpPr/>
          <p:nvPr/>
        </p:nvSpPr>
        <p:spPr>
          <a:xfrm>
            <a:off x="2701289" y="4028440"/>
            <a:ext cx="3276600" cy="0"/>
          </a:xfrm>
          <a:custGeom>
            <a:avLst/>
            <a:gdLst/>
            <a:ahLst/>
            <a:cxnLst/>
            <a:rect l="l" t="t" r="r" b="b"/>
            <a:pathLst>
              <a:path w="3276600">
                <a:moveTo>
                  <a:pt x="0" y="0"/>
                </a:moveTo>
                <a:lnTo>
                  <a:pt x="3276600" y="0"/>
                </a:lnTo>
              </a:path>
            </a:pathLst>
          </a:custGeom>
          <a:ln w="266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6" name="object 2466"/>
          <p:cNvSpPr/>
          <p:nvPr/>
        </p:nvSpPr>
        <p:spPr>
          <a:xfrm>
            <a:off x="2680969" y="4008120"/>
            <a:ext cx="3276600" cy="0"/>
          </a:xfrm>
          <a:custGeom>
            <a:avLst/>
            <a:gdLst/>
            <a:ahLst/>
            <a:cxnLst/>
            <a:rect l="l" t="t" r="r" b="b"/>
            <a:pathLst>
              <a:path w="3276600">
                <a:moveTo>
                  <a:pt x="0" y="0"/>
                </a:moveTo>
                <a:lnTo>
                  <a:pt x="3276600" y="0"/>
                </a:lnTo>
              </a:path>
            </a:pathLst>
          </a:custGeom>
          <a:ln w="26670">
            <a:solidFill>
              <a:srgbClr val="FFCC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8" name="object 2468"/>
          <p:cNvSpPr txBox="1"/>
          <p:nvPr/>
        </p:nvSpPr>
        <p:spPr>
          <a:xfrm>
            <a:off x="2668270" y="4366259"/>
            <a:ext cx="6899909" cy="160401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34"/>
              </a:spcBef>
            </a:pPr>
            <a:r>
              <a:rPr sz="2800" spc="-5" dirty="0">
                <a:solidFill>
                  <a:srgbClr val="FFCC66"/>
                </a:solidFill>
                <a:latin typeface="Comic Sans MS"/>
                <a:cs typeface="Comic Sans MS"/>
              </a:rPr>
              <a:t>result of the cumulative effect </a:t>
            </a:r>
            <a:r>
              <a:rPr sz="2800" dirty="0">
                <a:solidFill>
                  <a:srgbClr val="FFCC66"/>
                </a:solidFill>
                <a:latin typeface="Comic Sans MS"/>
                <a:cs typeface="Comic Sans MS"/>
              </a:rPr>
              <a:t>of a  </a:t>
            </a:r>
            <a:r>
              <a:rPr sz="2800" spc="-5" dirty="0">
                <a:solidFill>
                  <a:srgbClr val="FFCC66"/>
                </a:solidFill>
                <a:latin typeface="Comic Sans MS"/>
                <a:cs typeface="Comic Sans MS"/>
              </a:rPr>
              <a:t>multiplicity </a:t>
            </a:r>
            <a:r>
              <a:rPr sz="2800" dirty="0">
                <a:solidFill>
                  <a:srgbClr val="FFCC66"/>
                </a:solidFill>
                <a:latin typeface="Comic Sans MS"/>
                <a:cs typeface="Comic Sans MS"/>
              </a:rPr>
              <a:t>of </a:t>
            </a:r>
            <a:r>
              <a:rPr sz="2800" spc="-5" dirty="0">
                <a:solidFill>
                  <a:srgbClr val="FFCC66"/>
                </a:solidFill>
                <a:latin typeface="Comic Sans MS"/>
                <a:cs typeface="Comic Sans MS"/>
              </a:rPr>
              <a:t>several minor causes which  cannot be identified. These causes are  inherent in </a:t>
            </a:r>
            <a:r>
              <a:rPr sz="2800" dirty="0">
                <a:solidFill>
                  <a:srgbClr val="FFCC66"/>
                </a:solidFill>
                <a:latin typeface="Comic Sans MS"/>
                <a:cs typeface="Comic Sans MS"/>
              </a:rPr>
              <a:t>every </a:t>
            </a:r>
            <a:r>
              <a:rPr sz="2800" spc="-5" dirty="0">
                <a:solidFill>
                  <a:srgbClr val="FFCC66"/>
                </a:solidFill>
                <a:latin typeface="Comic Sans MS"/>
                <a:cs typeface="Comic Sans MS"/>
              </a:rPr>
              <a:t>type of production.</a:t>
            </a:r>
            <a:endParaRPr sz="2800">
              <a:latin typeface="Comic Sans MS"/>
              <a:cs typeface="Comic Sans MS"/>
            </a:endParaRPr>
          </a:p>
        </p:txBody>
      </p:sp>
      <p:pic>
        <p:nvPicPr>
          <p:cNvPr id="2469" name="Audio 24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7610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2" y="1039092"/>
            <a:ext cx="7780916" cy="914399"/>
          </a:xfrm>
        </p:spPr>
        <p:txBody>
          <a:bodyPr>
            <a:normAutofit/>
          </a:bodyPr>
          <a:lstStyle/>
          <a:p>
            <a:r>
              <a:rPr lang="en-IN" dirty="0" smtClean="0">
                <a:solidFill>
                  <a:srgbClr val="000000"/>
                </a:solidFill>
                <a:latin typeface="ComicSansMS"/>
              </a:rPr>
              <a:t>Advantages OF </a:t>
            </a:r>
            <a:r>
              <a:rPr lang="en-IN" dirty="0">
                <a:solidFill>
                  <a:srgbClr val="000000"/>
                </a:solidFill>
                <a:latin typeface="ComicSansMS"/>
              </a:rPr>
              <a:t>S.Q.C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4213" y="1787237"/>
            <a:ext cx="8534400" cy="42071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Reduction in Costs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Homogeneity and Uniformity in Quality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Ease of Specifications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Early detection of faults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Effect of change in Process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only way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Balancing of Producer’s Risk and Consumer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Helpful in Co-ordination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Wide Application</a:t>
            </a:r>
            <a:endParaRPr lang="en-IN" sz="20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1011382"/>
            <a:ext cx="8534401" cy="1177636"/>
          </a:xfrm>
        </p:spPr>
        <p:txBody>
          <a:bodyPr>
            <a:normAutofit fontScale="90000"/>
          </a:bodyPr>
          <a:lstStyle/>
          <a:p>
            <a:r>
              <a:rPr lang="en-IN" dirty="0">
                <a:solidFill>
                  <a:srgbClr val="000000"/>
                </a:solidFill>
                <a:latin typeface="ComicSansMS"/>
              </a:rPr>
              <a:t>METHODS OF S.Q.C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2687782"/>
            <a:ext cx="8534400" cy="196734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Process Control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Product Control</a:t>
            </a:r>
            <a:endParaRPr lang="en-IN" sz="40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7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0327" y="1751618"/>
            <a:ext cx="107788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2800" dirty="0">
              <a:solidFill>
                <a:srgbClr val="000000"/>
              </a:solidFill>
              <a:latin typeface="ComicSansMS"/>
            </a:endParaRPr>
          </a:p>
          <a:p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 </a:t>
            </a:r>
            <a:r>
              <a:rPr lang="en-IN" sz="2800" dirty="0">
                <a:solidFill>
                  <a:srgbClr val="000000"/>
                </a:solidFill>
                <a:latin typeface="ComicSansMS"/>
              </a:rPr>
              <a:t>Under this </a:t>
            </a:r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the quality </a:t>
            </a:r>
            <a:r>
              <a:rPr lang="en-IN" sz="2800" dirty="0">
                <a:solidFill>
                  <a:srgbClr val="000000"/>
                </a:solidFill>
                <a:latin typeface="ComicSansMS"/>
              </a:rPr>
              <a:t>of the products is controlled </a:t>
            </a:r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while the </a:t>
            </a:r>
            <a:r>
              <a:rPr lang="en-IN" sz="2800" dirty="0">
                <a:solidFill>
                  <a:srgbClr val="000000"/>
                </a:solidFill>
                <a:latin typeface="ComicSansMS"/>
              </a:rPr>
              <a:t>products are in the process </a:t>
            </a:r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of production.</a:t>
            </a:r>
          </a:p>
          <a:p>
            <a:endParaRPr lang="en-IN" sz="2800" dirty="0">
              <a:solidFill>
                <a:srgbClr val="000000"/>
              </a:solidFill>
              <a:latin typeface="ComicSansMS"/>
            </a:endParaRPr>
          </a:p>
          <a:p>
            <a:r>
              <a:rPr lang="en-IN" sz="2800" dirty="0">
                <a:solidFill>
                  <a:srgbClr val="000000"/>
                </a:solidFill>
                <a:latin typeface="ComicSansMS"/>
              </a:rPr>
              <a:t>The process control is secured with </a:t>
            </a:r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the technique </a:t>
            </a:r>
            <a:r>
              <a:rPr lang="en-IN" sz="2800" dirty="0">
                <a:solidFill>
                  <a:srgbClr val="000000"/>
                </a:solidFill>
                <a:latin typeface="ComicSansMS"/>
              </a:rPr>
              <a:t>of control charts. Control </a:t>
            </a:r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charts are </a:t>
            </a:r>
            <a:r>
              <a:rPr lang="en-IN" sz="2800" dirty="0">
                <a:solidFill>
                  <a:srgbClr val="000000"/>
                </a:solidFill>
                <a:latin typeface="ComicSansMS"/>
              </a:rPr>
              <a:t>also used in the field of </a:t>
            </a:r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advertising, packing </a:t>
            </a:r>
            <a:r>
              <a:rPr lang="en-IN" sz="2800" dirty="0">
                <a:solidFill>
                  <a:srgbClr val="000000"/>
                </a:solidFill>
                <a:latin typeface="ComicSansMS"/>
              </a:rPr>
              <a:t>etc. They ensures that whether </a:t>
            </a:r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the products </a:t>
            </a:r>
            <a:r>
              <a:rPr lang="en-IN" sz="2800" dirty="0">
                <a:solidFill>
                  <a:srgbClr val="000000"/>
                </a:solidFill>
                <a:latin typeface="ComicSansMS"/>
              </a:rPr>
              <a:t>confirm to the specified </a:t>
            </a:r>
            <a:r>
              <a:rPr lang="en-IN" sz="2800" dirty="0" smtClean="0">
                <a:solidFill>
                  <a:srgbClr val="000000"/>
                </a:solidFill>
                <a:latin typeface="ComicSansMS"/>
              </a:rPr>
              <a:t>quality standard </a:t>
            </a:r>
            <a:r>
              <a:rPr lang="en-IN" sz="2800" dirty="0">
                <a:solidFill>
                  <a:srgbClr val="000000"/>
                </a:solidFill>
                <a:latin typeface="ComicSansMS"/>
              </a:rPr>
              <a:t>or not.</a:t>
            </a:r>
            <a:endParaRPr lang="en-IN" sz="2800" dirty="0"/>
          </a:p>
        </p:txBody>
      </p:sp>
      <p:sp>
        <p:nvSpPr>
          <p:cNvPr id="7" name="Rectangle 6"/>
          <p:cNvSpPr/>
          <p:nvPr/>
        </p:nvSpPr>
        <p:spPr>
          <a:xfrm>
            <a:off x="4278148" y="1027607"/>
            <a:ext cx="4921270" cy="60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dirty="0">
                <a:solidFill>
                  <a:srgbClr val="000000"/>
                </a:solidFill>
                <a:latin typeface="ComicSansMS"/>
              </a:rPr>
              <a:t>PROCESS </a:t>
            </a:r>
            <a:r>
              <a:rPr lang="en-IN" sz="3200" dirty="0" smtClean="0">
                <a:solidFill>
                  <a:srgbClr val="000000"/>
                </a:solidFill>
                <a:latin typeface="ComicSansMS"/>
              </a:rPr>
              <a:t>CONTROL</a:t>
            </a:r>
            <a:endParaRPr lang="en-IN" sz="3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407</TotalTime>
  <Words>454</Words>
  <Application>Microsoft Office PowerPoint</Application>
  <PresentationFormat>Widescreen</PresentationFormat>
  <Paragraphs>72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Century Gothic</vt:lpstr>
      <vt:lpstr>Comic Sans MS</vt:lpstr>
      <vt:lpstr>ComicSansMS</vt:lpstr>
      <vt:lpstr>Symbol</vt:lpstr>
      <vt:lpstr>Times New Roman</vt:lpstr>
      <vt:lpstr>Trebuchet MS</vt:lpstr>
      <vt:lpstr>Wingdings</vt:lpstr>
      <vt:lpstr>Wingdings 3</vt:lpstr>
      <vt:lpstr>Slice</vt:lpstr>
      <vt:lpstr>   STATISTICAL QUALITY CONTROL-I </vt:lpstr>
      <vt:lpstr>PowerPoint Presentation</vt:lpstr>
      <vt:lpstr>PowerPoint Presentation</vt:lpstr>
      <vt:lpstr>Main element of the definition</vt:lpstr>
      <vt:lpstr>CHARACTERISTICS OF S.Q.C.-:</vt:lpstr>
      <vt:lpstr>CAUSES OF VARIATIONS IN</vt:lpstr>
      <vt:lpstr>Advantages OF S.Q.C</vt:lpstr>
      <vt:lpstr>METHODS OF S.Q.C </vt:lpstr>
      <vt:lpstr>PowerPoint Presentation</vt:lpstr>
      <vt:lpstr>Control Chart</vt:lpstr>
      <vt:lpstr>Types-: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19</cp:revision>
  <dcterms:created xsi:type="dcterms:W3CDTF">2020-04-25T11:15:12Z</dcterms:created>
  <dcterms:modified xsi:type="dcterms:W3CDTF">2020-05-02T16:57:17Z</dcterms:modified>
</cp:coreProperties>
</file>