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4" r:id="rId6"/>
    <p:sldId id="266"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13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2A9FBF0-7FF3-4C64-B6C3-E530A2DA4D08}" type="datetimeFigureOut">
              <a:rPr lang="en-IN" smtClean="0"/>
              <a:t>06-04-2020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133198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A9FBF0-7FF3-4C64-B6C3-E530A2DA4D08}" type="datetimeFigureOut">
              <a:rPr lang="en-IN" smtClean="0"/>
              <a:t>06-04-2020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1088119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A9FBF0-7FF3-4C64-B6C3-E530A2DA4D08}" type="datetimeFigureOut">
              <a:rPr lang="en-IN" smtClean="0"/>
              <a:t>06-04-2020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358533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A9FBF0-7FF3-4C64-B6C3-E530A2DA4D08}" type="datetimeFigureOut">
              <a:rPr lang="en-IN" smtClean="0"/>
              <a:t>06-04-2020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4206159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A9FBF0-7FF3-4C64-B6C3-E530A2DA4D08}" type="datetimeFigureOut">
              <a:rPr lang="en-IN" smtClean="0"/>
              <a:t>06-04-2020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371869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2A9FBF0-7FF3-4C64-B6C3-E530A2DA4D08}" type="datetimeFigureOut">
              <a:rPr lang="en-IN" smtClean="0"/>
              <a:t>06-04-2020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3775533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2A9FBF0-7FF3-4C64-B6C3-E530A2DA4D08}" type="datetimeFigureOut">
              <a:rPr lang="en-IN" smtClean="0"/>
              <a:t>06-04-2020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3403501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2A9FBF0-7FF3-4C64-B6C3-E530A2DA4D08}" type="datetimeFigureOut">
              <a:rPr lang="en-IN" smtClean="0"/>
              <a:t>06-04-2020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2372019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A9FBF0-7FF3-4C64-B6C3-E530A2DA4D08}" type="datetimeFigureOut">
              <a:rPr lang="en-IN" smtClean="0"/>
              <a:t>06-04-2020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2277041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A9FBF0-7FF3-4C64-B6C3-E530A2DA4D08}" type="datetimeFigureOut">
              <a:rPr lang="en-IN" smtClean="0"/>
              <a:t>06-04-2020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1623884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A9FBF0-7FF3-4C64-B6C3-E530A2DA4D08}" type="datetimeFigureOut">
              <a:rPr lang="en-IN" smtClean="0"/>
              <a:t>06-04-2020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42187A-A152-4F6A-B686-693EEC9ED246}" type="slidenum">
              <a:rPr lang="en-IN" smtClean="0"/>
              <a:t>‹#›</a:t>
            </a:fld>
            <a:endParaRPr lang="en-IN"/>
          </a:p>
        </p:txBody>
      </p:sp>
    </p:spTree>
    <p:extLst>
      <p:ext uri="{BB962C8B-B14F-4D97-AF65-F5344CB8AC3E}">
        <p14:creationId xmlns:p14="http://schemas.microsoft.com/office/powerpoint/2010/main" val="3397886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A9FBF0-7FF3-4C64-B6C3-E530A2DA4D08}" type="datetimeFigureOut">
              <a:rPr lang="en-IN" smtClean="0"/>
              <a:t>06-04-2020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42187A-A152-4F6A-B686-693EEC9ED246}" type="slidenum">
              <a:rPr lang="en-IN" smtClean="0"/>
              <a:t>‹#›</a:t>
            </a:fld>
            <a:endParaRPr lang="en-IN"/>
          </a:p>
        </p:txBody>
      </p:sp>
    </p:spTree>
    <p:extLst>
      <p:ext uri="{BB962C8B-B14F-4D97-AF65-F5344CB8AC3E}">
        <p14:creationId xmlns:p14="http://schemas.microsoft.com/office/powerpoint/2010/main" val="481557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Risk</a:t>
            </a:r>
            <a:endParaRPr lang="en-IN" dirty="0"/>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1185248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Risk</a:t>
            </a:r>
            <a:endParaRPr lang="en-IN" dirty="0"/>
          </a:p>
        </p:txBody>
      </p:sp>
      <p:sp>
        <p:nvSpPr>
          <p:cNvPr id="3" name="Content Placeholder 2"/>
          <p:cNvSpPr>
            <a:spLocks noGrp="1"/>
          </p:cNvSpPr>
          <p:nvPr>
            <p:ph idx="1"/>
          </p:nvPr>
        </p:nvSpPr>
        <p:spPr/>
        <p:txBody>
          <a:bodyPr/>
          <a:lstStyle/>
          <a:p>
            <a:r>
              <a:rPr lang="en-IN" dirty="0"/>
              <a:t>Risk is the degree of probability and the possibility of loss. In risk, the probable outcome of all possible events is listed often risk is interchangeably used with uncertainty. Uncertainty is the possible event and the probability of their occurrence is not known so risk and uncertainty are different from each other.</a:t>
            </a:r>
          </a:p>
          <a:p>
            <a:endParaRPr lang="en-IN" dirty="0"/>
          </a:p>
        </p:txBody>
      </p:sp>
    </p:spTree>
    <p:extLst>
      <p:ext uri="{BB962C8B-B14F-4D97-AF65-F5344CB8AC3E}">
        <p14:creationId xmlns:p14="http://schemas.microsoft.com/office/powerpoint/2010/main" val="1695548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dirty="0"/>
              <a:t>A risk is a random event that may possibly occur and, if it did occur, would have a negative impact </a:t>
            </a:r>
            <a:r>
              <a:rPr lang="en-IN" dirty="0" smtClean="0"/>
              <a:t>on the </a:t>
            </a:r>
            <a:r>
              <a:rPr lang="en-IN" dirty="0"/>
              <a:t>goals of the organization. It is the probability of incurring loss due to unexpected and </a:t>
            </a:r>
            <a:r>
              <a:rPr lang="en-IN" dirty="0" smtClean="0"/>
              <a:t>unfavourable movement </a:t>
            </a:r>
            <a:r>
              <a:rPr lang="en-IN" dirty="0"/>
              <a:t>of certain </a:t>
            </a:r>
            <a:r>
              <a:rPr lang="en-IN" dirty="0" smtClean="0"/>
              <a:t>parameters. </a:t>
            </a:r>
          </a:p>
          <a:p>
            <a:pPr marL="0" indent="0">
              <a:buNone/>
            </a:pPr>
            <a:r>
              <a:rPr lang="en-IN" dirty="0" smtClean="0"/>
              <a:t>An </a:t>
            </a:r>
            <a:r>
              <a:rPr lang="en-IN" dirty="0"/>
              <a:t>opportunity is also a random variable which is the other side of the coin! But it has a positive </a:t>
            </a:r>
            <a:r>
              <a:rPr lang="en-IN" dirty="0" smtClean="0"/>
              <a:t>impact on </a:t>
            </a:r>
            <a:r>
              <a:rPr lang="en-IN" dirty="0"/>
              <a:t>the goals of the organization.</a:t>
            </a:r>
          </a:p>
        </p:txBody>
      </p:sp>
    </p:spTree>
    <p:extLst>
      <p:ext uri="{BB962C8B-B14F-4D97-AF65-F5344CB8AC3E}">
        <p14:creationId xmlns:p14="http://schemas.microsoft.com/office/powerpoint/2010/main" val="497194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Risk is composed of three elements</a:t>
            </a:r>
          </a:p>
          <a:p>
            <a:pPr marL="0" indent="0">
              <a:buNone/>
            </a:pPr>
            <a:r>
              <a:rPr lang="en-IN" dirty="0" smtClean="0"/>
              <a:t>1. the scenario,</a:t>
            </a:r>
          </a:p>
          <a:p>
            <a:pPr marL="0" indent="0">
              <a:buNone/>
            </a:pPr>
            <a:r>
              <a:rPr lang="en-IN" dirty="0" smtClean="0"/>
              <a:t>2. its probability of occurrence, </a:t>
            </a:r>
          </a:p>
          <a:p>
            <a:pPr marL="0" indent="0">
              <a:buNone/>
            </a:pPr>
            <a:r>
              <a:rPr lang="en-IN" dirty="0" smtClean="0"/>
              <a:t>3. and the size of its impact if it did occur (either a fixed value or a distribution). </a:t>
            </a:r>
          </a:p>
          <a:p>
            <a:pPr marL="0" indent="0">
              <a:buNone/>
            </a:pPr>
            <a:r>
              <a:rPr lang="en-IN" dirty="0" smtClean="0"/>
              <a:t>Risk is thus measured by volatility.</a:t>
            </a:r>
          </a:p>
          <a:p>
            <a:endParaRPr lang="en-IN" dirty="0"/>
          </a:p>
        </p:txBody>
      </p:sp>
    </p:spTree>
    <p:extLst>
      <p:ext uri="{BB962C8B-B14F-4D97-AF65-F5344CB8AC3E}">
        <p14:creationId xmlns:p14="http://schemas.microsoft.com/office/powerpoint/2010/main" val="65212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Risk</a:t>
            </a:r>
            <a:endParaRPr lang="en-IN" dirty="0"/>
          </a:p>
        </p:txBody>
      </p:sp>
      <p:sp>
        <p:nvSpPr>
          <p:cNvPr id="3" name="Content Placeholder 2"/>
          <p:cNvSpPr>
            <a:spLocks noGrp="1"/>
          </p:cNvSpPr>
          <p:nvPr>
            <p:ph idx="1"/>
          </p:nvPr>
        </p:nvSpPr>
        <p:spPr/>
        <p:txBody>
          <a:bodyPr>
            <a:normAutofit lnSpcReduction="10000"/>
          </a:bodyPr>
          <a:lstStyle/>
          <a:p>
            <a:pPr lvl="0"/>
            <a:r>
              <a:rPr lang="en-IN" dirty="0"/>
              <a:t>Systematic Risk</a:t>
            </a:r>
          </a:p>
          <a:p>
            <a:pPr lvl="0"/>
            <a:r>
              <a:rPr lang="en-IN" dirty="0"/>
              <a:t>Unsystematic Risk</a:t>
            </a:r>
          </a:p>
          <a:p>
            <a:pPr lvl="0"/>
            <a:r>
              <a:rPr lang="en-IN" dirty="0"/>
              <a:t>Market Risk</a:t>
            </a:r>
          </a:p>
          <a:p>
            <a:pPr lvl="0"/>
            <a:r>
              <a:rPr lang="en-IN" dirty="0"/>
              <a:t>Interest Rate Risk</a:t>
            </a:r>
          </a:p>
          <a:p>
            <a:pPr lvl="0"/>
            <a:r>
              <a:rPr lang="en-IN" dirty="0"/>
              <a:t>Political Risk</a:t>
            </a:r>
          </a:p>
          <a:p>
            <a:pPr lvl="0"/>
            <a:r>
              <a:rPr lang="en-IN" dirty="0"/>
              <a:t>Country Risk</a:t>
            </a:r>
          </a:p>
          <a:p>
            <a:pPr lvl="0"/>
            <a:r>
              <a:rPr lang="en-IN" dirty="0"/>
              <a:t>Economic Risk</a:t>
            </a:r>
          </a:p>
          <a:p>
            <a:pPr lvl="0"/>
            <a:r>
              <a:rPr lang="en-IN" dirty="0"/>
              <a:t>Social Risk</a:t>
            </a:r>
          </a:p>
          <a:p>
            <a:pPr lvl="0"/>
            <a:r>
              <a:rPr lang="en-IN" dirty="0"/>
              <a:t>External Risk</a:t>
            </a:r>
          </a:p>
          <a:p>
            <a:endParaRPr lang="en-IN" dirty="0"/>
          </a:p>
        </p:txBody>
      </p:sp>
    </p:spTree>
    <p:extLst>
      <p:ext uri="{BB962C8B-B14F-4D97-AF65-F5344CB8AC3E}">
        <p14:creationId xmlns:p14="http://schemas.microsoft.com/office/powerpoint/2010/main" val="2015651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r>
              <a:rPr lang="en-IN" dirty="0" smtClean="0"/>
              <a:t>Exchange Risk</a:t>
            </a:r>
          </a:p>
          <a:p>
            <a:pPr lvl="0"/>
            <a:r>
              <a:rPr lang="en-IN" dirty="0" smtClean="0"/>
              <a:t>Business Risk</a:t>
            </a:r>
          </a:p>
          <a:p>
            <a:pPr lvl="0"/>
            <a:r>
              <a:rPr lang="en-IN" dirty="0" smtClean="0"/>
              <a:t>Financial Risk</a:t>
            </a:r>
          </a:p>
          <a:p>
            <a:pPr lvl="0"/>
            <a:r>
              <a:rPr lang="en-IN" dirty="0" smtClean="0"/>
              <a:t>Purchasing Power Risk</a:t>
            </a:r>
          </a:p>
          <a:p>
            <a:pPr lvl="0"/>
            <a:r>
              <a:rPr lang="en-IN" dirty="0" smtClean="0"/>
              <a:t>Default Risk</a:t>
            </a:r>
          </a:p>
          <a:p>
            <a:pPr lvl="0"/>
            <a:r>
              <a:rPr lang="en-IN" dirty="0" err="1" smtClean="0"/>
              <a:t>Callability</a:t>
            </a:r>
            <a:r>
              <a:rPr lang="en-IN" dirty="0" smtClean="0"/>
              <a:t> Risk</a:t>
            </a:r>
          </a:p>
          <a:p>
            <a:pPr lvl="0"/>
            <a:r>
              <a:rPr lang="en-IN" dirty="0" smtClean="0"/>
              <a:t>Industry Risk</a:t>
            </a:r>
          </a:p>
          <a:p>
            <a:endParaRPr lang="en-IN" dirty="0"/>
          </a:p>
        </p:txBody>
      </p:sp>
    </p:spTree>
    <p:extLst>
      <p:ext uri="{BB962C8B-B14F-4D97-AF65-F5344CB8AC3E}">
        <p14:creationId xmlns:p14="http://schemas.microsoft.com/office/powerpoint/2010/main" val="2032641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Currency Risk</a:t>
            </a:r>
          </a:p>
          <a:p>
            <a:pPr lvl="0"/>
            <a:r>
              <a:rPr lang="en-IN" dirty="0" smtClean="0"/>
              <a:t>Operational Risk</a:t>
            </a:r>
          </a:p>
          <a:p>
            <a:pPr lvl="0"/>
            <a:r>
              <a:rPr lang="en-IN" dirty="0" smtClean="0"/>
              <a:t>Transition Risk</a:t>
            </a:r>
          </a:p>
          <a:p>
            <a:pPr lvl="0"/>
            <a:r>
              <a:rPr lang="en-IN" dirty="0" smtClean="0"/>
              <a:t>Stagnation Risk</a:t>
            </a:r>
          </a:p>
          <a:p>
            <a:pPr lvl="0"/>
            <a:r>
              <a:rPr lang="en-IN" dirty="0" smtClean="0"/>
              <a:t>Unique Competitor Risk</a:t>
            </a:r>
          </a:p>
          <a:p>
            <a:pPr lvl="0"/>
            <a:r>
              <a:rPr lang="en-IN" dirty="0" smtClean="0"/>
              <a:t>Brand Risk</a:t>
            </a:r>
          </a:p>
          <a:p>
            <a:endParaRPr lang="en-IN" dirty="0"/>
          </a:p>
        </p:txBody>
      </p:sp>
    </p:spTree>
    <p:extLst>
      <p:ext uri="{BB962C8B-B14F-4D97-AF65-F5344CB8AC3E}">
        <p14:creationId xmlns:p14="http://schemas.microsoft.com/office/powerpoint/2010/main" val="1116328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233</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Introduction to Risk</vt:lpstr>
      <vt:lpstr>Meaning of Risk</vt:lpstr>
      <vt:lpstr>PowerPoint Presentation</vt:lpstr>
      <vt:lpstr>PowerPoint Presentation</vt:lpstr>
      <vt:lpstr>Types of Risk</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Risk</dc:title>
  <dc:creator>DELL</dc:creator>
  <cp:lastModifiedBy>DELL</cp:lastModifiedBy>
  <cp:revision>2</cp:revision>
  <dcterms:created xsi:type="dcterms:W3CDTF">2020-04-06T12:12:56Z</dcterms:created>
  <dcterms:modified xsi:type="dcterms:W3CDTF">2020-04-06T16:23:15Z</dcterms:modified>
</cp:coreProperties>
</file>