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70" r:id="rId3"/>
    <p:sldId id="271" r:id="rId4"/>
    <p:sldId id="272" r:id="rId5"/>
    <p:sldId id="256" r:id="rId6"/>
    <p:sldId id="257" r:id="rId7"/>
    <p:sldId id="265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5" autoAdjust="0"/>
    <p:restoredTop sz="94660"/>
  </p:normalViewPr>
  <p:slideViewPr>
    <p:cSldViewPr>
      <p:cViewPr varScale="1">
        <p:scale>
          <a:sx n="65" d="100"/>
          <a:sy n="65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2AA77-1352-4005-85DC-7B3BDEE0E4F5}" type="datetimeFigureOut">
              <a:rPr lang="en-US" smtClean="0"/>
              <a:t>08/09/2020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3C206-FAB6-4AD4-AFB3-A0A27625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1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3C206-FAB6-4AD4-AFB3-A0A2762538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1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2743200"/>
            <a:ext cx="358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Motility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rokaryotes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58274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310" y="3048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Mechanisms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chemotaxis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special proteins called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chemoreceptors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supposed to be present in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space of plasma membrane that detects the attractants and repellents.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proteins bind to chemicals and transmit signals to the other components of chemo sensing system.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 far about 20 chemoreceptors for attractants and 10 for repellents have been discovered, a few of them take part in the beginning during sugar transport into the cell.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E. coli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consists of four different chemoreceptors which are often called ‘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methyl accepting chemo-taxis proteins’ (MCPs)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MCPs in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E.coli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include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proteins Tar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Tsr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Tap.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Chemoattracttants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include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ribose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galactose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with phenol as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chemorepellent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Tsr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recognize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dipeptides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serine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chemoattractants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respectively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four MCPs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localised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patches often at the end of rod-shaped cells.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MCPs act through a series of proteins.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whole responses triggered within 200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mili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second.</a:t>
            </a:r>
          </a:p>
        </p:txBody>
      </p:sp>
    </p:spTree>
    <p:extLst>
      <p:ext uri="{BB962C8B-B14F-4D97-AF65-F5344CB8AC3E}">
        <p14:creationId xmlns:p14="http://schemas.microsoft.com/office/powerpoint/2010/main" val="405708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645" y="152400"/>
            <a:ext cx="85294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MCPs are embedded in plasma membrane in such a way that their major parts are exposed on the both sides i.e.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side and cytoplasmic side.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side consists of a binding site for attractants and repellents.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attractants either directly bind to MCPs or first bind to special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binding proteins and then to MCP.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cytoplasmic portion of MCP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molecules usually contain about 4-5 methylation sites containing special glutamic acid residues.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Methyl groups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can be added to these glutamic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acids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carboxyl group by using S- adenosine methionine as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methylating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agent.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chemoreceptor proteins associated with chemotactic responses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CheW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cytoplasmic side of MCP binds with two chemoreceptor proteins. First it binds 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two molecules 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CheW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proteins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attach to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protein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resulting in formation of a full complex (an MCP dimer, two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monomer and 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dimer).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Chemoattractants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chemorepellents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bind MCPs at its extracellular domain; an intracellular signaling domain relays the changes in concentration of these chemotactic ligands to downstream proteins like that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which then relays this signal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flagellar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motors via phosphorylated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baseline="30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-P can then control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flagellar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rotation influencing the direction of cell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motility.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742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229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chemotactic response arises from a combination of: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96925" indent="-339725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(i) The control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phosphorylation by the concentration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attractants/repellent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98463" indent="58738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(ii) The clockwise rotation promoted by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and </a:t>
            </a:r>
          </a:p>
          <a:p>
            <a:pPr marL="398463" indent="58738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(iii) A feed back regulation circuit.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stimulated by the MCP, when unbound to an attractant, to phosphorylate itself by using ATP through the process of auto-phosphorylation.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Auto-phosphorylation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does not occur when attractant binds to MCP.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Phosphorylated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provides its phosphate to either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 receptor.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phosphorylated it migrates to flagellum, interacts with base protein and results in movement of flagellum clockwise (CW).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However, when the concentration of attractant decreases, it results in clockwise rotation and tumbling.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CheZ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 removes the phosphate from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about 10 seconds; when the attractant level changes the bacterium cannot remain in tumbling stage for a long time. </a:t>
            </a:r>
          </a:p>
        </p:txBody>
      </p:sp>
    </p:spTree>
    <p:extLst>
      <p:ext uri="{BB962C8B-B14F-4D97-AF65-F5344CB8AC3E}">
        <p14:creationId xmlns:p14="http://schemas.microsoft.com/office/powerpoint/2010/main" val="407994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106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absence of attractant or repellent the system maintains the intermediate concentrations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Consequently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normal run- tumble swimming state is maintained.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responses are shown very quickly. This has a short term memory i.e. for a few second of previous attractant/repellent concentration. This adaptation is accomplished by methylation of MCP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receptors.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Receptor regulation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Irrespective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the concentration of attractants,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methylation reaction 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catalysed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by the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CheR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protein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phosphorylated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 (a methyl esterase) hydrolytically removes the methyl group from MCPs.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MCP-attractant complex is a good substrate for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protein and a poor substrate for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combining of attractant to MCPs the level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decreases and auto-phosphorylation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inhibited.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causes in counter clockwise (CCW) rotation and run, and lowers methyl esterase activity resulting in an increase in the process of methylation of MCP.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19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645" y="457200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methylation is increased, it results in alteration in MCP conformation which in turn again maintains the intermediate level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auto phosphorylation.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come back to its normal form and attain the normal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run-tumble.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attractants are removed, the over methylated MCP stimulates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auto phosphorylation. This results in the increase in the level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phosphate, and in turn tumbling and de-methylation of MCP receptor.</a:t>
            </a:r>
          </a:p>
        </p:txBody>
      </p:sp>
    </p:spTree>
    <p:extLst>
      <p:ext uri="{BB962C8B-B14F-4D97-AF65-F5344CB8AC3E}">
        <p14:creationId xmlns:p14="http://schemas.microsoft.com/office/powerpoint/2010/main" val="78109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33516"/>
            <a:ext cx="8610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There are three types of movement in bacteria.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Flagellar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movement: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Bacterial flagella are motile and help in locomotion of bacterial cells.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Prokaryotic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flagellum is semi rigid, helical rotor that moves the cell by rotating from the basal body either clockwise or counter clockwise around its axis.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helical waves are generated from the base to the tip of flagellum. The rotating flagellum forms a bundle that pushes against water and propels the bacterium.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basal body acts as motor and causes rotation.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Berg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(1975) suggested that a turning motion is generated between S-ring and M- ring, where the former acts as a starter and the later acts as rotor.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P-rings and L-ring are just bashings.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basal body gives a universal joint to the cell and allows complete rotation of the hook and shaft both clockwise and counter clock-wise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flagella function as a propeller of a boat.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polar flagellum rotates anticlockwise but the cell rotates clockwise when moving normally.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Rotation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flagellum in anticlockwise direction results in movement of bacterial cell in opposite direction. </a:t>
            </a:r>
          </a:p>
        </p:txBody>
      </p:sp>
    </p:spTree>
    <p:extLst>
      <p:ext uri="{BB962C8B-B14F-4D97-AF65-F5344CB8AC3E}">
        <p14:creationId xmlns:p14="http://schemas.microsoft.com/office/powerpoint/2010/main" val="274994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610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Spirochaetial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movement: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spirochaetes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show several types of movements such as flexing,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spining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free swimming and creeping as they are flexible and helical bacteria lack flagella.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Just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within the cell envelope they have flagella like structure which are known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flagella or axial fibrils 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endo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-flagella.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Axial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fibrils are present in the space between inner and outer membrane of cell envelope. The mechanism of motility is not known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Berg (1975) postulated that the axial fibrils rotate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space and cause the rotation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cylinder on the body axis in the opposite direction.</a:t>
            </a:r>
          </a:p>
        </p:txBody>
      </p:sp>
    </p:spTree>
    <p:extLst>
      <p:ext uri="{BB962C8B-B14F-4D97-AF65-F5344CB8AC3E}">
        <p14:creationId xmlns:p14="http://schemas.microsoft.com/office/powerpoint/2010/main" val="263754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(c) Gliding movement: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Some bacteria such as the species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Cyanobacteria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(e.g.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Cytophaga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Mycoplasma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show gliding movement when come in contact with a solid surface.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no organelles are associated with the movement.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members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cytophagales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cyanobacteria, movement helps to find out the substratum e.g. wood, bark, shell, etc. for anchorage and reproduction.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secrete slime with the help of which they get attached to the substratum. In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Oscillatoria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princeps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fibrils of 5- 8 nm thick are present near the cell surface and located helically around the cell.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Oscillation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observed in this alga. </a:t>
            </a:r>
          </a:p>
        </p:txBody>
      </p:sp>
    </p:spTree>
    <p:extLst>
      <p:ext uri="{BB962C8B-B14F-4D97-AF65-F5344CB8AC3E}">
        <p14:creationId xmlns:p14="http://schemas.microsoft.com/office/powerpoint/2010/main" val="215185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0"/>
            <a:ext cx="85344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the movement of bacteria towards chemical attraction and away from chemical repellants.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Bacteria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attracted towards the nutrients such as sugars and amino acids, and are repelled by harmful substances and bacterial wastes.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also respond to other environmental fluctuations such as temperature, light, gravity, etc.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 run in a straight direction or slightly curved line for a few second. Then it stops and tumbles for a short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while.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tumble is followed by a run in different directions.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attractant concentration is higher, tumbling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checked and they run for a long time.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opposite response occurs when a repellent is present.</a:t>
            </a:r>
          </a:p>
        </p:txBody>
      </p:sp>
    </p:spTree>
    <p:extLst>
      <p:ext uri="{BB962C8B-B14F-4D97-AF65-F5344CB8AC3E}">
        <p14:creationId xmlns:p14="http://schemas.microsoft.com/office/powerpoint/2010/main" val="265581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612845"/>
            <a:ext cx="8763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occurs if the movement is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toward a higher concentration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chemical.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Conversely,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occurs if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movement is in the opposite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direction.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Chemoattractants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chemorepellents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inorganic or organic substances possessing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-inducer effect in motile cells.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chemoattractants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elicited via described or hypothetic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receptors;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chemoattractant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moiety of a ligand is target cell specific and concentration dependent.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frequently investigated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chemoattractants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formyl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peptides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chemokines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Responses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chemorepellents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result in axial swimming and they are considered a basic motile phenomena in bacteria.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most frequently investigated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chemorepellents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are inorganic salts, amino acids and some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chemokines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70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Chemotaxi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61447"/>
            <a:ext cx="7620000" cy="589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3048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Capillary tube assay for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chemotaxis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9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81001"/>
            <a:ext cx="5648325" cy="423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44196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Counter-clockwise rotation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aligns the flagella into a single rotating bundle, causing the bacterium to swim in a straight line.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Clockwise rotation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breaks the flagella bundle apart such that each flagellum points in a different direction, causing the bacterium to tumble in 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99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382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presence of a chemical gradient bacteria will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chemotax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or direct their overall motion based on the gradient.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bacterium senses that it is moving in the correct direction (toward attractant/away from repellent), it will keep swimming in a straight line for a longer time before tumbling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it is moving in the wrong direction, it will tumble sooner and try a new direction at random.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helical nature of the individual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flagellar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filament is critical for this movement to occur.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such, the protein that makes up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flagellar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filament,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flagellin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is quite similar among all flagellated bacteria.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bacteria, such as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Vibrio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are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monoflagellated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have a single flagellum at one pole of the cell. Their method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chemotaxis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different.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possess a single flagellum that is kept inside the cell wall. These bacteria move by spinning the whole cell, which is shaped like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corkscrew.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069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1694</Words>
  <Application>Microsoft Office PowerPoint</Application>
  <PresentationFormat>On-screen Show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 Pillai</dc:creator>
  <cp:lastModifiedBy>USER</cp:lastModifiedBy>
  <cp:revision>11</cp:revision>
  <dcterms:created xsi:type="dcterms:W3CDTF">2006-08-16T00:00:00Z</dcterms:created>
  <dcterms:modified xsi:type="dcterms:W3CDTF">2020-09-08T06:54:15Z</dcterms:modified>
</cp:coreProperties>
</file>