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29/09/2020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29/09/2020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29/09/2020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29/09/2020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81000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Oxygenic Photosynthesis in Bacteria: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plants, algae and cyanobacteria, photosynthesis releases oxygen. This is called oxygenic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photosynthesis.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Light Reaction in Cyanobacteria: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cyanobacteria (also in all phototrophic eukaryotes), there are two distinct but interconnected photosystems: photosystem I and photosystem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II.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Photosystem I absorbs longer wavelength light (far-red light) and funnels its energy to a special reaction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chlorophyll ‘a’ molecule called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700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700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signifies that this reaction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chlorophyll ‘a’ absorbs light at a wavelength of 700 nm most effectively.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Photosystem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II absorbs light at shorter wavelengths (near red light) and transfer its energy to the reaction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chlorophyll molecules called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680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06899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ummerised account of important differences in photosynthetic systems of microb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3" y="1479014"/>
            <a:ext cx="8768077" cy="3169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789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31893"/>
            <a:ext cx="89154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Cyclic Photophosphorylation: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When the photosystem I antenna chlorophylls funnel light energy to the reaction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chlorophyll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700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the latter gets excited and, as a result, its reduction potential becomes very negative.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excited or high-energy electron of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700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captured by a special chlorophyll ‘a’ molecule (A) or an iron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protein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electron is eventually transferred to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ferredoxin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latter transfers electron to a cyclic route through a series of electron carriers (cytochrome b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563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plastaquinone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→ cytochrome b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→ cytochrome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plastocyanin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back to oxidized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700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Since the electrons travel in a cyclic pathway (i.e. they originate from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700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come back to the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700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the process is called cyclic photophosphorylation in which only photosystem I is involved.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cyclic phosphorylation, ATP is generated in the region of cytochrome b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621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81" y="152400"/>
            <a:ext cx="8686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Non-Cyclic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Photophosphorylation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this photophosphorylation both photosystem I and II are involved.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reduction potential of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680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chlorophyll a molecule of photosystem II is very electropositive, slightly more positive than that of the 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O/O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couple.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facilitates the first step in oxygenic electron flow, the splitting of water (photolysis) into oxygen atoms (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1/2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and hydrogen ions (2H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Photolysis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donates an electron to the oxidized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680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molecule following the absorption of a quantum of light near 680 nm.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680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molecule is now excited and reduces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pheophytin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‘a’ which is chlorophyll ‘a’ without the magnesium atom.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Electrons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subsequently travel through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quinone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plastaquinone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cytochrome b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(ATP is generated in the region of cytochrome b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cytochrome f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plastocyanin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 the latter donates electrons to photosystem I.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electron is accepted by the oxidized reaction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chlorophyll ‘a’ of photosystem I (P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700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which has previously absorbed light quanta and begun the steps to lead the reduction of NADP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into NADPH. </a:t>
            </a:r>
          </a:p>
        </p:txBody>
      </p:sp>
    </p:spTree>
    <p:extLst>
      <p:ext uri="{BB962C8B-B14F-4D97-AF65-F5344CB8AC3E}">
        <p14:creationId xmlns:p14="http://schemas.microsoft.com/office/powerpoint/2010/main" val="2585010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xygenic photosynthe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457202" cy="5871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791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76200"/>
            <a:ext cx="86868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Anoxygenic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Photosynthesis in Bacteria: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Green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purple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bacteria have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anoxygenic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photosynthesis.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are several groups of bacteria that undergo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anoxygenic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photosynthesis: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green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red filamentous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anoxygenic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phototrophs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(FAPs), phototrophic purple bacteria, phototrophic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acidobacteria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and phototrophic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heliobacteria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Purple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green bacteria possess only photosystem I. Since they lack photosystem II, they cannot use water (H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O) as an electron donor in noncyclic photophosphorylation (i.e., noncyclic electron transport) and thus cannot produce oxygen from water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photosynthetically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i.e., they 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anoxygenic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Light Reaction in Purple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 Bacteria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Light-harvesting antenna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bacteriochlorophyll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molecules absorb light and transfer it to reaction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bacteriochlorophyll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called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870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870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excited and releases electron which proceeds to reduce a molecule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bacteriopheophytin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Bph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in the reaction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transition completes very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fastly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taking about three-trillionth of a second (i.e., 3 x 10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-12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sec.) time.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Once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reduced,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bacteriopheophytin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reduces several intermediate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quinone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(Q) molecules to finally, 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quinone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 “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quinone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pool”.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719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7374"/>
            <a:ext cx="89916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Electrons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are now transported from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quinone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through a series of iron-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proteins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and cytochromes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Cyt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back to the reaction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870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is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cytochrome bc</a:t>
            </a:r>
            <a:r>
              <a:rPr lang="en-US" sz="20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complex that interacts with the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quinone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pool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during photosynthetic electron flow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as a proton motive force (PMF) used to derive ATP synthesis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In addition to ATP, NADP or NADPH are also produced by purple bacteria using 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 (also S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S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even Fe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as external electron donors.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When 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 is the electron donor, globules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(S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are stored inside the cells of purple bacteria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reversed electron flow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operates in purple bacteria to reduce NAD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to NADH.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reduced 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 or 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thiosulphate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are oxidized by cytochromes and electrons from them eventually end up in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quinone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pool.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the energy potential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quinone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insufficiently negative to reduce NAD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directly. Therefore, the electrons from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quinone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pool are forced backward to reduce NAD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to NADH. This energy requiring process is called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reversed electron flow.</a:t>
            </a:r>
          </a:p>
        </p:txBody>
      </p:sp>
    </p:spTree>
    <p:extLst>
      <p:ext uri="{BB962C8B-B14F-4D97-AF65-F5344CB8AC3E}">
        <p14:creationId xmlns:p14="http://schemas.microsoft.com/office/powerpoint/2010/main" val="188823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cheme of electron flow in anoxygenic photosynthesis in purple bacter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6470"/>
            <a:ext cx="7772400" cy="643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953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35846"/>
            <a:ext cx="8534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Light Reaction in Green Bacteria: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reaction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bacteriochlorophyll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P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840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that it absorbs light near 840 nm and resides at a significantly more negative reduction potential in comparison to purple bacteria.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Unlike purple bacteria where the first stable electron acceptor molecule resides at about 0.0 reduction potential, the electron acceptors of green bacteria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proteins) reside at about – 0.6 reduction potential and have a much more electronegative reduction potential than NADH.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green bacteria,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ferredoxin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reduced by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protein serves directly as electron donor for dark reaction (fixation of CO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). Thus, like oxygenic phototrophic microorganisms (and even green plants), in green bacteria both ATP and NADPH are direct products of light reactions.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When 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 donates electrons to reduce NAD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to NADH in green bacteria,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globules remain outside of the cell of green bacteria.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unlike purple bacteria where the globules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remain inside of the bacterial cell. </a:t>
            </a:r>
          </a:p>
        </p:txBody>
      </p:sp>
    </p:spTree>
    <p:extLst>
      <p:ext uri="{BB962C8B-B14F-4D97-AF65-F5344CB8AC3E}">
        <p14:creationId xmlns:p14="http://schemas.microsoft.com/office/powerpoint/2010/main" val="3555057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cheme of electron flow in green bacter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96" y="537797"/>
            <a:ext cx="8177004" cy="5786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9272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1011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Hema Pillai</dc:creator>
  <cp:lastModifiedBy>USER</cp:lastModifiedBy>
  <cp:revision>8</cp:revision>
  <dcterms:created xsi:type="dcterms:W3CDTF">2006-08-16T00:00:00Z</dcterms:created>
  <dcterms:modified xsi:type="dcterms:W3CDTF">2020-09-29T08:39:07Z</dcterms:modified>
</cp:coreProperties>
</file>