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2" r:id="rId3"/>
    <p:sldId id="263" r:id="rId4"/>
    <p:sldId id="264" r:id="rId5"/>
    <p:sldId id="266" r:id="rId6"/>
    <p:sldId id="267" r:id="rId7"/>
    <p:sldId id="257" r:id="rId8"/>
    <p:sldId id="258" r:id="rId9"/>
    <p:sldId id="261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21E317-8775-4F43-8A6E-7C4483AA7932}" type="datetimeFigureOut">
              <a:rPr lang="en-US" smtClean="0"/>
              <a:t>14/10/2020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59258C-4C30-4DB2-BD2E-90E5527DBB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829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59258C-4C30-4DB2-BD2E-90E5527DBBE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496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00200" y="3244334"/>
            <a:ext cx="6553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Electron Transport Chain of Bacteria</a:t>
            </a:r>
          </a:p>
        </p:txBody>
      </p:sp>
    </p:spTree>
    <p:extLst>
      <p:ext uri="{BB962C8B-B14F-4D97-AF65-F5344CB8AC3E}">
        <p14:creationId xmlns:p14="http://schemas.microsoft.com/office/powerpoint/2010/main" val="30287993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The mitochondrial electron transport chain - YouTub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2" y="457200"/>
            <a:ext cx="7213598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862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52400"/>
            <a:ext cx="8763000" cy="6275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During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various steps in glycolysis and the citric acid cycle, the oxidation of certain intermediate precursor molecules causes the reduction of NAD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to NADH + H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and FAD to FADH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NADH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FADH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then transfer protons and electrons to the electron transport chain to produce additional ATPs by oxidative phosphorylation . 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During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process of aerobic respiration, coupled oxidation-reduction reactions and electron carriers are often part of what is called an electron transport chain , a series of electron carriers that eventually transfers electrons from NADH and FADH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to oxygen.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diffusible electron carriers NADH and FADH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carry hydrogen atoms (protons and electrons) from substrates in exergonic catabolic pathways such as glycolysis and the citric acid cycle to other electron carriers that are embedded in membranes.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These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membrane-associated electron carriers include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flavoproteins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iron-sulfur proteins,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quinones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and cytochromes.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last electron carrier in the electron transport chain transfers the electrons to the terminal electron acceptor,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oxygen.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160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457200"/>
            <a:ext cx="8610600" cy="57708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chemiosmotic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theory explains the functioning of electron transport chains.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According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this theory, the transfer of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electrons down an electron transport system through a series of oxidation-reduction reactions releases energy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energy allows certain carriers in the chain to transport hydrogen ions (H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or protons) across a membrane.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Depending on the type of cell, the electron transport chain may be found in the cytoplasmic membrane or the inner membrane of mitochondria.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In prokaryotic cells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the protons are transported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from the cytoplasm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the bacterium across the cytoplasmic membrane to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periplasmic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space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located between the cytoplasmic membrane and the cell wall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eukaryotic cells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protons are transported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from the matrix of the mitochondria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across the inner mitochondrial membrane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to the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intermembrane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space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located between the inner and outer mitochondrial membranes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69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Accumulation of Protons within the Intermembrane Space of Mitochondria. In he mitochondria of eukaryotic cells, protons (H+) are transported from the matrix to the intermembrane space between the inner and outer mitochondrial membranes to produce proton motive force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295400"/>
            <a:ext cx="5175630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1467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52400"/>
            <a:ext cx="85344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ATP Synthase Generating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ATP (The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chemiosmotic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theory)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explains the functioning of electron transport chains.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According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this theory, the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tranfer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of electrons down an electron transport system through a series of oxidation-reduction reactions releases energy.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energy allows certain carriers in the chain to transport hydrogen ions (H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or protons) across a membrane.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hydrogen ions accumulate on one side of a membrane, the concentration of hydrogen ions creates an electrochemical gradient or potential difference (voltage) across the membrane.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fluid on the side of the membrane where the protons accumulate acquires a positive charge; the fluid on the opposite side of the membrane is left with a negative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charge.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energized state of the membrane as a result of this charge separation is called proton motive force or PMF.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proton motive force provides the energy necessary for enzymes called ATP synthases, also located in the membranes mentioned above, to catalyze the synthesis of ATP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from ADP and phosphate.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generation of ATP occurs as the protons cross the membrane through the ATP synthase complexes and re-enter either the bacterial cytoplasm or the matrix of the mitochondria.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protons move down the concentration gradient through the ATP synthase, the energy released causes the rotor and rod of the ATP synthase to rotate.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mechanical energy from this rotation is converted into chemical energy as phosphate is added to ADP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tform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ATP.</a:t>
            </a:r>
          </a:p>
        </p:txBody>
      </p:sp>
    </p:spTree>
    <p:extLst>
      <p:ext uri="{BB962C8B-B14F-4D97-AF65-F5344CB8AC3E}">
        <p14:creationId xmlns:p14="http://schemas.microsoft.com/office/powerpoint/2010/main" val="3712969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ATP Synthase Generating ATP. The chemiosmotic theory explains the functioning of electron transport chains. According to this theory, the tranfer of electrons down an electron transport system through a series of oxidation-reduction reactions releases energy.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662" y="1143000"/>
            <a:ext cx="5901213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0409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0387" y="304800"/>
            <a:ext cx="8686800" cy="6038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electron transport chains of bacteria (prokaryotes) operate in plasma membrane (mitochondria are absent in prokaryotes).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Some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bacterial electron transport chains resemble the mitochondrial electron transport chain. 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Paracoccus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denitrificans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is a gram-negative, facultative anaerobic soil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bacterium. It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is a model prokaryote for studies of respiration. When this bacterium grows aerobically, its electron transport chain possesses four complexes that correspond to the mitochondrial chain. 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But, when this bacterium grows anaerobically with nitrate as its electron acceptor, the chain is structured quite differently.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Since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most bacteria grow anaerobically using different variety of electron acceptor substances, the bacterial electron transport chains are frequently very different. </a:t>
            </a:r>
          </a:p>
        </p:txBody>
      </p:sp>
    </p:spTree>
    <p:extLst>
      <p:ext uri="{BB962C8B-B14F-4D97-AF65-F5344CB8AC3E}">
        <p14:creationId xmlns:p14="http://schemas.microsoft.com/office/powerpoint/2010/main" val="2074052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304800"/>
            <a:ext cx="8534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Bacterial electron transport chains vary in their electron carriers (e.g., in their cytochromes) and are usually extensively branched.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Electrons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often enter at several points and leave through several terminal oxidases. Bacterial electron transport chains are usually shorter and possess lower phosphorus to oxygen (P/O) ratios than mitochondrial transport chain. 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Thus bacterial (prokaryotic) and mitochondrial (eukaryotic) electron transport chains differ in details of construction although they operate employing the same fundamental principles.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602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VetBa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066800"/>
            <a:ext cx="8382000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6450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778</Words>
  <Application>Microsoft Office PowerPoint</Application>
  <PresentationFormat>On-screen Show (4:3)</PresentationFormat>
  <Paragraphs>33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Hema Pillai</dc:creator>
  <cp:lastModifiedBy>USER</cp:lastModifiedBy>
  <cp:revision>7</cp:revision>
  <dcterms:created xsi:type="dcterms:W3CDTF">2006-08-16T00:00:00Z</dcterms:created>
  <dcterms:modified xsi:type="dcterms:W3CDTF">2020-10-14T07:43:40Z</dcterms:modified>
</cp:coreProperties>
</file>