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88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16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45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14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4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75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848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091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46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41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9B8EB4-7FB9-4117-83E1-F33AEE239D36}" type="datetimeFigureOut">
              <a:rPr lang="en-IN" smtClean="0"/>
              <a:t>27-10-2020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1D96D4-3A0F-49F9-8AA0-2782BCA5973A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58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6B553-E2A7-4F97-8284-272EF7D2C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dirty="0"/>
              <a:t>INDIAN WRITING IN ENGLISH</a:t>
            </a:r>
            <a:endParaRPr lang="en-IN" sz="115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FD171-800A-4F22-A552-39BCEFAD46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tx1"/>
                </a:solidFill>
              </a:rPr>
              <a:t>A Historical Overview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018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65F0F-061D-42D6-AE99-CD6FE521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Fiction in English in the 20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8E182-3818-4BF4-9B6B-20F6E751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Three Periods after 1920: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1920-1950 : Mulk Raj Anand, </a:t>
            </a:r>
            <a:r>
              <a:rPr lang="en-US" dirty="0" err="1"/>
              <a:t>Bhabani</a:t>
            </a:r>
            <a:r>
              <a:rPr lang="en-US" dirty="0"/>
              <a:t> Bhattacharya, R K Narayan, Raja Rao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1950-1980 : Anita Desai, Arun Joshi, R K Narayan, Khushwant Singh, Ruskin Bond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1980 – present day : Salman Rushdie, Shashi Deshpande, Namita Gokhale, Allan I Sealy, </a:t>
            </a:r>
            <a:r>
              <a:rPr lang="en-US" dirty="0" err="1"/>
              <a:t>Upmanyu</a:t>
            </a:r>
            <a:r>
              <a:rPr lang="en-US" dirty="0"/>
              <a:t> Chatterjee, Nayantara Sehgal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Indian Writers from the Diaspora: Salman Rushdie, Jhumpa </a:t>
            </a:r>
            <a:r>
              <a:rPr lang="en-US" dirty="0" err="1"/>
              <a:t>Lahiri</a:t>
            </a:r>
            <a:r>
              <a:rPr lang="en-US" dirty="0"/>
              <a:t>, </a:t>
            </a:r>
            <a:r>
              <a:rPr lang="en-US" dirty="0" err="1"/>
              <a:t>Rohinton</a:t>
            </a:r>
            <a:r>
              <a:rPr lang="en-US" dirty="0"/>
              <a:t> Mistry, Chitra Banerjee </a:t>
            </a:r>
            <a:r>
              <a:rPr lang="en-US" dirty="0" err="1"/>
              <a:t>Divakaruni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Cotemporary Writers of Indian Fiction in English: Arundhati Roy, Cyrus Mistry, Gita Hariharan, Amitav Ghosh, Shashi Tharoor, Vikram Seth, Amit Chaudhuri, Manju </a:t>
            </a:r>
            <a:r>
              <a:rPr lang="en-US" dirty="0" err="1"/>
              <a:t>Kapur</a:t>
            </a:r>
            <a:r>
              <a:rPr lang="en-US" dirty="0"/>
              <a:t>, Anita Nair, Aravind </a:t>
            </a:r>
            <a:r>
              <a:rPr lang="en-US" dirty="0" err="1"/>
              <a:t>Adiga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391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6318-6541-4ECD-84E3-CD73FDDA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Independence Indian Drama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70220-6C75-46DC-8358-1802CC142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Asif </a:t>
            </a:r>
            <a:r>
              <a:rPr lang="en-US" dirty="0" err="1"/>
              <a:t>Curriumbhoy</a:t>
            </a:r>
            <a:r>
              <a:rPr lang="en-US" dirty="0"/>
              <a:t> (1928-1995)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Girish </a:t>
            </a:r>
            <a:r>
              <a:rPr lang="en-US" dirty="0" err="1"/>
              <a:t>Karnad</a:t>
            </a:r>
            <a:r>
              <a:rPr lang="en-US" dirty="0"/>
              <a:t> (1938-2020)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Gurcharan Das (1943)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Pritish</a:t>
            </a:r>
            <a:r>
              <a:rPr lang="en-US" dirty="0"/>
              <a:t> </a:t>
            </a:r>
            <a:r>
              <a:rPr lang="en-US" dirty="0" err="1"/>
              <a:t>Nandy</a:t>
            </a:r>
            <a:r>
              <a:rPr lang="en-US" dirty="0"/>
              <a:t> (1947)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Nissim Ezekiel (1924-2004)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Gieve</a:t>
            </a:r>
            <a:r>
              <a:rPr lang="en-US" dirty="0"/>
              <a:t> </a:t>
            </a:r>
            <a:r>
              <a:rPr lang="en-US" dirty="0" err="1"/>
              <a:t>patel</a:t>
            </a:r>
            <a:r>
              <a:rPr lang="en-US" dirty="0"/>
              <a:t> (1940)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Mahesh </a:t>
            </a:r>
            <a:r>
              <a:rPr lang="en-US" dirty="0" err="1"/>
              <a:t>Dattani</a:t>
            </a:r>
            <a:r>
              <a:rPr lang="en-US" dirty="0"/>
              <a:t> (1958)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Poile</a:t>
            </a:r>
            <a:r>
              <a:rPr lang="en-US" dirty="0"/>
              <a:t> Sengupta (1948)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7330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87482-4835-4FB6-A0B2-4BF762FB9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Independence Indian Prose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2AAE3-A0DA-45D3-AE2A-3E6EED685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Nirad</a:t>
            </a:r>
            <a:r>
              <a:rPr lang="en-US" dirty="0"/>
              <a:t> C. Chaudhuri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Khushwant Singh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Jug Suraiya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Amartya 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Kuldip </a:t>
            </a:r>
            <a:r>
              <a:rPr lang="en-US" dirty="0" err="1"/>
              <a:t>Nayar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Gita Mehta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Vikram Seth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R. K. Narayan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Jayanta Mahapatra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APJ Abdul Kalam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059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E71C-15AA-4858-98BE-F22A4495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Literature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AF461-3FD3-4070-A54F-AAA3859A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Also called Indo-Anglian Literature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Has a pan-India presence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Depicts the cultural and social reality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Begins approximately two hundred years ago : Sake Dean Mahomet (1759-1851)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i="1" dirty="0"/>
              <a:t> The Travels of Dean Mahomet, a Native of Patna in Bengal, through Several Parts on India (1794)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First Indian </a:t>
            </a:r>
            <a:r>
              <a:rPr lang="en-US" i="1" dirty="0"/>
              <a:t>Poems </a:t>
            </a:r>
            <a:r>
              <a:rPr lang="en-US" dirty="0"/>
              <a:t>in English (1827) by poets like Henry Vivian </a:t>
            </a:r>
            <a:r>
              <a:rPr lang="en-US" dirty="0" err="1"/>
              <a:t>Derozio</a:t>
            </a:r>
            <a:r>
              <a:rPr lang="en-US" dirty="0"/>
              <a:t> (1809-1831) published in early nineteenth century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dirty="0"/>
              <a:t> Mostly imitative of the British Romantic poets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dirty="0"/>
              <a:t> First Indian Novel in English : </a:t>
            </a:r>
            <a:r>
              <a:rPr lang="en-IN" i="1" dirty="0"/>
              <a:t>Rajmohan’s Wife </a:t>
            </a:r>
            <a:r>
              <a:rPr lang="en-IN" dirty="0"/>
              <a:t>(1864) by </a:t>
            </a:r>
            <a:r>
              <a:rPr lang="en-IN" dirty="0" err="1"/>
              <a:t>Bankimchandra</a:t>
            </a:r>
            <a:r>
              <a:rPr lang="en-IN" dirty="0"/>
              <a:t> Chatterjee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dirty="0"/>
              <a:t>First Indian Drama in English : </a:t>
            </a:r>
            <a:r>
              <a:rPr lang="en-IN" i="1" dirty="0"/>
              <a:t>The First Parsi Baronet </a:t>
            </a:r>
            <a:r>
              <a:rPr lang="en-IN" dirty="0"/>
              <a:t>(1866) by C.S. Nazir</a:t>
            </a:r>
          </a:p>
        </p:txBody>
      </p:sp>
    </p:spTree>
    <p:extLst>
      <p:ext uri="{BB962C8B-B14F-4D97-AF65-F5344CB8AC3E}">
        <p14:creationId xmlns:p14="http://schemas.microsoft.com/office/powerpoint/2010/main" val="324531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4F2C-109F-45C1-B2E4-16610F9D1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Language in India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7881E-2406-4EB8-839E-351B972BB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 the British Rule: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Anglicists: Indians who wanted English Language in India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Orientalists : Study based on Sanskrit, Persian and Arabic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Prominent Indians who wanted English to be taught in India: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Raja Ram Mohan Roy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Prince </a:t>
            </a:r>
            <a:r>
              <a:rPr lang="en-US" dirty="0" err="1"/>
              <a:t>Dwarkanath</a:t>
            </a:r>
            <a:r>
              <a:rPr lang="en-US" dirty="0"/>
              <a:t> Tagore (</a:t>
            </a:r>
            <a:r>
              <a:rPr lang="en-US" dirty="0" err="1"/>
              <a:t>Bramho</a:t>
            </a:r>
            <a:r>
              <a:rPr lang="en-US" dirty="0"/>
              <a:t> </a:t>
            </a:r>
            <a:r>
              <a:rPr lang="en-US" dirty="0" err="1"/>
              <a:t>Samaj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Ram </a:t>
            </a:r>
            <a:r>
              <a:rPr lang="en-US" dirty="0" err="1"/>
              <a:t>Camul</a:t>
            </a:r>
            <a:r>
              <a:rPr lang="en-US" dirty="0"/>
              <a:t> Sen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367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4EC29-48D5-4748-B99D-A0E648BDF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Minutes of 1835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53EBF-13C1-4C4D-8B7A-26BCBCDD8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>
                <a:solidFill>
                  <a:schemeClr val="tx1"/>
                </a:solidFill>
              </a:rPr>
              <a:t>Lord T.B. Macaulay (1800-1859)</a:t>
            </a:r>
          </a:p>
          <a:p>
            <a:pPr algn="just"/>
            <a:endParaRPr lang="en-US" sz="3600" dirty="0">
              <a:solidFill>
                <a:schemeClr val="tx1"/>
              </a:solidFill>
            </a:endParaRPr>
          </a:p>
          <a:p>
            <a:pPr algn="just"/>
            <a:r>
              <a:rPr lang="en-US" sz="3600" dirty="0">
                <a:solidFill>
                  <a:schemeClr val="tx1"/>
                </a:solidFill>
              </a:rPr>
              <a:t>Lord William Bentinck – Governor General of India at the time</a:t>
            </a:r>
          </a:p>
          <a:p>
            <a:pPr algn="just"/>
            <a:r>
              <a:rPr lang="en-US" sz="3600" dirty="0">
                <a:solidFill>
                  <a:schemeClr val="tx1"/>
                </a:solidFill>
              </a:rPr>
              <a:t>English Education Act of 1835 passed </a:t>
            </a:r>
            <a:endParaRPr lang="en-IN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00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FF708-CA2A-4C2D-B8EA-B8D50E9A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Poetry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0DFD4-98A1-43FB-BE2C-679F67AE3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Themes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Nature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Love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Death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Nostalgia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Patriotism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Indian Myths and Legends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Social Reform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Prominent Poets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 Henry Louis Vivian </a:t>
            </a:r>
            <a:r>
              <a:rPr lang="en-IN" dirty="0" err="1"/>
              <a:t>Derozio</a:t>
            </a:r>
            <a:r>
              <a:rPr lang="en-IN" dirty="0"/>
              <a:t> ( 1809-1831)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 err="1"/>
              <a:t>Kashiprosad</a:t>
            </a:r>
            <a:r>
              <a:rPr lang="en-IN" dirty="0"/>
              <a:t> Ghose (1809-1873)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Michael Madhusudan </a:t>
            </a:r>
            <a:r>
              <a:rPr lang="en-IN" dirty="0" err="1"/>
              <a:t>Dutt</a:t>
            </a:r>
            <a:r>
              <a:rPr lang="en-IN" dirty="0"/>
              <a:t> (1824-1873)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Toru </a:t>
            </a:r>
            <a:r>
              <a:rPr lang="en-IN" dirty="0" err="1"/>
              <a:t>Dutt</a:t>
            </a:r>
            <a:r>
              <a:rPr lang="en-IN" dirty="0"/>
              <a:t> (1856-1877)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Swami Vivekananda (1863-1902)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Sri Aurobindo (1872-1950)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Sarojini Naidu (1879-1949)</a:t>
            </a:r>
          </a:p>
        </p:txBody>
      </p:sp>
    </p:spTree>
    <p:extLst>
      <p:ext uri="{BB962C8B-B14F-4D97-AF65-F5344CB8AC3E}">
        <p14:creationId xmlns:p14="http://schemas.microsoft.com/office/powerpoint/2010/main" val="277592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E5D11-0075-4AE1-B382-2C4AC9D5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Fiction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E8FE9-D307-4153-B5CC-EBF5BDFD3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Themes during 1860 to 1920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Women and their position in Society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Life in Rural India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History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Romance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Prominent Novelists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400" dirty="0"/>
              <a:t> </a:t>
            </a:r>
            <a:r>
              <a:rPr lang="en-IN" dirty="0" err="1"/>
              <a:t>Bankimchandra</a:t>
            </a:r>
            <a:r>
              <a:rPr lang="en-IN" dirty="0"/>
              <a:t> Chatterjee (1838-94)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Toru </a:t>
            </a:r>
            <a:r>
              <a:rPr lang="en-IN" dirty="0" err="1"/>
              <a:t>Dutt</a:t>
            </a:r>
            <a:r>
              <a:rPr lang="en-IN" dirty="0"/>
              <a:t> (1856-77)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Raja Rao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Mulk Raj Anand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Romesh Chunder </a:t>
            </a:r>
            <a:r>
              <a:rPr lang="en-IN" dirty="0" err="1"/>
              <a:t>Dutt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547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AF50F-FB66-46C9-B9A4-611F6B1A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Pre-Independence Indian Drama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D043-98C2-4204-9DFA-FB703B8BB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Refer to Bharata’s </a:t>
            </a:r>
            <a:r>
              <a:rPr lang="en-US" i="1" dirty="0"/>
              <a:t>Natyashastra </a:t>
            </a:r>
            <a:r>
              <a:rPr lang="en-US" dirty="0"/>
              <a:t>(approx. 3</a:t>
            </a:r>
            <a:r>
              <a:rPr lang="en-US" baseline="30000" dirty="0"/>
              <a:t>rd</a:t>
            </a:r>
            <a:r>
              <a:rPr lang="en-US" dirty="0"/>
              <a:t> Century BC): deals with the origin of Drama, theory, stage, music, acting and dance</a:t>
            </a:r>
            <a:endParaRPr lang="en-IN" dirty="0"/>
          </a:p>
          <a:p>
            <a:pPr algn="just"/>
            <a:r>
              <a:rPr lang="en-US" dirty="0"/>
              <a:t>English theatre in India began in the Presidency towns of Calcutta, Bombay and Madras</a:t>
            </a:r>
          </a:p>
          <a:p>
            <a:pPr algn="just"/>
            <a:r>
              <a:rPr lang="en-US" dirty="0"/>
              <a:t>1914: </a:t>
            </a:r>
            <a:r>
              <a:rPr lang="en-US" i="1" dirty="0"/>
              <a:t>The Post Office </a:t>
            </a:r>
            <a:r>
              <a:rPr lang="en-US" dirty="0"/>
              <a:t>by Rabindranath Tagore</a:t>
            </a:r>
          </a:p>
          <a:p>
            <a:pPr algn="just"/>
            <a:endParaRPr lang="en-US" dirty="0"/>
          </a:p>
          <a:p>
            <a:pPr algn="just"/>
            <a:r>
              <a:rPr lang="en-US" sz="2800" dirty="0"/>
              <a:t>Prominent Dramatists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Michael Madhusudan </a:t>
            </a:r>
            <a:r>
              <a:rPr lang="en-US" dirty="0" err="1"/>
              <a:t>Dutt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Rabindranath Tagore (1861-1941)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Sri Aurobindo (1872-1950)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/>
              <a:t>Harindranath</a:t>
            </a:r>
            <a:r>
              <a:rPr lang="en-US" dirty="0"/>
              <a:t> </a:t>
            </a:r>
            <a:r>
              <a:rPr lang="en-US" dirty="0" err="1"/>
              <a:t>Chattopadhyaya</a:t>
            </a:r>
            <a:r>
              <a:rPr lang="en-US" dirty="0"/>
              <a:t> (1898-1992)</a:t>
            </a:r>
          </a:p>
        </p:txBody>
      </p:sp>
    </p:spTree>
    <p:extLst>
      <p:ext uri="{BB962C8B-B14F-4D97-AF65-F5344CB8AC3E}">
        <p14:creationId xmlns:p14="http://schemas.microsoft.com/office/powerpoint/2010/main" val="2405275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53AE7-55BB-4CA5-ACC4-CCE2398D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Pre-Independence Indian Prose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FDBF2-C709-4D33-ABF2-34E87C0E2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Essays, treatises, speeches, life writings, travelogues, etc.</a:t>
            </a:r>
          </a:p>
          <a:p>
            <a:r>
              <a:rPr lang="en-US" sz="2800" dirty="0"/>
              <a:t>Themes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Reformist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History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Religion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Philosophy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Personal Essay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 dirty="0"/>
              <a:t>Prominent Prose Writers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 Raja Ram Mohan Roy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M. K. Gandhi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B.R. Ambedkar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Jawaharlal Nehru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Bal Gangadhar Tilak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Rajendra Prasad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Swami </a:t>
            </a:r>
            <a:r>
              <a:rPr lang="en-IN" dirty="0" err="1"/>
              <a:t>Vivekanada</a:t>
            </a:r>
            <a:endParaRPr lang="en-IN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/>
              <a:t>Sri Aurobindo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dirty="0" err="1"/>
              <a:t>Dr.</a:t>
            </a:r>
            <a:r>
              <a:rPr lang="en-IN" dirty="0"/>
              <a:t> S. Radhakrishnan</a:t>
            </a:r>
          </a:p>
        </p:txBody>
      </p:sp>
    </p:spTree>
    <p:extLst>
      <p:ext uri="{BB962C8B-B14F-4D97-AF65-F5344CB8AC3E}">
        <p14:creationId xmlns:p14="http://schemas.microsoft.com/office/powerpoint/2010/main" val="91511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9E6A-EC95-48C5-B627-05385366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20</a:t>
            </a:r>
            <a:r>
              <a:rPr lang="en-US" baseline="30000" dirty="0"/>
              <a:t>th</a:t>
            </a:r>
            <a:r>
              <a:rPr lang="en-US" dirty="0"/>
              <a:t> Century Indian Poetry in English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8BECF-0D43-402C-880E-2881A4B62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Rabindranath Tagore : </a:t>
            </a:r>
            <a:r>
              <a:rPr lang="en-US" i="1" dirty="0"/>
              <a:t>Gitanjali</a:t>
            </a:r>
          </a:p>
          <a:p>
            <a:r>
              <a:rPr lang="en-US" dirty="0"/>
              <a:t>Sri Aurobindo : </a:t>
            </a:r>
            <a:r>
              <a:rPr lang="en-US" i="1" dirty="0"/>
              <a:t>Savitri</a:t>
            </a:r>
          </a:p>
          <a:p>
            <a:r>
              <a:rPr lang="en-US" dirty="0"/>
              <a:t>Sarojini Naidu </a:t>
            </a:r>
          </a:p>
          <a:p>
            <a:r>
              <a:rPr lang="en-US" sz="2800" b="1" dirty="0"/>
              <a:t>Indian Poetry after Independence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Nissim Ezekiel (1924-2004)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 K Ramanujan (1929-1993)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B </a:t>
            </a:r>
            <a:r>
              <a:rPr lang="en-US" dirty="0" err="1"/>
              <a:t>Parthasarthy</a:t>
            </a:r>
            <a:r>
              <a:rPr lang="en-US" dirty="0"/>
              <a:t> (1943)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Jayanta Mahapatra (1928)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Dom </a:t>
            </a:r>
            <a:r>
              <a:rPr lang="en-US" dirty="0" err="1"/>
              <a:t>Moraes</a:t>
            </a:r>
            <a:r>
              <a:rPr lang="en-US" dirty="0"/>
              <a:t> (1938-2004)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Kamala Das (1934-2009)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K. N. </a:t>
            </a:r>
            <a:r>
              <a:rPr lang="en-US" dirty="0" err="1"/>
              <a:t>Daruwala</a:t>
            </a:r>
            <a:r>
              <a:rPr lang="en-US" dirty="0"/>
              <a:t> (1937 – 2020)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Agha Shahid Ali (1949-2001)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68863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</TotalTime>
  <Words>724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Retrospect</vt:lpstr>
      <vt:lpstr>INDIAN WRITING IN ENGLISH</vt:lpstr>
      <vt:lpstr>Indian Literature in English</vt:lpstr>
      <vt:lpstr>English Language in India</vt:lpstr>
      <vt:lpstr>Minutes of 1835</vt:lpstr>
      <vt:lpstr>Indian Poetry in English</vt:lpstr>
      <vt:lpstr>Indian Fiction in English</vt:lpstr>
      <vt:lpstr>Pre-Independence Indian Drama in English</vt:lpstr>
      <vt:lpstr>Pre-Independence Indian Prose in English</vt:lpstr>
      <vt:lpstr>Early 20th Century Indian Poetry in English</vt:lpstr>
      <vt:lpstr>Indian Fiction in English in the 20th Century</vt:lpstr>
      <vt:lpstr>Post Independence Indian Drama in English</vt:lpstr>
      <vt:lpstr>Post Independence Indian Prose in English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WRITING IN ENGLISH</dc:title>
  <dc:creator>Anjali Singh</dc:creator>
  <cp:lastModifiedBy>Anjali Singh</cp:lastModifiedBy>
  <cp:revision>11</cp:revision>
  <dcterms:created xsi:type="dcterms:W3CDTF">2020-10-27T17:36:48Z</dcterms:created>
  <dcterms:modified xsi:type="dcterms:W3CDTF">2020-10-27T18:58:14Z</dcterms:modified>
</cp:coreProperties>
</file>