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76" r:id="rId8"/>
    <p:sldId id="277" r:id="rId9"/>
    <p:sldId id="262" r:id="rId10"/>
    <p:sldId id="275" r:id="rId11"/>
    <p:sldId id="263" r:id="rId12"/>
    <p:sldId id="264" r:id="rId13"/>
    <p:sldId id="268" r:id="rId14"/>
    <p:sldId id="265" r:id="rId15"/>
    <p:sldId id="266" r:id="rId16"/>
    <p:sldId id="272" r:id="rId17"/>
    <p:sldId id="274" r:id="rId18"/>
    <p:sldId id="273" r:id="rId19"/>
    <p:sldId id="267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818F-2807-4B1D-9DD2-71D48158FC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5235-E19B-44F6-B808-A89022D6DB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POLYMER PROCESSING MANAGEMENT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UNIT-1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Manufacturing system, process control &amp; quality control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system concept in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process control and quality cont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process control and quality cont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process control and quality cont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5610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Image result for reference operations management 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01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ystem concept in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system concept in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system concept in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system concept in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POLYMER PROCESSING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intel</dc:creator>
  <cp:lastModifiedBy>intel</cp:lastModifiedBy>
  <cp:revision>7</cp:revision>
  <dcterms:created xsi:type="dcterms:W3CDTF">2018-04-19T05:26:44Z</dcterms:created>
  <dcterms:modified xsi:type="dcterms:W3CDTF">2018-04-19T06:34:06Z</dcterms:modified>
</cp:coreProperties>
</file>