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75" r:id="rId2"/>
    <p:sldId id="258" r:id="rId3"/>
    <p:sldId id="273" r:id="rId4"/>
    <p:sldId id="260" r:id="rId5"/>
    <p:sldId id="261" r:id="rId6"/>
    <p:sldId id="264" r:id="rId7"/>
    <p:sldId id="263" r:id="rId8"/>
    <p:sldId id="272" r:id="rId9"/>
    <p:sldId id="271" r:id="rId10"/>
    <p:sldId id="27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CC00"/>
    <a:srgbClr val="FFFF00"/>
    <a:srgbClr val="99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09F4E32-6552-43F0-89E9-16CBFEB09452}" type="datetimeFigureOut">
              <a:rPr lang="en-US"/>
              <a:pPr>
                <a:defRPr/>
              </a:pPr>
              <a:t>4/6/2018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BBB521-31B5-410B-AEDB-134060DC0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442455-4913-4793-9C61-12593534FDE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7E8F9668-835D-49FD-B746-E674ED0827F4}" type="slidenum">
              <a:rPr lang="en-US" smtClean="0">
                <a:latin typeface="Arial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E873A431-FB04-4887-B27A-AEEDE9510F99}" type="slidenum">
              <a:rPr lang="en-US" sz="1200"/>
              <a:pPr algn="r" eaLnBrk="1" hangingPunct="1"/>
              <a:t>3</a:t>
            </a:fld>
            <a:endParaRPr lang="en-US" sz="120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D4569CF0-C809-48E0-BE66-BF4E2D022BD4}" type="slidenum">
              <a:rPr lang="en-US" smtClean="0">
                <a:latin typeface="Arial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EBE3B353-93AB-470F-AC62-936B3FCB5BB2}" type="slidenum">
              <a:rPr lang="en-US" smtClean="0">
                <a:latin typeface="Arial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96E6DF11-DBFC-4BB0-A18E-65569C06555E}" type="slidenum">
              <a:rPr lang="en-US" smtClean="0">
                <a:latin typeface="Arial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DC7D81E6-80B8-4CF5-ABB2-DC30EBBA9923}" type="slidenum">
              <a:rPr lang="en-US" smtClean="0">
                <a:latin typeface="Arial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2048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2813" eaLnBrk="1" hangingPunct="1"/>
            <a:fld id="{D15554C2-E070-48F3-ABBE-5D7B4EA44B84}" type="slidenum">
              <a:rPr lang="en-US" sz="1200"/>
              <a:pPr algn="r" defTabSz="912813"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3AA533-2296-444B-AEE3-5A226E84766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686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686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6869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6870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6871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6872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6873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6874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6875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687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6877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6878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6879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688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3F9B6E-082D-49F0-BEDB-2D8A90DF90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68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36886" name="Picture 16" descr="WHO-EN-C-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6172200"/>
            <a:ext cx="18288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7" name="Picture 7" descr="2BSLATH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6172200"/>
            <a:ext cx="76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8" name="Picture 11" descr="HHS-Logo-blu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6096000"/>
            <a:ext cx="6064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9" name="Picture 25" descr="CLSI_WHO_Blue_CMYK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6172200"/>
            <a:ext cx="12192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Quality Control-Module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60A4A2-0301-4B21-A329-0DCA56462E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Quality Control-Module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F4B612-A5FB-4D74-8ACE-9978A839A1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Quality Control-Module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0B918B-3A23-4881-AC4A-5E87B2C76D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Quality Control-Module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8C245-7BE5-435A-96F5-53DC97A54F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Quality Control-Module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723DC0-2B42-4BAC-B0C4-B9272F46BC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Quality Control-Module 6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66748D-5C90-4AF3-9E3E-E41FB25E46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Quality Control-Module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434504-64A2-4A39-BB1A-338B619CE9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Quality Control-Module 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961411-7470-481A-9929-45F50F430A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Quality Control-Module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92C521-93B0-46B3-8302-E00A2A70E6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Quality Control-Module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F85D07-9745-44FF-8991-6E3716E9EA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2484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/>
              <a:t>Introduction to Quality Control-Module 6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CE6DFEBF-E128-4E58-8754-0F17F1BFC19C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58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585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BD0411F-E18E-487A-8C62-2D38FC2D361A}" type="slidenum">
              <a:rPr lang="en-US"/>
              <a:pPr/>
              <a:t>1</a:t>
            </a:fld>
            <a:endParaRPr lang="en-US"/>
          </a:p>
        </p:txBody>
      </p:sp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222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222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52229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2230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2231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2232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2233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2234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2235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2236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2237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2238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2239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2971800" y="1828800"/>
            <a:ext cx="6172200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400" b="1">
                <a:solidFill>
                  <a:srgbClr val="FFFFFF"/>
                </a:solidFill>
                <a:latin typeface="Verdana" pitchFamily="34" charset="0"/>
              </a:rPr>
              <a:t>Process Control:</a:t>
            </a:r>
            <a:r>
              <a:rPr lang="en-US" sz="4800" b="1">
                <a:solidFill>
                  <a:srgbClr val="FFFFFF"/>
                </a:solidFill>
                <a:latin typeface="Verdana" pitchFamily="34" charset="0"/>
              </a:rPr>
              <a:t/>
            </a:r>
            <a:br>
              <a:rPr lang="en-US" sz="4800" b="1">
                <a:solidFill>
                  <a:srgbClr val="FFFFFF"/>
                </a:solidFill>
                <a:latin typeface="Verdana" pitchFamily="34" charset="0"/>
              </a:rPr>
            </a:br>
            <a:r>
              <a:rPr lang="en-US" sz="4000" b="1">
                <a:solidFill>
                  <a:schemeClr val="bg1"/>
                </a:solidFill>
                <a:latin typeface="Verdana" pitchFamily="34" charset="0"/>
              </a:rPr>
              <a:t>Introduction to Quality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Introduction to Quality Control-Module 6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7064DA-772C-45DC-B76A-E9A9A9E59D5B}" type="slidenum">
              <a:rPr lang="en-US"/>
              <a:pPr/>
              <a:t>10</a:t>
            </a:fld>
            <a:endParaRPr lang="en-US"/>
          </a:p>
        </p:txBody>
      </p:sp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QC Summary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295400"/>
            <a:ext cx="8229600" cy="3886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800"/>
              <a:t>important part of quality management system</a:t>
            </a:r>
          </a:p>
          <a:p>
            <a:pPr>
              <a:lnSpc>
                <a:spcPct val="120000"/>
              </a:lnSpc>
            </a:pPr>
            <a:r>
              <a:rPr lang="en-US" sz="2800"/>
              <a:t>goal is to identify errors and eliminate them before reporting patient results</a:t>
            </a:r>
          </a:p>
          <a:p>
            <a:pPr>
              <a:lnSpc>
                <a:spcPct val="120000"/>
              </a:lnSpc>
            </a:pPr>
            <a:r>
              <a:rPr lang="en-US" sz="2800"/>
              <a:t>different methods applied for quantitative, qualitative, and semi-quantitative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Introduction to Quality Control-Module 6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1DFB94-9F57-4202-9473-780F2F9CF158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defTabSz="912813"/>
            <a:r>
              <a:rPr lang="en-US"/>
              <a:t>Learning Objectives	</a:t>
            </a:r>
          </a:p>
        </p:txBody>
      </p:sp>
      <p:sp>
        <p:nvSpPr>
          <p:cNvPr id="307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	At the end of this module, participants should be able to:</a:t>
            </a:r>
            <a:endParaRPr lang="en-US" sz="3000"/>
          </a:p>
          <a:p>
            <a:r>
              <a:rPr lang="en-US"/>
              <a:t>Define quality control and describe its relationship to the overall quality management system.</a:t>
            </a:r>
          </a:p>
          <a:p>
            <a:r>
              <a:rPr lang="en-US"/>
              <a:t>Describe differences in quantitative, qualitative, and semi-quantitative examinations.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Introduction to Quality Control-Module 6</a:t>
            </a:r>
          </a:p>
        </p:txBody>
      </p:sp>
      <p:sp>
        <p:nvSpPr>
          <p:cNvPr id="62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AAC51C-E222-4369-B987-367A3DF9D5BD}" type="slidenum">
              <a:rPr lang="en-US"/>
              <a:pPr/>
              <a:t>3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533400"/>
            <a:ext cx="7543800" cy="279400"/>
          </a:xfrm>
        </p:spPr>
        <p:txBody>
          <a:bodyPr/>
          <a:lstStyle/>
          <a:p>
            <a:pPr algn="ctr"/>
            <a:r>
              <a:rPr lang="en-US" sz="3200"/>
              <a:t>The Quality Management System</a:t>
            </a:r>
          </a:p>
        </p:txBody>
      </p:sp>
      <p:grpSp>
        <p:nvGrpSpPr>
          <p:cNvPr id="48131" name="Group 3"/>
          <p:cNvGrpSpPr>
            <a:grpSpLocks/>
          </p:cNvGrpSpPr>
          <p:nvPr/>
        </p:nvGrpSpPr>
        <p:grpSpPr bwMode="auto">
          <a:xfrm>
            <a:off x="2133600" y="990600"/>
            <a:ext cx="5181600" cy="5410200"/>
            <a:chOff x="192" y="336"/>
            <a:chExt cx="3264" cy="3264"/>
          </a:xfrm>
        </p:grpSpPr>
        <p:sp>
          <p:nvSpPr>
            <p:cNvPr id="48132" name="AutoShape 4" descr="Newsprint"/>
            <p:cNvSpPr>
              <a:spLocks noChangeArrowheads="1"/>
            </p:cNvSpPr>
            <p:nvPr/>
          </p:nvSpPr>
          <p:spPr bwMode="auto">
            <a:xfrm>
              <a:off x="192" y="336"/>
              <a:ext cx="3264" cy="326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48133" name="Freeform 9"/>
            <p:cNvSpPr>
              <a:spLocks/>
            </p:cNvSpPr>
            <p:nvPr/>
          </p:nvSpPr>
          <p:spPr bwMode="auto">
            <a:xfrm>
              <a:off x="1606" y="2054"/>
              <a:ext cx="76" cy="44"/>
            </a:xfrm>
            <a:custGeom>
              <a:avLst/>
              <a:gdLst>
                <a:gd name="T0" fmla="*/ 3 w 392"/>
                <a:gd name="T1" fmla="*/ 0 h 230"/>
                <a:gd name="T2" fmla="*/ 3 w 392"/>
                <a:gd name="T3" fmla="*/ 0 h 230"/>
                <a:gd name="T4" fmla="*/ 3 w 392"/>
                <a:gd name="T5" fmla="*/ 0 h 230"/>
                <a:gd name="T6" fmla="*/ 3 w 392"/>
                <a:gd name="T7" fmla="*/ 0 h 230"/>
                <a:gd name="T8" fmla="*/ 3 w 392"/>
                <a:gd name="T9" fmla="*/ 1 h 230"/>
                <a:gd name="T10" fmla="*/ 3 w 392"/>
                <a:gd name="T11" fmla="*/ 1 h 230"/>
                <a:gd name="T12" fmla="*/ 3 w 392"/>
                <a:gd name="T13" fmla="*/ 1 h 230"/>
                <a:gd name="T14" fmla="*/ 3 w 392"/>
                <a:gd name="T15" fmla="*/ 1 h 230"/>
                <a:gd name="T16" fmla="*/ 3 w 392"/>
                <a:gd name="T17" fmla="*/ 1 h 230"/>
                <a:gd name="T18" fmla="*/ 3 w 392"/>
                <a:gd name="T19" fmla="*/ 1 h 230"/>
                <a:gd name="T20" fmla="*/ 3 w 392"/>
                <a:gd name="T21" fmla="*/ 1 h 230"/>
                <a:gd name="T22" fmla="*/ 3 w 392"/>
                <a:gd name="T23" fmla="*/ 2 h 230"/>
                <a:gd name="T24" fmla="*/ 3 w 392"/>
                <a:gd name="T25" fmla="*/ 2 h 230"/>
                <a:gd name="T26" fmla="*/ 3 w 392"/>
                <a:gd name="T27" fmla="*/ 2 h 230"/>
                <a:gd name="T28" fmla="*/ 3 w 392"/>
                <a:gd name="T29" fmla="*/ 2 h 230"/>
                <a:gd name="T30" fmla="*/ 3 w 392"/>
                <a:gd name="T31" fmla="*/ 2 h 230"/>
                <a:gd name="T32" fmla="*/ 3 w 392"/>
                <a:gd name="T33" fmla="*/ 2 h 230"/>
                <a:gd name="T34" fmla="*/ 3 w 392"/>
                <a:gd name="T35" fmla="*/ 2 h 230"/>
                <a:gd name="T36" fmla="*/ 3 w 392"/>
                <a:gd name="T37" fmla="*/ 2 h 230"/>
                <a:gd name="T38" fmla="*/ 2 w 392"/>
                <a:gd name="T39" fmla="*/ 2 h 230"/>
                <a:gd name="T40" fmla="*/ 2 w 392"/>
                <a:gd name="T41" fmla="*/ 2 h 230"/>
                <a:gd name="T42" fmla="*/ 2 w 392"/>
                <a:gd name="T43" fmla="*/ 2 h 230"/>
                <a:gd name="T44" fmla="*/ 0 w 392"/>
                <a:gd name="T45" fmla="*/ 2 h 230"/>
                <a:gd name="T46" fmla="*/ 0 w 392"/>
                <a:gd name="T47" fmla="*/ 2 h 230"/>
                <a:gd name="T48" fmla="*/ 0 w 392"/>
                <a:gd name="T49" fmla="*/ 2 h 230"/>
                <a:gd name="T50" fmla="*/ 0 w 392"/>
                <a:gd name="T51" fmla="*/ 1 h 230"/>
                <a:gd name="T52" fmla="*/ 0 w 392"/>
                <a:gd name="T53" fmla="*/ 1 h 230"/>
                <a:gd name="T54" fmla="*/ 0 w 392"/>
                <a:gd name="T55" fmla="*/ 1 h 230"/>
                <a:gd name="T56" fmla="*/ 0 w 392"/>
                <a:gd name="T57" fmla="*/ 1 h 230"/>
                <a:gd name="T58" fmla="*/ 0 w 392"/>
                <a:gd name="T59" fmla="*/ 1 h 230"/>
                <a:gd name="T60" fmla="*/ 0 w 392"/>
                <a:gd name="T61" fmla="*/ 1 h 230"/>
                <a:gd name="T62" fmla="*/ 0 w 392"/>
                <a:gd name="T63" fmla="*/ 1 h 230"/>
                <a:gd name="T64" fmla="*/ 0 w 392"/>
                <a:gd name="T65" fmla="*/ 1 h 230"/>
                <a:gd name="T66" fmla="*/ 0 w 392"/>
                <a:gd name="T67" fmla="*/ 1 h 230"/>
                <a:gd name="T68" fmla="*/ 0 w 392"/>
                <a:gd name="T69" fmla="*/ 1 h 230"/>
                <a:gd name="T70" fmla="*/ 0 w 392"/>
                <a:gd name="T71" fmla="*/ 1 h 230"/>
                <a:gd name="T72" fmla="*/ 0 w 392"/>
                <a:gd name="T73" fmla="*/ 1 h 230"/>
                <a:gd name="T74" fmla="*/ 0 w 392"/>
                <a:gd name="T75" fmla="*/ 0 h 230"/>
                <a:gd name="T76" fmla="*/ 0 w 392"/>
                <a:gd name="T77" fmla="*/ 0 h 230"/>
                <a:gd name="T78" fmla="*/ 0 w 392"/>
                <a:gd name="T79" fmla="*/ 0 h 230"/>
                <a:gd name="T80" fmla="*/ 0 w 392"/>
                <a:gd name="T81" fmla="*/ 0 h 230"/>
                <a:gd name="T82" fmla="*/ 0 w 392"/>
                <a:gd name="T83" fmla="*/ 0 h 230"/>
                <a:gd name="T84" fmla="*/ 1 w 392"/>
                <a:gd name="T85" fmla="*/ 0 h 230"/>
                <a:gd name="T86" fmla="*/ 3 w 392"/>
                <a:gd name="T87" fmla="*/ 0 h 23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92"/>
                <a:gd name="T133" fmla="*/ 0 h 230"/>
                <a:gd name="T134" fmla="*/ 392 w 392"/>
                <a:gd name="T135" fmla="*/ 230 h 23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92" h="230">
                  <a:moveTo>
                    <a:pt x="377" y="0"/>
                  </a:moveTo>
                  <a:lnTo>
                    <a:pt x="378" y="21"/>
                  </a:lnTo>
                  <a:lnTo>
                    <a:pt x="378" y="40"/>
                  </a:lnTo>
                  <a:lnTo>
                    <a:pt x="380" y="58"/>
                  </a:lnTo>
                  <a:lnTo>
                    <a:pt x="381" y="75"/>
                  </a:lnTo>
                  <a:lnTo>
                    <a:pt x="386" y="104"/>
                  </a:lnTo>
                  <a:lnTo>
                    <a:pt x="390" y="130"/>
                  </a:lnTo>
                  <a:lnTo>
                    <a:pt x="392" y="151"/>
                  </a:lnTo>
                  <a:lnTo>
                    <a:pt x="392" y="169"/>
                  </a:lnTo>
                  <a:lnTo>
                    <a:pt x="392" y="175"/>
                  </a:lnTo>
                  <a:lnTo>
                    <a:pt x="390" y="183"/>
                  </a:lnTo>
                  <a:lnTo>
                    <a:pt x="387" y="188"/>
                  </a:lnTo>
                  <a:lnTo>
                    <a:pt x="382" y="194"/>
                  </a:lnTo>
                  <a:lnTo>
                    <a:pt x="377" y="198"/>
                  </a:lnTo>
                  <a:lnTo>
                    <a:pt x="369" y="203"/>
                  </a:lnTo>
                  <a:lnTo>
                    <a:pt x="361" y="206"/>
                  </a:lnTo>
                  <a:lnTo>
                    <a:pt x="351" y="209"/>
                  </a:lnTo>
                  <a:lnTo>
                    <a:pt x="338" y="211"/>
                  </a:lnTo>
                  <a:lnTo>
                    <a:pt x="324" y="213"/>
                  </a:lnTo>
                  <a:lnTo>
                    <a:pt x="307" y="216"/>
                  </a:lnTo>
                  <a:lnTo>
                    <a:pt x="289" y="218"/>
                  </a:lnTo>
                  <a:lnTo>
                    <a:pt x="188" y="224"/>
                  </a:lnTo>
                  <a:lnTo>
                    <a:pt x="41" y="230"/>
                  </a:lnTo>
                  <a:lnTo>
                    <a:pt x="35" y="223"/>
                  </a:lnTo>
                  <a:lnTo>
                    <a:pt x="21" y="202"/>
                  </a:lnTo>
                  <a:lnTo>
                    <a:pt x="13" y="186"/>
                  </a:lnTo>
                  <a:lnTo>
                    <a:pt x="6" y="169"/>
                  </a:lnTo>
                  <a:lnTo>
                    <a:pt x="3" y="159"/>
                  </a:lnTo>
                  <a:lnTo>
                    <a:pt x="1" y="148"/>
                  </a:lnTo>
                  <a:lnTo>
                    <a:pt x="0" y="137"/>
                  </a:lnTo>
                  <a:lnTo>
                    <a:pt x="0" y="125"/>
                  </a:lnTo>
                  <a:lnTo>
                    <a:pt x="0" y="114"/>
                  </a:lnTo>
                  <a:lnTo>
                    <a:pt x="1" y="103"/>
                  </a:lnTo>
                  <a:lnTo>
                    <a:pt x="2" y="94"/>
                  </a:lnTo>
                  <a:lnTo>
                    <a:pt x="3" y="85"/>
                  </a:lnTo>
                  <a:lnTo>
                    <a:pt x="5" y="77"/>
                  </a:lnTo>
                  <a:lnTo>
                    <a:pt x="9" y="69"/>
                  </a:lnTo>
                  <a:lnTo>
                    <a:pt x="12" y="62"/>
                  </a:lnTo>
                  <a:lnTo>
                    <a:pt x="15" y="54"/>
                  </a:lnTo>
                  <a:lnTo>
                    <a:pt x="24" y="41"/>
                  </a:lnTo>
                  <a:lnTo>
                    <a:pt x="35" y="28"/>
                  </a:lnTo>
                  <a:lnTo>
                    <a:pt x="48" y="14"/>
                  </a:lnTo>
                  <a:lnTo>
                    <a:pt x="63" y="0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8134" name="Freeform 10"/>
            <p:cNvSpPr>
              <a:spLocks/>
            </p:cNvSpPr>
            <p:nvPr/>
          </p:nvSpPr>
          <p:spPr bwMode="auto">
            <a:xfrm>
              <a:off x="1586" y="2049"/>
              <a:ext cx="203" cy="235"/>
            </a:xfrm>
            <a:custGeom>
              <a:avLst/>
              <a:gdLst>
                <a:gd name="T0" fmla="*/ 6 w 1056"/>
                <a:gd name="T1" fmla="*/ 1 h 1238"/>
                <a:gd name="T2" fmla="*/ 6 w 1056"/>
                <a:gd name="T3" fmla="*/ 1 h 1238"/>
                <a:gd name="T4" fmla="*/ 6 w 1056"/>
                <a:gd name="T5" fmla="*/ 1 h 1238"/>
                <a:gd name="T6" fmla="*/ 7 w 1056"/>
                <a:gd name="T7" fmla="*/ 2 h 1238"/>
                <a:gd name="T8" fmla="*/ 7 w 1056"/>
                <a:gd name="T9" fmla="*/ 2 h 1238"/>
                <a:gd name="T10" fmla="*/ 8 w 1056"/>
                <a:gd name="T11" fmla="*/ 1 h 1238"/>
                <a:gd name="T12" fmla="*/ 8 w 1056"/>
                <a:gd name="T13" fmla="*/ 2 h 1238"/>
                <a:gd name="T14" fmla="*/ 8 w 1056"/>
                <a:gd name="T15" fmla="*/ 2 h 1238"/>
                <a:gd name="T16" fmla="*/ 8 w 1056"/>
                <a:gd name="T17" fmla="*/ 2 h 1238"/>
                <a:gd name="T18" fmla="*/ 8 w 1056"/>
                <a:gd name="T19" fmla="*/ 2 h 1238"/>
                <a:gd name="T20" fmla="*/ 8 w 1056"/>
                <a:gd name="T21" fmla="*/ 3 h 1238"/>
                <a:gd name="T22" fmla="*/ 8 w 1056"/>
                <a:gd name="T23" fmla="*/ 3 h 1238"/>
                <a:gd name="T24" fmla="*/ 8 w 1056"/>
                <a:gd name="T25" fmla="*/ 4 h 1238"/>
                <a:gd name="T26" fmla="*/ 8 w 1056"/>
                <a:gd name="T27" fmla="*/ 4 h 1238"/>
                <a:gd name="T28" fmla="*/ 9 w 1056"/>
                <a:gd name="T29" fmla="*/ 5 h 1238"/>
                <a:gd name="T30" fmla="*/ 8 w 1056"/>
                <a:gd name="T31" fmla="*/ 5 h 1238"/>
                <a:gd name="T32" fmla="*/ 8 w 1056"/>
                <a:gd name="T33" fmla="*/ 6 h 1238"/>
                <a:gd name="T34" fmla="*/ 8 w 1056"/>
                <a:gd name="T35" fmla="*/ 7 h 1238"/>
                <a:gd name="T36" fmla="*/ 8 w 1056"/>
                <a:gd name="T37" fmla="*/ 7 h 1238"/>
                <a:gd name="T38" fmla="*/ 7 w 1056"/>
                <a:gd name="T39" fmla="*/ 7 h 1238"/>
                <a:gd name="T40" fmla="*/ 7 w 1056"/>
                <a:gd name="T41" fmla="*/ 7 h 1238"/>
                <a:gd name="T42" fmla="*/ 7 w 1056"/>
                <a:gd name="T43" fmla="*/ 7 h 1238"/>
                <a:gd name="T44" fmla="*/ 6 w 1056"/>
                <a:gd name="T45" fmla="*/ 7 h 1238"/>
                <a:gd name="T46" fmla="*/ 6 w 1056"/>
                <a:gd name="T47" fmla="*/ 7 h 1238"/>
                <a:gd name="T48" fmla="*/ 6 w 1056"/>
                <a:gd name="T49" fmla="*/ 7 h 1238"/>
                <a:gd name="T50" fmla="*/ 5 w 1056"/>
                <a:gd name="T51" fmla="*/ 7 h 1238"/>
                <a:gd name="T52" fmla="*/ 5 w 1056"/>
                <a:gd name="T53" fmla="*/ 7 h 1238"/>
                <a:gd name="T54" fmla="*/ 4 w 1056"/>
                <a:gd name="T55" fmla="*/ 7 h 1238"/>
                <a:gd name="T56" fmla="*/ 4 w 1056"/>
                <a:gd name="T57" fmla="*/ 8 h 1238"/>
                <a:gd name="T58" fmla="*/ 4 w 1056"/>
                <a:gd name="T59" fmla="*/ 8 h 1238"/>
                <a:gd name="T60" fmla="*/ 5 w 1056"/>
                <a:gd name="T61" fmla="*/ 9 h 1238"/>
                <a:gd name="T62" fmla="*/ 5 w 1056"/>
                <a:gd name="T63" fmla="*/ 9 h 1238"/>
                <a:gd name="T64" fmla="*/ 4 w 1056"/>
                <a:gd name="T65" fmla="*/ 9 h 1238"/>
                <a:gd name="T66" fmla="*/ 4 w 1056"/>
                <a:gd name="T67" fmla="*/ 9 h 1238"/>
                <a:gd name="T68" fmla="*/ 4 w 1056"/>
                <a:gd name="T69" fmla="*/ 10 h 1238"/>
                <a:gd name="T70" fmla="*/ 3 w 1056"/>
                <a:gd name="T71" fmla="*/ 9 h 1238"/>
                <a:gd name="T72" fmla="*/ 2 w 1056"/>
                <a:gd name="T73" fmla="*/ 9 h 1238"/>
                <a:gd name="T74" fmla="*/ 2 w 1056"/>
                <a:gd name="T75" fmla="*/ 8 h 1238"/>
                <a:gd name="T76" fmla="*/ 1 w 1056"/>
                <a:gd name="T77" fmla="*/ 7 h 1238"/>
                <a:gd name="T78" fmla="*/ 0 w 1056"/>
                <a:gd name="T79" fmla="*/ 6 h 1238"/>
                <a:gd name="T80" fmla="*/ 0 w 1056"/>
                <a:gd name="T81" fmla="*/ 5 h 1238"/>
                <a:gd name="T82" fmla="*/ 0 w 1056"/>
                <a:gd name="T83" fmla="*/ 5 h 1238"/>
                <a:gd name="T84" fmla="*/ 0 w 1056"/>
                <a:gd name="T85" fmla="*/ 4 h 1238"/>
                <a:gd name="T86" fmla="*/ 1 w 1056"/>
                <a:gd name="T87" fmla="*/ 3 h 1238"/>
                <a:gd name="T88" fmla="*/ 1 w 1056"/>
                <a:gd name="T89" fmla="*/ 3 h 1238"/>
                <a:gd name="T90" fmla="*/ 1 w 1056"/>
                <a:gd name="T91" fmla="*/ 2 h 1238"/>
                <a:gd name="T92" fmla="*/ 2 w 1056"/>
                <a:gd name="T93" fmla="*/ 2 h 1238"/>
                <a:gd name="T94" fmla="*/ 3 w 1056"/>
                <a:gd name="T95" fmla="*/ 2 h 1238"/>
                <a:gd name="T96" fmla="*/ 4 w 1056"/>
                <a:gd name="T97" fmla="*/ 2 h 1238"/>
                <a:gd name="T98" fmla="*/ 4 w 1056"/>
                <a:gd name="T99" fmla="*/ 2 h 1238"/>
                <a:gd name="T100" fmla="*/ 4 w 1056"/>
                <a:gd name="T101" fmla="*/ 1 h 1238"/>
                <a:gd name="T102" fmla="*/ 4 w 1056"/>
                <a:gd name="T103" fmla="*/ 0 h 123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56"/>
                <a:gd name="T157" fmla="*/ 0 h 1238"/>
                <a:gd name="T158" fmla="*/ 1056 w 1056"/>
                <a:gd name="T159" fmla="*/ 1238 h 123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56" h="1238">
                  <a:moveTo>
                    <a:pt x="797" y="22"/>
                  </a:moveTo>
                  <a:lnTo>
                    <a:pt x="793" y="28"/>
                  </a:lnTo>
                  <a:lnTo>
                    <a:pt x="783" y="48"/>
                  </a:lnTo>
                  <a:lnTo>
                    <a:pt x="777" y="61"/>
                  </a:lnTo>
                  <a:lnTo>
                    <a:pt x="773" y="75"/>
                  </a:lnTo>
                  <a:lnTo>
                    <a:pt x="769" y="92"/>
                  </a:lnTo>
                  <a:lnTo>
                    <a:pt x="765" y="108"/>
                  </a:lnTo>
                  <a:lnTo>
                    <a:pt x="764" y="117"/>
                  </a:lnTo>
                  <a:lnTo>
                    <a:pt x="764" y="124"/>
                  </a:lnTo>
                  <a:lnTo>
                    <a:pt x="765" y="133"/>
                  </a:lnTo>
                  <a:lnTo>
                    <a:pt x="766" y="142"/>
                  </a:lnTo>
                  <a:lnTo>
                    <a:pt x="769" y="149"/>
                  </a:lnTo>
                  <a:lnTo>
                    <a:pt x="771" y="157"/>
                  </a:lnTo>
                  <a:lnTo>
                    <a:pt x="774" y="165"/>
                  </a:lnTo>
                  <a:lnTo>
                    <a:pt x="779" y="172"/>
                  </a:lnTo>
                  <a:lnTo>
                    <a:pt x="785" y="179"/>
                  </a:lnTo>
                  <a:lnTo>
                    <a:pt x="791" y="185"/>
                  </a:lnTo>
                  <a:lnTo>
                    <a:pt x="800" y="191"/>
                  </a:lnTo>
                  <a:lnTo>
                    <a:pt x="809" y="196"/>
                  </a:lnTo>
                  <a:lnTo>
                    <a:pt x="820" y="201"/>
                  </a:lnTo>
                  <a:lnTo>
                    <a:pt x="832" y="205"/>
                  </a:lnTo>
                  <a:lnTo>
                    <a:pt x="845" y="208"/>
                  </a:lnTo>
                  <a:lnTo>
                    <a:pt x="860" y="210"/>
                  </a:lnTo>
                  <a:lnTo>
                    <a:pt x="867" y="207"/>
                  </a:lnTo>
                  <a:lnTo>
                    <a:pt x="886" y="200"/>
                  </a:lnTo>
                  <a:lnTo>
                    <a:pt x="898" y="195"/>
                  </a:lnTo>
                  <a:lnTo>
                    <a:pt x="911" y="191"/>
                  </a:lnTo>
                  <a:lnTo>
                    <a:pt x="927" y="186"/>
                  </a:lnTo>
                  <a:lnTo>
                    <a:pt x="941" y="184"/>
                  </a:lnTo>
                  <a:lnTo>
                    <a:pt x="956" y="183"/>
                  </a:lnTo>
                  <a:lnTo>
                    <a:pt x="969" y="184"/>
                  </a:lnTo>
                  <a:lnTo>
                    <a:pt x="976" y="185"/>
                  </a:lnTo>
                  <a:lnTo>
                    <a:pt x="982" y="186"/>
                  </a:lnTo>
                  <a:lnTo>
                    <a:pt x="988" y="190"/>
                  </a:lnTo>
                  <a:lnTo>
                    <a:pt x="993" y="193"/>
                  </a:lnTo>
                  <a:lnTo>
                    <a:pt x="997" y="196"/>
                  </a:lnTo>
                  <a:lnTo>
                    <a:pt x="1001" y="202"/>
                  </a:lnTo>
                  <a:lnTo>
                    <a:pt x="1004" y="207"/>
                  </a:lnTo>
                  <a:lnTo>
                    <a:pt x="1006" y="215"/>
                  </a:lnTo>
                  <a:lnTo>
                    <a:pt x="1008" y="222"/>
                  </a:lnTo>
                  <a:lnTo>
                    <a:pt x="1008" y="231"/>
                  </a:lnTo>
                  <a:lnTo>
                    <a:pt x="1008" y="241"/>
                  </a:lnTo>
                  <a:lnTo>
                    <a:pt x="1007" y="252"/>
                  </a:lnTo>
                  <a:lnTo>
                    <a:pt x="1016" y="256"/>
                  </a:lnTo>
                  <a:lnTo>
                    <a:pt x="1024" y="262"/>
                  </a:lnTo>
                  <a:lnTo>
                    <a:pt x="1029" y="267"/>
                  </a:lnTo>
                  <a:lnTo>
                    <a:pt x="1034" y="273"/>
                  </a:lnTo>
                  <a:lnTo>
                    <a:pt x="1038" y="279"/>
                  </a:lnTo>
                  <a:lnTo>
                    <a:pt x="1040" y="286"/>
                  </a:lnTo>
                  <a:lnTo>
                    <a:pt x="1041" y="292"/>
                  </a:lnTo>
                  <a:lnTo>
                    <a:pt x="1041" y="300"/>
                  </a:lnTo>
                  <a:lnTo>
                    <a:pt x="1040" y="307"/>
                  </a:lnTo>
                  <a:lnTo>
                    <a:pt x="1039" y="315"/>
                  </a:lnTo>
                  <a:lnTo>
                    <a:pt x="1036" y="323"/>
                  </a:lnTo>
                  <a:lnTo>
                    <a:pt x="1033" y="330"/>
                  </a:lnTo>
                  <a:lnTo>
                    <a:pt x="1025" y="347"/>
                  </a:lnTo>
                  <a:lnTo>
                    <a:pt x="1015" y="362"/>
                  </a:lnTo>
                  <a:lnTo>
                    <a:pt x="1003" y="378"/>
                  </a:lnTo>
                  <a:lnTo>
                    <a:pt x="991" y="392"/>
                  </a:lnTo>
                  <a:lnTo>
                    <a:pt x="980" y="406"/>
                  </a:lnTo>
                  <a:lnTo>
                    <a:pt x="968" y="418"/>
                  </a:lnTo>
                  <a:lnTo>
                    <a:pt x="951" y="435"/>
                  </a:lnTo>
                  <a:lnTo>
                    <a:pt x="944" y="442"/>
                  </a:lnTo>
                  <a:lnTo>
                    <a:pt x="949" y="447"/>
                  </a:lnTo>
                  <a:lnTo>
                    <a:pt x="966" y="462"/>
                  </a:lnTo>
                  <a:lnTo>
                    <a:pt x="977" y="473"/>
                  </a:lnTo>
                  <a:lnTo>
                    <a:pt x="988" y="486"/>
                  </a:lnTo>
                  <a:lnTo>
                    <a:pt x="1000" y="501"/>
                  </a:lnTo>
                  <a:lnTo>
                    <a:pt x="1012" y="517"/>
                  </a:lnTo>
                  <a:lnTo>
                    <a:pt x="1024" y="534"/>
                  </a:lnTo>
                  <a:lnTo>
                    <a:pt x="1033" y="553"/>
                  </a:lnTo>
                  <a:lnTo>
                    <a:pt x="1043" y="572"/>
                  </a:lnTo>
                  <a:lnTo>
                    <a:pt x="1050" y="592"/>
                  </a:lnTo>
                  <a:lnTo>
                    <a:pt x="1053" y="602"/>
                  </a:lnTo>
                  <a:lnTo>
                    <a:pt x="1054" y="612"/>
                  </a:lnTo>
                  <a:lnTo>
                    <a:pt x="1056" y="621"/>
                  </a:lnTo>
                  <a:lnTo>
                    <a:pt x="1056" y="632"/>
                  </a:lnTo>
                  <a:lnTo>
                    <a:pt x="1056" y="642"/>
                  </a:lnTo>
                  <a:lnTo>
                    <a:pt x="1054" y="652"/>
                  </a:lnTo>
                  <a:lnTo>
                    <a:pt x="1052" y="662"/>
                  </a:lnTo>
                  <a:lnTo>
                    <a:pt x="1049" y="671"/>
                  </a:lnTo>
                  <a:lnTo>
                    <a:pt x="1049" y="683"/>
                  </a:lnTo>
                  <a:lnTo>
                    <a:pt x="1046" y="714"/>
                  </a:lnTo>
                  <a:lnTo>
                    <a:pt x="1043" y="734"/>
                  </a:lnTo>
                  <a:lnTo>
                    <a:pt x="1040" y="755"/>
                  </a:lnTo>
                  <a:lnTo>
                    <a:pt x="1034" y="777"/>
                  </a:lnTo>
                  <a:lnTo>
                    <a:pt x="1028" y="800"/>
                  </a:lnTo>
                  <a:lnTo>
                    <a:pt x="1024" y="812"/>
                  </a:lnTo>
                  <a:lnTo>
                    <a:pt x="1019" y="823"/>
                  </a:lnTo>
                  <a:lnTo>
                    <a:pt x="1014" y="833"/>
                  </a:lnTo>
                  <a:lnTo>
                    <a:pt x="1007" y="843"/>
                  </a:lnTo>
                  <a:lnTo>
                    <a:pt x="1001" y="852"/>
                  </a:lnTo>
                  <a:lnTo>
                    <a:pt x="994" y="861"/>
                  </a:lnTo>
                  <a:lnTo>
                    <a:pt x="987" y="869"/>
                  </a:lnTo>
                  <a:lnTo>
                    <a:pt x="978" y="875"/>
                  </a:lnTo>
                  <a:lnTo>
                    <a:pt x="969" y="882"/>
                  </a:lnTo>
                  <a:lnTo>
                    <a:pt x="958" y="886"/>
                  </a:lnTo>
                  <a:lnTo>
                    <a:pt x="947" y="889"/>
                  </a:lnTo>
                  <a:lnTo>
                    <a:pt x="936" y="891"/>
                  </a:lnTo>
                  <a:lnTo>
                    <a:pt x="923" y="892"/>
                  </a:lnTo>
                  <a:lnTo>
                    <a:pt x="910" y="889"/>
                  </a:lnTo>
                  <a:lnTo>
                    <a:pt x="896" y="886"/>
                  </a:lnTo>
                  <a:lnTo>
                    <a:pt x="881" y="882"/>
                  </a:lnTo>
                  <a:lnTo>
                    <a:pt x="870" y="891"/>
                  </a:lnTo>
                  <a:lnTo>
                    <a:pt x="859" y="897"/>
                  </a:lnTo>
                  <a:lnTo>
                    <a:pt x="849" y="901"/>
                  </a:lnTo>
                  <a:lnTo>
                    <a:pt x="839" y="904"/>
                  </a:lnTo>
                  <a:lnTo>
                    <a:pt x="832" y="905"/>
                  </a:lnTo>
                  <a:lnTo>
                    <a:pt x="823" y="905"/>
                  </a:lnTo>
                  <a:lnTo>
                    <a:pt x="817" y="903"/>
                  </a:lnTo>
                  <a:lnTo>
                    <a:pt x="809" y="899"/>
                  </a:lnTo>
                  <a:lnTo>
                    <a:pt x="802" y="895"/>
                  </a:lnTo>
                  <a:lnTo>
                    <a:pt x="796" y="891"/>
                  </a:lnTo>
                  <a:lnTo>
                    <a:pt x="790" y="884"/>
                  </a:lnTo>
                  <a:lnTo>
                    <a:pt x="785" y="879"/>
                  </a:lnTo>
                  <a:lnTo>
                    <a:pt x="774" y="864"/>
                  </a:lnTo>
                  <a:lnTo>
                    <a:pt x="763" y="850"/>
                  </a:lnTo>
                  <a:lnTo>
                    <a:pt x="752" y="837"/>
                  </a:lnTo>
                  <a:lnTo>
                    <a:pt x="740" y="826"/>
                  </a:lnTo>
                  <a:lnTo>
                    <a:pt x="734" y="822"/>
                  </a:lnTo>
                  <a:lnTo>
                    <a:pt x="727" y="820"/>
                  </a:lnTo>
                  <a:lnTo>
                    <a:pt x="721" y="818"/>
                  </a:lnTo>
                  <a:lnTo>
                    <a:pt x="713" y="816"/>
                  </a:lnTo>
                  <a:lnTo>
                    <a:pt x="704" y="818"/>
                  </a:lnTo>
                  <a:lnTo>
                    <a:pt x="696" y="821"/>
                  </a:lnTo>
                  <a:lnTo>
                    <a:pt x="687" y="825"/>
                  </a:lnTo>
                  <a:lnTo>
                    <a:pt x="677" y="832"/>
                  </a:lnTo>
                  <a:lnTo>
                    <a:pt x="666" y="840"/>
                  </a:lnTo>
                  <a:lnTo>
                    <a:pt x="655" y="851"/>
                  </a:lnTo>
                  <a:lnTo>
                    <a:pt x="642" y="866"/>
                  </a:lnTo>
                  <a:lnTo>
                    <a:pt x="629" y="882"/>
                  </a:lnTo>
                  <a:lnTo>
                    <a:pt x="623" y="882"/>
                  </a:lnTo>
                  <a:lnTo>
                    <a:pt x="605" y="886"/>
                  </a:lnTo>
                  <a:lnTo>
                    <a:pt x="594" y="889"/>
                  </a:lnTo>
                  <a:lnTo>
                    <a:pt x="583" y="895"/>
                  </a:lnTo>
                  <a:lnTo>
                    <a:pt x="578" y="898"/>
                  </a:lnTo>
                  <a:lnTo>
                    <a:pt x="573" y="903"/>
                  </a:lnTo>
                  <a:lnTo>
                    <a:pt x="568" y="908"/>
                  </a:lnTo>
                  <a:lnTo>
                    <a:pt x="564" y="913"/>
                  </a:lnTo>
                  <a:lnTo>
                    <a:pt x="559" y="920"/>
                  </a:lnTo>
                  <a:lnTo>
                    <a:pt x="556" y="927"/>
                  </a:lnTo>
                  <a:lnTo>
                    <a:pt x="553" y="934"/>
                  </a:lnTo>
                  <a:lnTo>
                    <a:pt x="551" y="943"/>
                  </a:lnTo>
                  <a:lnTo>
                    <a:pt x="548" y="953"/>
                  </a:lnTo>
                  <a:lnTo>
                    <a:pt x="547" y="964"/>
                  </a:lnTo>
                  <a:lnTo>
                    <a:pt x="548" y="976"/>
                  </a:lnTo>
                  <a:lnTo>
                    <a:pt x="549" y="988"/>
                  </a:lnTo>
                  <a:lnTo>
                    <a:pt x="552" y="1002"/>
                  </a:lnTo>
                  <a:lnTo>
                    <a:pt x="555" y="1017"/>
                  </a:lnTo>
                  <a:lnTo>
                    <a:pt x="560" y="1033"/>
                  </a:lnTo>
                  <a:lnTo>
                    <a:pt x="567" y="1051"/>
                  </a:lnTo>
                  <a:lnTo>
                    <a:pt x="575" y="1069"/>
                  </a:lnTo>
                  <a:lnTo>
                    <a:pt x="584" y="1089"/>
                  </a:lnTo>
                  <a:lnTo>
                    <a:pt x="595" y="1111"/>
                  </a:lnTo>
                  <a:lnTo>
                    <a:pt x="608" y="1134"/>
                  </a:lnTo>
                  <a:lnTo>
                    <a:pt x="604" y="1130"/>
                  </a:lnTo>
                  <a:lnTo>
                    <a:pt x="593" y="1124"/>
                  </a:lnTo>
                  <a:lnTo>
                    <a:pt x="585" y="1119"/>
                  </a:lnTo>
                  <a:lnTo>
                    <a:pt x="576" y="1117"/>
                  </a:lnTo>
                  <a:lnTo>
                    <a:pt x="565" y="1115"/>
                  </a:lnTo>
                  <a:lnTo>
                    <a:pt x="553" y="1115"/>
                  </a:lnTo>
                  <a:lnTo>
                    <a:pt x="546" y="1116"/>
                  </a:lnTo>
                  <a:lnTo>
                    <a:pt x="540" y="1117"/>
                  </a:lnTo>
                  <a:lnTo>
                    <a:pt x="532" y="1119"/>
                  </a:lnTo>
                  <a:lnTo>
                    <a:pt x="526" y="1123"/>
                  </a:lnTo>
                  <a:lnTo>
                    <a:pt x="518" y="1126"/>
                  </a:lnTo>
                  <a:lnTo>
                    <a:pt x="509" y="1130"/>
                  </a:lnTo>
                  <a:lnTo>
                    <a:pt x="502" y="1136"/>
                  </a:lnTo>
                  <a:lnTo>
                    <a:pt x="493" y="1142"/>
                  </a:lnTo>
                  <a:lnTo>
                    <a:pt x="484" y="1150"/>
                  </a:lnTo>
                  <a:lnTo>
                    <a:pt x="475" y="1159"/>
                  </a:lnTo>
                  <a:lnTo>
                    <a:pt x="467" y="1169"/>
                  </a:lnTo>
                  <a:lnTo>
                    <a:pt x="458" y="1179"/>
                  </a:lnTo>
                  <a:lnTo>
                    <a:pt x="448" y="1193"/>
                  </a:lnTo>
                  <a:lnTo>
                    <a:pt x="438" y="1207"/>
                  </a:lnTo>
                  <a:lnTo>
                    <a:pt x="429" y="1222"/>
                  </a:lnTo>
                  <a:lnTo>
                    <a:pt x="420" y="1238"/>
                  </a:lnTo>
                  <a:lnTo>
                    <a:pt x="400" y="1220"/>
                  </a:lnTo>
                  <a:lnTo>
                    <a:pt x="377" y="1197"/>
                  </a:lnTo>
                  <a:lnTo>
                    <a:pt x="354" y="1174"/>
                  </a:lnTo>
                  <a:lnTo>
                    <a:pt x="336" y="1154"/>
                  </a:lnTo>
                  <a:lnTo>
                    <a:pt x="329" y="1134"/>
                  </a:lnTo>
                  <a:lnTo>
                    <a:pt x="322" y="1113"/>
                  </a:lnTo>
                  <a:lnTo>
                    <a:pt x="313" y="1094"/>
                  </a:lnTo>
                  <a:lnTo>
                    <a:pt x="303" y="1076"/>
                  </a:lnTo>
                  <a:lnTo>
                    <a:pt x="292" y="1058"/>
                  </a:lnTo>
                  <a:lnTo>
                    <a:pt x="281" y="1042"/>
                  </a:lnTo>
                  <a:lnTo>
                    <a:pt x="269" y="1026"/>
                  </a:lnTo>
                  <a:lnTo>
                    <a:pt x="256" y="1010"/>
                  </a:lnTo>
                  <a:lnTo>
                    <a:pt x="229" y="981"/>
                  </a:lnTo>
                  <a:lnTo>
                    <a:pt x="202" y="953"/>
                  </a:lnTo>
                  <a:lnTo>
                    <a:pt x="172" y="925"/>
                  </a:lnTo>
                  <a:lnTo>
                    <a:pt x="144" y="897"/>
                  </a:lnTo>
                  <a:lnTo>
                    <a:pt x="116" y="870"/>
                  </a:lnTo>
                  <a:lnTo>
                    <a:pt x="90" y="840"/>
                  </a:lnTo>
                  <a:lnTo>
                    <a:pt x="77" y="825"/>
                  </a:lnTo>
                  <a:lnTo>
                    <a:pt x="65" y="810"/>
                  </a:lnTo>
                  <a:lnTo>
                    <a:pt x="54" y="794"/>
                  </a:lnTo>
                  <a:lnTo>
                    <a:pt x="44" y="777"/>
                  </a:lnTo>
                  <a:lnTo>
                    <a:pt x="34" y="760"/>
                  </a:lnTo>
                  <a:lnTo>
                    <a:pt x="25" y="741"/>
                  </a:lnTo>
                  <a:lnTo>
                    <a:pt x="18" y="722"/>
                  </a:lnTo>
                  <a:lnTo>
                    <a:pt x="11" y="701"/>
                  </a:lnTo>
                  <a:lnTo>
                    <a:pt x="7" y="680"/>
                  </a:lnTo>
                  <a:lnTo>
                    <a:pt x="2" y="657"/>
                  </a:lnTo>
                  <a:lnTo>
                    <a:pt x="0" y="634"/>
                  </a:lnTo>
                  <a:lnTo>
                    <a:pt x="0" y="609"/>
                  </a:lnTo>
                  <a:lnTo>
                    <a:pt x="0" y="594"/>
                  </a:lnTo>
                  <a:lnTo>
                    <a:pt x="2" y="580"/>
                  </a:lnTo>
                  <a:lnTo>
                    <a:pt x="5" y="566"/>
                  </a:lnTo>
                  <a:lnTo>
                    <a:pt x="9" y="554"/>
                  </a:lnTo>
                  <a:lnTo>
                    <a:pt x="13" y="542"/>
                  </a:lnTo>
                  <a:lnTo>
                    <a:pt x="19" y="530"/>
                  </a:lnTo>
                  <a:lnTo>
                    <a:pt x="24" y="519"/>
                  </a:lnTo>
                  <a:lnTo>
                    <a:pt x="32" y="509"/>
                  </a:lnTo>
                  <a:lnTo>
                    <a:pt x="46" y="489"/>
                  </a:lnTo>
                  <a:lnTo>
                    <a:pt x="62" y="472"/>
                  </a:lnTo>
                  <a:lnTo>
                    <a:pt x="80" y="456"/>
                  </a:lnTo>
                  <a:lnTo>
                    <a:pt x="97" y="438"/>
                  </a:lnTo>
                  <a:lnTo>
                    <a:pt x="112" y="422"/>
                  </a:lnTo>
                  <a:lnTo>
                    <a:pt x="128" y="404"/>
                  </a:lnTo>
                  <a:lnTo>
                    <a:pt x="134" y="395"/>
                  </a:lnTo>
                  <a:lnTo>
                    <a:pt x="141" y="385"/>
                  </a:lnTo>
                  <a:lnTo>
                    <a:pt x="145" y="375"/>
                  </a:lnTo>
                  <a:lnTo>
                    <a:pt x="151" y="364"/>
                  </a:lnTo>
                  <a:lnTo>
                    <a:pt x="154" y="353"/>
                  </a:lnTo>
                  <a:lnTo>
                    <a:pt x="156" y="341"/>
                  </a:lnTo>
                  <a:lnTo>
                    <a:pt x="158" y="328"/>
                  </a:lnTo>
                  <a:lnTo>
                    <a:pt x="158" y="315"/>
                  </a:lnTo>
                  <a:lnTo>
                    <a:pt x="157" y="301"/>
                  </a:lnTo>
                  <a:lnTo>
                    <a:pt x="155" y="286"/>
                  </a:lnTo>
                  <a:lnTo>
                    <a:pt x="152" y="269"/>
                  </a:lnTo>
                  <a:lnTo>
                    <a:pt x="146" y="252"/>
                  </a:lnTo>
                  <a:lnTo>
                    <a:pt x="193" y="256"/>
                  </a:lnTo>
                  <a:lnTo>
                    <a:pt x="237" y="258"/>
                  </a:lnTo>
                  <a:lnTo>
                    <a:pt x="276" y="261"/>
                  </a:lnTo>
                  <a:lnTo>
                    <a:pt x="312" y="262"/>
                  </a:lnTo>
                  <a:lnTo>
                    <a:pt x="344" y="262"/>
                  </a:lnTo>
                  <a:lnTo>
                    <a:pt x="372" y="261"/>
                  </a:lnTo>
                  <a:lnTo>
                    <a:pt x="398" y="259"/>
                  </a:lnTo>
                  <a:lnTo>
                    <a:pt x="420" y="257"/>
                  </a:lnTo>
                  <a:lnTo>
                    <a:pt x="439" y="254"/>
                  </a:lnTo>
                  <a:lnTo>
                    <a:pt x="457" y="251"/>
                  </a:lnTo>
                  <a:lnTo>
                    <a:pt x="471" y="246"/>
                  </a:lnTo>
                  <a:lnTo>
                    <a:pt x="483" y="241"/>
                  </a:lnTo>
                  <a:lnTo>
                    <a:pt x="493" y="235"/>
                  </a:lnTo>
                  <a:lnTo>
                    <a:pt x="500" y="228"/>
                  </a:lnTo>
                  <a:lnTo>
                    <a:pt x="507" y="221"/>
                  </a:lnTo>
                  <a:lnTo>
                    <a:pt x="511" y="213"/>
                  </a:lnTo>
                  <a:lnTo>
                    <a:pt x="514" y="204"/>
                  </a:lnTo>
                  <a:lnTo>
                    <a:pt x="515" y="195"/>
                  </a:lnTo>
                  <a:lnTo>
                    <a:pt x="516" y="185"/>
                  </a:lnTo>
                  <a:lnTo>
                    <a:pt x="515" y="174"/>
                  </a:lnTo>
                  <a:lnTo>
                    <a:pt x="510" y="152"/>
                  </a:lnTo>
                  <a:lnTo>
                    <a:pt x="504" y="125"/>
                  </a:lnTo>
                  <a:lnTo>
                    <a:pt x="496" y="97"/>
                  </a:lnTo>
                  <a:lnTo>
                    <a:pt x="490" y="68"/>
                  </a:lnTo>
                  <a:lnTo>
                    <a:pt x="486" y="51"/>
                  </a:lnTo>
                  <a:lnTo>
                    <a:pt x="484" y="35"/>
                  </a:lnTo>
                  <a:lnTo>
                    <a:pt x="483" y="17"/>
                  </a:lnTo>
                  <a:lnTo>
                    <a:pt x="482" y="0"/>
                  </a:lnTo>
                  <a:lnTo>
                    <a:pt x="797" y="22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8135" name="Freeform 11"/>
            <p:cNvSpPr>
              <a:spLocks/>
            </p:cNvSpPr>
            <p:nvPr/>
          </p:nvSpPr>
          <p:spPr bwMode="auto">
            <a:xfrm>
              <a:off x="1586" y="2049"/>
              <a:ext cx="203" cy="235"/>
            </a:xfrm>
            <a:custGeom>
              <a:avLst/>
              <a:gdLst>
                <a:gd name="T0" fmla="*/ 6 w 1056"/>
                <a:gd name="T1" fmla="*/ 1 h 1238"/>
                <a:gd name="T2" fmla="*/ 6 w 1056"/>
                <a:gd name="T3" fmla="*/ 1 h 1238"/>
                <a:gd name="T4" fmla="*/ 6 w 1056"/>
                <a:gd name="T5" fmla="*/ 1 h 1238"/>
                <a:gd name="T6" fmla="*/ 7 w 1056"/>
                <a:gd name="T7" fmla="*/ 2 h 1238"/>
                <a:gd name="T8" fmla="*/ 7 w 1056"/>
                <a:gd name="T9" fmla="*/ 2 h 1238"/>
                <a:gd name="T10" fmla="*/ 8 w 1056"/>
                <a:gd name="T11" fmla="*/ 1 h 1238"/>
                <a:gd name="T12" fmla="*/ 8 w 1056"/>
                <a:gd name="T13" fmla="*/ 2 h 1238"/>
                <a:gd name="T14" fmla="*/ 8 w 1056"/>
                <a:gd name="T15" fmla="*/ 2 h 1238"/>
                <a:gd name="T16" fmla="*/ 8 w 1056"/>
                <a:gd name="T17" fmla="*/ 2 h 1238"/>
                <a:gd name="T18" fmla="*/ 8 w 1056"/>
                <a:gd name="T19" fmla="*/ 2 h 1238"/>
                <a:gd name="T20" fmla="*/ 8 w 1056"/>
                <a:gd name="T21" fmla="*/ 3 h 1238"/>
                <a:gd name="T22" fmla="*/ 8 w 1056"/>
                <a:gd name="T23" fmla="*/ 3 h 1238"/>
                <a:gd name="T24" fmla="*/ 8 w 1056"/>
                <a:gd name="T25" fmla="*/ 4 h 1238"/>
                <a:gd name="T26" fmla="*/ 8 w 1056"/>
                <a:gd name="T27" fmla="*/ 4 h 1238"/>
                <a:gd name="T28" fmla="*/ 9 w 1056"/>
                <a:gd name="T29" fmla="*/ 5 h 1238"/>
                <a:gd name="T30" fmla="*/ 8 w 1056"/>
                <a:gd name="T31" fmla="*/ 5 h 1238"/>
                <a:gd name="T32" fmla="*/ 8 w 1056"/>
                <a:gd name="T33" fmla="*/ 6 h 1238"/>
                <a:gd name="T34" fmla="*/ 8 w 1056"/>
                <a:gd name="T35" fmla="*/ 7 h 1238"/>
                <a:gd name="T36" fmla="*/ 8 w 1056"/>
                <a:gd name="T37" fmla="*/ 7 h 1238"/>
                <a:gd name="T38" fmla="*/ 7 w 1056"/>
                <a:gd name="T39" fmla="*/ 7 h 1238"/>
                <a:gd name="T40" fmla="*/ 7 w 1056"/>
                <a:gd name="T41" fmla="*/ 7 h 1238"/>
                <a:gd name="T42" fmla="*/ 7 w 1056"/>
                <a:gd name="T43" fmla="*/ 7 h 1238"/>
                <a:gd name="T44" fmla="*/ 6 w 1056"/>
                <a:gd name="T45" fmla="*/ 7 h 1238"/>
                <a:gd name="T46" fmla="*/ 6 w 1056"/>
                <a:gd name="T47" fmla="*/ 7 h 1238"/>
                <a:gd name="T48" fmla="*/ 6 w 1056"/>
                <a:gd name="T49" fmla="*/ 7 h 1238"/>
                <a:gd name="T50" fmla="*/ 5 w 1056"/>
                <a:gd name="T51" fmla="*/ 7 h 1238"/>
                <a:gd name="T52" fmla="*/ 5 w 1056"/>
                <a:gd name="T53" fmla="*/ 7 h 1238"/>
                <a:gd name="T54" fmla="*/ 4 w 1056"/>
                <a:gd name="T55" fmla="*/ 7 h 1238"/>
                <a:gd name="T56" fmla="*/ 4 w 1056"/>
                <a:gd name="T57" fmla="*/ 8 h 1238"/>
                <a:gd name="T58" fmla="*/ 4 w 1056"/>
                <a:gd name="T59" fmla="*/ 8 h 1238"/>
                <a:gd name="T60" fmla="*/ 5 w 1056"/>
                <a:gd name="T61" fmla="*/ 9 h 1238"/>
                <a:gd name="T62" fmla="*/ 5 w 1056"/>
                <a:gd name="T63" fmla="*/ 9 h 1238"/>
                <a:gd name="T64" fmla="*/ 4 w 1056"/>
                <a:gd name="T65" fmla="*/ 9 h 1238"/>
                <a:gd name="T66" fmla="*/ 4 w 1056"/>
                <a:gd name="T67" fmla="*/ 9 h 1238"/>
                <a:gd name="T68" fmla="*/ 4 w 1056"/>
                <a:gd name="T69" fmla="*/ 10 h 1238"/>
                <a:gd name="T70" fmla="*/ 3 w 1056"/>
                <a:gd name="T71" fmla="*/ 9 h 1238"/>
                <a:gd name="T72" fmla="*/ 2 w 1056"/>
                <a:gd name="T73" fmla="*/ 9 h 1238"/>
                <a:gd name="T74" fmla="*/ 2 w 1056"/>
                <a:gd name="T75" fmla="*/ 8 h 1238"/>
                <a:gd name="T76" fmla="*/ 1 w 1056"/>
                <a:gd name="T77" fmla="*/ 7 h 1238"/>
                <a:gd name="T78" fmla="*/ 0 w 1056"/>
                <a:gd name="T79" fmla="*/ 6 h 1238"/>
                <a:gd name="T80" fmla="*/ 0 w 1056"/>
                <a:gd name="T81" fmla="*/ 5 h 1238"/>
                <a:gd name="T82" fmla="*/ 0 w 1056"/>
                <a:gd name="T83" fmla="*/ 5 h 1238"/>
                <a:gd name="T84" fmla="*/ 0 w 1056"/>
                <a:gd name="T85" fmla="*/ 4 h 1238"/>
                <a:gd name="T86" fmla="*/ 1 w 1056"/>
                <a:gd name="T87" fmla="*/ 3 h 1238"/>
                <a:gd name="T88" fmla="*/ 1 w 1056"/>
                <a:gd name="T89" fmla="*/ 3 h 1238"/>
                <a:gd name="T90" fmla="*/ 1 w 1056"/>
                <a:gd name="T91" fmla="*/ 2 h 1238"/>
                <a:gd name="T92" fmla="*/ 2 w 1056"/>
                <a:gd name="T93" fmla="*/ 2 h 1238"/>
                <a:gd name="T94" fmla="*/ 3 w 1056"/>
                <a:gd name="T95" fmla="*/ 2 h 1238"/>
                <a:gd name="T96" fmla="*/ 4 w 1056"/>
                <a:gd name="T97" fmla="*/ 2 h 1238"/>
                <a:gd name="T98" fmla="*/ 4 w 1056"/>
                <a:gd name="T99" fmla="*/ 2 h 1238"/>
                <a:gd name="T100" fmla="*/ 4 w 1056"/>
                <a:gd name="T101" fmla="*/ 1 h 1238"/>
                <a:gd name="T102" fmla="*/ 4 w 1056"/>
                <a:gd name="T103" fmla="*/ 0 h 123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56"/>
                <a:gd name="T157" fmla="*/ 0 h 1238"/>
                <a:gd name="T158" fmla="*/ 1056 w 1056"/>
                <a:gd name="T159" fmla="*/ 1238 h 123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56" h="1238">
                  <a:moveTo>
                    <a:pt x="797" y="22"/>
                  </a:moveTo>
                  <a:lnTo>
                    <a:pt x="793" y="28"/>
                  </a:lnTo>
                  <a:lnTo>
                    <a:pt x="783" y="48"/>
                  </a:lnTo>
                  <a:lnTo>
                    <a:pt x="777" y="61"/>
                  </a:lnTo>
                  <a:lnTo>
                    <a:pt x="773" y="75"/>
                  </a:lnTo>
                  <a:lnTo>
                    <a:pt x="769" y="92"/>
                  </a:lnTo>
                  <a:lnTo>
                    <a:pt x="765" y="108"/>
                  </a:lnTo>
                  <a:lnTo>
                    <a:pt x="764" y="117"/>
                  </a:lnTo>
                  <a:lnTo>
                    <a:pt x="764" y="124"/>
                  </a:lnTo>
                  <a:lnTo>
                    <a:pt x="765" y="133"/>
                  </a:lnTo>
                  <a:lnTo>
                    <a:pt x="766" y="142"/>
                  </a:lnTo>
                  <a:lnTo>
                    <a:pt x="769" y="149"/>
                  </a:lnTo>
                  <a:lnTo>
                    <a:pt x="771" y="157"/>
                  </a:lnTo>
                  <a:lnTo>
                    <a:pt x="774" y="165"/>
                  </a:lnTo>
                  <a:lnTo>
                    <a:pt x="779" y="172"/>
                  </a:lnTo>
                  <a:lnTo>
                    <a:pt x="785" y="179"/>
                  </a:lnTo>
                  <a:lnTo>
                    <a:pt x="791" y="185"/>
                  </a:lnTo>
                  <a:lnTo>
                    <a:pt x="800" y="191"/>
                  </a:lnTo>
                  <a:lnTo>
                    <a:pt x="809" y="196"/>
                  </a:lnTo>
                  <a:lnTo>
                    <a:pt x="820" y="201"/>
                  </a:lnTo>
                  <a:lnTo>
                    <a:pt x="832" y="205"/>
                  </a:lnTo>
                  <a:lnTo>
                    <a:pt x="845" y="208"/>
                  </a:lnTo>
                  <a:lnTo>
                    <a:pt x="860" y="210"/>
                  </a:lnTo>
                  <a:lnTo>
                    <a:pt x="867" y="207"/>
                  </a:lnTo>
                  <a:lnTo>
                    <a:pt x="886" y="200"/>
                  </a:lnTo>
                  <a:lnTo>
                    <a:pt x="898" y="195"/>
                  </a:lnTo>
                  <a:lnTo>
                    <a:pt x="911" y="191"/>
                  </a:lnTo>
                  <a:lnTo>
                    <a:pt x="927" y="186"/>
                  </a:lnTo>
                  <a:lnTo>
                    <a:pt x="941" y="184"/>
                  </a:lnTo>
                  <a:lnTo>
                    <a:pt x="956" y="183"/>
                  </a:lnTo>
                  <a:lnTo>
                    <a:pt x="969" y="184"/>
                  </a:lnTo>
                  <a:lnTo>
                    <a:pt x="976" y="185"/>
                  </a:lnTo>
                  <a:lnTo>
                    <a:pt x="982" y="186"/>
                  </a:lnTo>
                  <a:lnTo>
                    <a:pt x="988" y="190"/>
                  </a:lnTo>
                  <a:lnTo>
                    <a:pt x="993" y="193"/>
                  </a:lnTo>
                  <a:lnTo>
                    <a:pt x="997" y="196"/>
                  </a:lnTo>
                  <a:lnTo>
                    <a:pt x="1001" y="202"/>
                  </a:lnTo>
                  <a:lnTo>
                    <a:pt x="1004" y="207"/>
                  </a:lnTo>
                  <a:lnTo>
                    <a:pt x="1006" y="215"/>
                  </a:lnTo>
                  <a:lnTo>
                    <a:pt x="1008" y="222"/>
                  </a:lnTo>
                  <a:lnTo>
                    <a:pt x="1008" y="231"/>
                  </a:lnTo>
                  <a:lnTo>
                    <a:pt x="1008" y="241"/>
                  </a:lnTo>
                  <a:lnTo>
                    <a:pt x="1007" y="252"/>
                  </a:lnTo>
                  <a:lnTo>
                    <a:pt x="1016" y="256"/>
                  </a:lnTo>
                  <a:lnTo>
                    <a:pt x="1024" y="262"/>
                  </a:lnTo>
                  <a:lnTo>
                    <a:pt x="1029" y="267"/>
                  </a:lnTo>
                  <a:lnTo>
                    <a:pt x="1034" y="273"/>
                  </a:lnTo>
                  <a:lnTo>
                    <a:pt x="1038" y="279"/>
                  </a:lnTo>
                  <a:lnTo>
                    <a:pt x="1040" y="286"/>
                  </a:lnTo>
                  <a:lnTo>
                    <a:pt x="1041" y="292"/>
                  </a:lnTo>
                  <a:lnTo>
                    <a:pt x="1041" y="300"/>
                  </a:lnTo>
                  <a:lnTo>
                    <a:pt x="1040" y="307"/>
                  </a:lnTo>
                  <a:lnTo>
                    <a:pt x="1039" y="315"/>
                  </a:lnTo>
                  <a:lnTo>
                    <a:pt x="1036" y="323"/>
                  </a:lnTo>
                  <a:lnTo>
                    <a:pt x="1033" y="330"/>
                  </a:lnTo>
                  <a:lnTo>
                    <a:pt x="1025" y="347"/>
                  </a:lnTo>
                  <a:lnTo>
                    <a:pt x="1015" y="362"/>
                  </a:lnTo>
                  <a:lnTo>
                    <a:pt x="1003" y="378"/>
                  </a:lnTo>
                  <a:lnTo>
                    <a:pt x="991" y="392"/>
                  </a:lnTo>
                  <a:lnTo>
                    <a:pt x="980" y="406"/>
                  </a:lnTo>
                  <a:lnTo>
                    <a:pt x="968" y="418"/>
                  </a:lnTo>
                  <a:lnTo>
                    <a:pt x="951" y="435"/>
                  </a:lnTo>
                  <a:lnTo>
                    <a:pt x="944" y="442"/>
                  </a:lnTo>
                  <a:lnTo>
                    <a:pt x="949" y="447"/>
                  </a:lnTo>
                  <a:lnTo>
                    <a:pt x="966" y="462"/>
                  </a:lnTo>
                  <a:lnTo>
                    <a:pt x="977" y="473"/>
                  </a:lnTo>
                  <a:lnTo>
                    <a:pt x="988" y="486"/>
                  </a:lnTo>
                  <a:lnTo>
                    <a:pt x="1000" y="501"/>
                  </a:lnTo>
                  <a:lnTo>
                    <a:pt x="1012" y="517"/>
                  </a:lnTo>
                  <a:lnTo>
                    <a:pt x="1024" y="534"/>
                  </a:lnTo>
                  <a:lnTo>
                    <a:pt x="1033" y="553"/>
                  </a:lnTo>
                  <a:lnTo>
                    <a:pt x="1043" y="572"/>
                  </a:lnTo>
                  <a:lnTo>
                    <a:pt x="1050" y="592"/>
                  </a:lnTo>
                  <a:lnTo>
                    <a:pt x="1053" y="602"/>
                  </a:lnTo>
                  <a:lnTo>
                    <a:pt x="1054" y="612"/>
                  </a:lnTo>
                  <a:lnTo>
                    <a:pt x="1056" y="621"/>
                  </a:lnTo>
                  <a:lnTo>
                    <a:pt x="1056" y="632"/>
                  </a:lnTo>
                  <a:lnTo>
                    <a:pt x="1056" y="642"/>
                  </a:lnTo>
                  <a:lnTo>
                    <a:pt x="1054" y="652"/>
                  </a:lnTo>
                  <a:lnTo>
                    <a:pt x="1052" y="662"/>
                  </a:lnTo>
                  <a:lnTo>
                    <a:pt x="1049" y="671"/>
                  </a:lnTo>
                  <a:lnTo>
                    <a:pt x="1049" y="683"/>
                  </a:lnTo>
                  <a:lnTo>
                    <a:pt x="1046" y="714"/>
                  </a:lnTo>
                  <a:lnTo>
                    <a:pt x="1043" y="734"/>
                  </a:lnTo>
                  <a:lnTo>
                    <a:pt x="1040" y="755"/>
                  </a:lnTo>
                  <a:lnTo>
                    <a:pt x="1034" y="777"/>
                  </a:lnTo>
                  <a:lnTo>
                    <a:pt x="1028" y="800"/>
                  </a:lnTo>
                  <a:lnTo>
                    <a:pt x="1024" y="812"/>
                  </a:lnTo>
                  <a:lnTo>
                    <a:pt x="1019" y="823"/>
                  </a:lnTo>
                  <a:lnTo>
                    <a:pt x="1014" y="833"/>
                  </a:lnTo>
                  <a:lnTo>
                    <a:pt x="1007" y="843"/>
                  </a:lnTo>
                  <a:lnTo>
                    <a:pt x="1001" y="852"/>
                  </a:lnTo>
                  <a:lnTo>
                    <a:pt x="994" y="861"/>
                  </a:lnTo>
                  <a:lnTo>
                    <a:pt x="987" y="869"/>
                  </a:lnTo>
                  <a:lnTo>
                    <a:pt x="978" y="875"/>
                  </a:lnTo>
                  <a:lnTo>
                    <a:pt x="969" y="882"/>
                  </a:lnTo>
                  <a:lnTo>
                    <a:pt x="958" y="886"/>
                  </a:lnTo>
                  <a:lnTo>
                    <a:pt x="947" y="889"/>
                  </a:lnTo>
                  <a:lnTo>
                    <a:pt x="936" y="891"/>
                  </a:lnTo>
                  <a:lnTo>
                    <a:pt x="923" y="892"/>
                  </a:lnTo>
                  <a:lnTo>
                    <a:pt x="910" y="889"/>
                  </a:lnTo>
                  <a:lnTo>
                    <a:pt x="896" y="886"/>
                  </a:lnTo>
                  <a:lnTo>
                    <a:pt x="881" y="882"/>
                  </a:lnTo>
                  <a:lnTo>
                    <a:pt x="870" y="891"/>
                  </a:lnTo>
                  <a:lnTo>
                    <a:pt x="859" y="897"/>
                  </a:lnTo>
                  <a:lnTo>
                    <a:pt x="849" y="901"/>
                  </a:lnTo>
                  <a:lnTo>
                    <a:pt x="839" y="904"/>
                  </a:lnTo>
                  <a:lnTo>
                    <a:pt x="832" y="905"/>
                  </a:lnTo>
                  <a:lnTo>
                    <a:pt x="823" y="905"/>
                  </a:lnTo>
                  <a:lnTo>
                    <a:pt x="817" y="903"/>
                  </a:lnTo>
                  <a:lnTo>
                    <a:pt x="809" y="899"/>
                  </a:lnTo>
                  <a:lnTo>
                    <a:pt x="802" y="895"/>
                  </a:lnTo>
                  <a:lnTo>
                    <a:pt x="796" y="891"/>
                  </a:lnTo>
                  <a:lnTo>
                    <a:pt x="790" y="884"/>
                  </a:lnTo>
                  <a:lnTo>
                    <a:pt x="785" y="879"/>
                  </a:lnTo>
                  <a:lnTo>
                    <a:pt x="774" y="864"/>
                  </a:lnTo>
                  <a:lnTo>
                    <a:pt x="763" y="850"/>
                  </a:lnTo>
                  <a:lnTo>
                    <a:pt x="752" y="837"/>
                  </a:lnTo>
                  <a:lnTo>
                    <a:pt x="740" y="826"/>
                  </a:lnTo>
                  <a:lnTo>
                    <a:pt x="734" y="822"/>
                  </a:lnTo>
                  <a:lnTo>
                    <a:pt x="727" y="820"/>
                  </a:lnTo>
                  <a:lnTo>
                    <a:pt x="721" y="818"/>
                  </a:lnTo>
                  <a:lnTo>
                    <a:pt x="713" y="816"/>
                  </a:lnTo>
                  <a:lnTo>
                    <a:pt x="704" y="818"/>
                  </a:lnTo>
                  <a:lnTo>
                    <a:pt x="696" y="821"/>
                  </a:lnTo>
                  <a:lnTo>
                    <a:pt x="687" y="825"/>
                  </a:lnTo>
                  <a:lnTo>
                    <a:pt x="677" y="832"/>
                  </a:lnTo>
                  <a:lnTo>
                    <a:pt x="666" y="840"/>
                  </a:lnTo>
                  <a:lnTo>
                    <a:pt x="655" y="851"/>
                  </a:lnTo>
                  <a:lnTo>
                    <a:pt x="642" y="866"/>
                  </a:lnTo>
                  <a:lnTo>
                    <a:pt x="629" y="882"/>
                  </a:lnTo>
                  <a:lnTo>
                    <a:pt x="623" y="882"/>
                  </a:lnTo>
                  <a:lnTo>
                    <a:pt x="605" y="886"/>
                  </a:lnTo>
                  <a:lnTo>
                    <a:pt x="594" y="889"/>
                  </a:lnTo>
                  <a:lnTo>
                    <a:pt x="583" y="895"/>
                  </a:lnTo>
                  <a:lnTo>
                    <a:pt x="578" y="898"/>
                  </a:lnTo>
                  <a:lnTo>
                    <a:pt x="573" y="903"/>
                  </a:lnTo>
                  <a:lnTo>
                    <a:pt x="568" y="908"/>
                  </a:lnTo>
                  <a:lnTo>
                    <a:pt x="564" y="913"/>
                  </a:lnTo>
                  <a:lnTo>
                    <a:pt x="559" y="920"/>
                  </a:lnTo>
                  <a:lnTo>
                    <a:pt x="556" y="927"/>
                  </a:lnTo>
                  <a:lnTo>
                    <a:pt x="553" y="934"/>
                  </a:lnTo>
                  <a:lnTo>
                    <a:pt x="551" y="943"/>
                  </a:lnTo>
                  <a:lnTo>
                    <a:pt x="548" y="953"/>
                  </a:lnTo>
                  <a:lnTo>
                    <a:pt x="547" y="964"/>
                  </a:lnTo>
                  <a:lnTo>
                    <a:pt x="548" y="976"/>
                  </a:lnTo>
                  <a:lnTo>
                    <a:pt x="549" y="988"/>
                  </a:lnTo>
                  <a:lnTo>
                    <a:pt x="552" y="1002"/>
                  </a:lnTo>
                  <a:lnTo>
                    <a:pt x="555" y="1017"/>
                  </a:lnTo>
                  <a:lnTo>
                    <a:pt x="560" y="1033"/>
                  </a:lnTo>
                  <a:lnTo>
                    <a:pt x="567" y="1051"/>
                  </a:lnTo>
                  <a:lnTo>
                    <a:pt x="575" y="1069"/>
                  </a:lnTo>
                  <a:lnTo>
                    <a:pt x="584" y="1089"/>
                  </a:lnTo>
                  <a:lnTo>
                    <a:pt x="595" y="1111"/>
                  </a:lnTo>
                  <a:lnTo>
                    <a:pt x="608" y="1134"/>
                  </a:lnTo>
                  <a:lnTo>
                    <a:pt x="604" y="1130"/>
                  </a:lnTo>
                  <a:lnTo>
                    <a:pt x="593" y="1124"/>
                  </a:lnTo>
                  <a:lnTo>
                    <a:pt x="585" y="1119"/>
                  </a:lnTo>
                  <a:lnTo>
                    <a:pt x="576" y="1117"/>
                  </a:lnTo>
                  <a:lnTo>
                    <a:pt x="565" y="1115"/>
                  </a:lnTo>
                  <a:lnTo>
                    <a:pt x="553" y="1115"/>
                  </a:lnTo>
                  <a:lnTo>
                    <a:pt x="546" y="1116"/>
                  </a:lnTo>
                  <a:lnTo>
                    <a:pt x="540" y="1117"/>
                  </a:lnTo>
                  <a:lnTo>
                    <a:pt x="532" y="1119"/>
                  </a:lnTo>
                  <a:lnTo>
                    <a:pt x="526" y="1123"/>
                  </a:lnTo>
                  <a:lnTo>
                    <a:pt x="518" y="1126"/>
                  </a:lnTo>
                  <a:lnTo>
                    <a:pt x="509" y="1130"/>
                  </a:lnTo>
                  <a:lnTo>
                    <a:pt x="502" y="1136"/>
                  </a:lnTo>
                  <a:lnTo>
                    <a:pt x="493" y="1142"/>
                  </a:lnTo>
                  <a:lnTo>
                    <a:pt x="484" y="1150"/>
                  </a:lnTo>
                  <a:lnTo>
                    <a:pt x="475" y="1159"/>
                  </a:lnTo>
                  <a:lnTo>
                    <a:pt x="467" y="1169"/>
                  </a:lnTo>
                  <a:lnTo>
                    <a:pt x="458" y="1179"/>
                  </a:lnTo>
                  <a:lnTo>
                    <a:pt x="448" y="1193"/>
                  </a:lnTo>
                  <a:lnTo>
                    <a:pt x="438" y="1207"/>
                  </a:lnTo>
                  <a:lnTo>
                    <a:pt x="429" y="1222"/>
                  </a:lnTo>
                  <a:lnTo>
                    <a:pt x="420" y="1238"/>
                  </a:lnTo>
                  <a:lnTo>
                    <a:pt x="400" y="1220"/>
                  </a:lnTo>
                  <a:lnTo>
                    <a:pt x="377" y="1197"/>
                  </a:lnTo>
                  <a:lnTo>
                    <a:pt x="354" y="1174"/>
                  </a:lnTo>
                  <a:lnTo>
                    <a:pt x="336" y="1154"/>
                  </a:lnTo>
                  <a:lnTo>
                    <a:pt x="329" y="1134"/>
                  </a:lnTo>
                  <a:lnTo>
                    <a:pt x="322" y="1113"/>
                  </a:lnTo>
                  <a:lnTo>
                    <a:pt x="313" y="1094"/>
                  </a:lnTo>
                  <a:lnTo>
                    <a:pt x="303" y="1076"/>
                  </a:lnTo>
                  <a:lnTo>
                    <a:pt x="292" y="1058"/>
                  </a:lnTo>
                  <a:lnTo>
                    <a:pt x="281" y="1042"/>
                  </a:lnTo>
                  <a:lnTo>
                    <a:pt x="269" y="1026"/>
                  </a:lnTo>
                  <a:lnTo>
                    <a:pt x="256" y="1010"/>
                  </a:lnTo>
                  <a:lnTo>
                    <a:pt x="229" y="981"/>
                  </a:lnTo>
                  <a:lnTo>
                    <a:pt x="202" y="953"/>
                  </a:lnTo>
                  <a:lnTo>
                    <a:pt x="172" y="925"/>
                  </a:lnTo>
                  <a:lnTo>
                    <a:pt x="144" y="897"/>
                  </a:lnTo>
                  <a:lnTo>
                    <a:pt x="116" y="870"/>
                  </a:lnTo>
                  <a:lnTo>
                    <a:pt x="90" y="840"/>
                  </a:lnTo>
                  <a:lnTo>
                    <a:pt x="77" y="825"/>
                  </a:lnTo>
                  <a:lnTo>
                    <a:pt x="65" y="810"/>
                  </a:lnTo>
                  <a:lnTo>
                    <a:pt x="54" y="794"/>
                  </a:lnTo>
                  <a:lnTo>
                    <a:pt x="44" y="777"/>
                  </a:lnTo>
                  <a:lnTo>
                    <a:pt x="34" y="760"/>
                  </a:lnTo>
                  <a:lnTo>
                    <a:pt x="25" y="741"/>
                  </a:lnTo>
                  <a:lnTo>
                    <a:pt x="18" y="722"/>
                  </a:lnTo>
                  <a:lnTo>
                    <a:pt x="11" y="701"/>
                  </a:lnTo>
                  <a:lnTo>
                    <a:pt x="7" y="680"/>
                  </a:lnTo>
                  <a:lnTo>
                    <a:pt x="2" y="657"/>
                  </a:lnTo>
                  <a:lnTo>
                    <a:pt x="0" y="634"/>
                  </a:lnTo>
                  <a:lnTo>
                    <a:pt x="0" y="609"/>
                  </a:lnTo>
                  <a:lnTo>
                    <a:pt x="0" y="594"/>
                  </a:lnTo>
                  <a:lnTo>
                    <a:pt x="2" y="580"/>
                  </a:lnTo>
                  <a:lnTo>
                    <a:pt x="5" y="566"/>
                  </a:lnTo>
                  <a:lnTo>
                    <a:pt x="9" y="554"/>
                  </a:lnTo>
                  <a:lnTo>
                    <a:pt x="13" y="542"/>
                  </a:lnTo>
                  <a:lnTo>
                    <a:pt x="19" y="530"/>
                  </a:lnTo>
                  <a:lnTo>
                    <a:pt x="24" y="519"/>
                  </a:lnTo>
                  <a:lnTo>
                    <a:pt x="32" y="509"/>
                  </a:lnTo>
                  <a:lnTo>
                    <a:pt x="46" y="489"/>
                  </a:lnTo>
                  <a:lnTo>
                    <a:pt x="62" y="472"/>
                  </a:lnTo>
                  <a:lnTo>
                    <a:pt x="80" y="456"/>
                  </a:lnTo>
                  <a:lnTo>
                    <a:pt x="97" y="438"/>
                  </a:lnTo>
                  <a:lnTo>
                    <a:pt x="112" y="422"/>
                  </a:lnTo>
                  <a:lnTo>
                    <a:pt x="128" y="404"/>
                  </a:lnTo>
                  <a:lnTo>
                    <a:pt x="134" y="395"/>
                  </a:lnTo>
                  <a:lnTo>
                    <a:pt x="141" y="385"/>
                  </a:lnTo>
                  <a:lnTo>
                    <a:pt x="145" y="375"/>
                  </a:lnTo>
                  <a:lnTo>
                    <a:pt x="151" y="364"/>
                  </a:lnTo>
                  <a:lnTo>
                    <a:pt x="154" y="353"/>
                  </a:lnTo>
                  <a:lnTo>
                    <a:pt x="156" y="341"/>
                  </a:lnTo>
                  <a:lnTo>
                    <a:pt x="158" y="328"/>
                  </a:lnTo>
                  <a:lnTo>
                    <a:pt x="158" y="315"/>
                  </a:lnTo>
                  <a:lnTo>
                    <a:pt x="157" y="301"/>
                  </a:lnTo>
                  <a:lnTo>
                    <a:pt x="155" y="286"/>
                  </a:lnTo>
                  <a:lnTo>
                    <a:pt x="152" y="269"/>
                  </a:lnTo>
                  <a:lnTo>
                    <a:pt x="146" y="252"/>
                  </a:lnTo>
                  <a:lnTo>
                    <a:pt x="193" y="256"/>
                  </a:lnTo>
                  <a:lnTo>
                    <a:pt x="237" y="258"/>
                  </a:lnTo>
                  <a:lnTo>
                    <a:pt x="276" y="261"/>
                  </a:lnTo>
                  <a:lnTo>
                    <a:pt x="312" y="262"/>
                  </a:lnTo>
                  <a:lnTo>
                    <a:pt x="344" y="262"/>
                  </a:lnTo>
                  <a:lnTo>
                    <a:pt x="372" y="261"/>
                  </a:lnTo>
                  <a:lnTo>
                    <a:pt x="398" y="259"/>
                  </a:lnTo>
                  <a:lnTo>
                    <a:pt x="420" y="257"/>
                  </a:lnTo>
                  <a:lnTo>
                    <a:pt x="439" y="254"/>
                  </a:lnTo>
                  <a:lnTo>
                    <a:pt x="457" y="251"/>
                  </a:lnTo>
                  <a:lnTo>
                    <a:pt x="471" y="246"/>
                  </a:lnTo>
                  <a:lnTo>
                    <a:pt x="483" y="241"/>
                  </a:lnTo>
                  <a:lnTo>
                    <a:pt x="493" y="235"/>
                  </a:lnTo>
                  <a:lnTo>
                    <a:pt x="500" y="228"/>
                  </a:lnTo>
                  <a:lnTo>
                    <a:pt x="507" y="221"/>
                  </a:lnTo>
                  <a:lnTo>
                    <a:pt x="511" y="213"/>
                  </a:lnTo>
                  <a:lnTo>
                    <a:pt x="514" y="204"/>
                  </a:lnTo>
                  <a:lnTo>
                    <a:pt x="515" y="195"/>
                  </a:lnTo>
                  <a:lnTo>
                    <a:pt x="516" y="185"/>
                  </a:lnTo>
                  <a:lnTo>
                    <a:pt x="515" y="174"/>
                  </a:lnTo>
                  <a:lnTo>
                    <a:pt x="510" y="152"/>
                  </a:lnTo>
                  <a:lnTo>
                    <a:pt x="504" y="125"/>
                  </a:lnTo>
                  <a:lnTo>
                    <a:pt x="496" y="97"/>
                  </a:lnTo>
                  <a:lnTo>
                    <a:pt x="490" y="68"/>
                  </a:lnTo>
                  <a:lnTo>
                    <a:pt x="486" y="51"/>
                  </a:lnTo>
                  <a:lnTo>
                    <a:pt x="484" y="35"/>
                  </a:lnTo>
                  <a:lnTo>
                    <a:pt x="483" y="17"/>
                  </a:lnTo>
                  <a:lnTo>
                    <a:pt x="482" y="0"/>
                  </a:lnTo>
                  <a:lnTo>
                    <a:pt x="797" y="22"/>
                  </a:lnTo>
                </a:path>
              </a:pathLst>
            </a:custGeom>
            <a:noFill/>
            <a:ln w="0">
              <a:solidFill>
                <a:srgbClr val="94939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8136" name="Freeform 12"/>
            <p:cNvSpPr>
              <a:spLocks/>
            </p:cNvSpPr>
            <p:nvPr/>
          </p:nvSpPr>
          <p:spPr bwMode="auto">
            <a:xfrm>
              <a:off x="1751" y="1268"/>
              <a:ext cx="338" cy="587"/>
            </a:xfrm>
            <a:custGeom>
              <a:avLst/>
              <a:gdLst>
                <a:gd name="T0" fmla="*/ 2 w 1762"/>
                <a:gd name="T1" fmla="*/ 3 h 3105"/>
                <a:gd name="T2" fmla="*/ 3 w 1762"/>
                <a:gd name="T3" fmla="*/ 4 h 3105"/>
                <a:gd name="T4" fmla="*/ 3 w 1762"/>
                <a:gd name="T5" fmla="*/ 5 h 3105"/>
                <a:gd name="T6" fmla="*/ 3 w 1762"/>
                <a:gd name="T7" fmla="*/ 5 h 3105"/>
                <a:gd name="T8" fmla="*/ 3 w 1762"/>
                <a:gd name="T9" fmla="*/ 6 h 3105"/>
                <a:gd name="T10" fmla="*/ 3 w 1762"/>
                <a:gd name="T11" fmla="*/ 9 h 3105"/>
                <a:gd name="T12" fmla="*/ 2 w 1762"/>
                <a:gd name="T13" fmla="*/ 10 h 3105"/>
                <a:gd name="T14" fmla="*/ 2 w 1762"/>
                <a:gd name="T15" fmla="*/ 10 h 3105"/>
                <a:gd name="T16" fmla="*/ 2 w 1762"/>
                <a:gd name="T17" fmla="*/ 11 h 3105"/>
                <a:gd name="T18" fmla="*/ 1 w 1762"/>
                <a:gd name="T19" fmla="*/ 12 h 3105"/>
                <a:gd name="T20" fmla="*/ 1 w 1762"/>
                <a:gd name="T21" fmla="*/ 12 h 3105"/>
                <a:gd name="T22" fmla="*/ 0 w 1762"/>
                <a:gd name="T23" fmla="*/ 13 h 3105"/>
                <a:gd name="T24" fmla="*/ 0 w 1762"/>
                <a:gd name="T25" fmla="*/ 15 h 3105"/>
                <a:gd name="T26" fmla="*/ 0 w 1762"/>
                <a:gd name="T27" fmla="*/ 15 h 3105"/>
                <a:gd name="T28" fmla="*/ 1 w 1762"/>
                <a:gd name="T29" fmla="*/ 16 h 3105"/>
                <a:gd name="T30" fmla="*/ 1 w 1762"/>
                <a:gd name="T31" fmla="*/ 16 h 3105"/>
                <a:gd name="T32" fmla="*/ 1 w 1762"/>
                <a:gd name="T33" fmla="*/ 17 h 3105"/>
                <a:gd name="T34" fmla="*/ 2 w 1762"/>
                <a:gd name="T35" fmla="*/ 17 h 3105"/>
                <a:gd name="T36" fmla="*/ 2 w 1762"/>
                <a:gd name="T37" fmla="*/ 17 h 3105"/>
                <a:gd name="T38" fmla="*/ 2 w 1762"/>
                <a:gd name="T39" fmla="*/ 18 h 3105"/>
                <a:gd name="T40" fmla="*/ 2 w 1762"/>
                <a:gd name="T41" fmla="*/ 19 h 3105"/>
                <a:gd name="T42" fmla="*/ 2 w 1762"/>
                <a:gd name="T43" fmla="*/ 20 h 3105"/>
                <a:gd name="T44" fmla="*/ 3 w 1762"/>
                <a:gd name="T45" fmla="*/ 21 h 3105"/>
                <a:gd name="T46" fmla="*/ 2 w 1762"/>
                <a:gd name="T47" fmla="*/ 21 h 3105"/>
                <a:gd name="T48" fmla="*/ 1 w 1762"/>
                <a:gd name="T49" fmla="*/ 21 h 3105"/>
                <a:gd name="T50" fmla="*/ 1 w 1762"/>
                <a:gd name="T51" fmla="*/ 21 h 3105"/>
                <a:gd name="T52" fmla="*/ 1 w 1762"/>
                <a:gd name="T53" fmla="*/ 21 h 3105"/>
                <a:gd name="T54" fmla="*/ 1 w 1762"/>
                <a:gd name="T55" fmla="*/ 22 h 3105"/>
                <a:gd name="T56" fmla="*/ 1 w 1762"/>
                <a:gd name="T57" fmla="*/ 22 h 3105"/>
                <a:gd name="T58" fmla="*/ 2 w 1762"/>
                <a:gd name="T59" fmla="*/ 23 h 3105"/>
                <a:gd name="T60" fmla="*/ 2 w 1762"/>
                <a:gd name="T61" fmla="*/ 24 h 3105"/>
                <a:gd name="T62" fmla="*/ 3 w 1762"/>
                <a:gd name="T63" fmla="*/ 24 h 3105"/>
                <a:gd name="T64" fmla="*/ 4 w 1762"/>
                <a:gd name="T65" fmla="*/ 25 h 3105"/>
                <a:gd name="T66" fmla="*/ 6 w 1762"/>
                <a:gd name="T67" fmla="*/ 24 h 3105"/>
                <a:gd name="T68" fmla="*/ 7 w 1762"/>
                <a:gd name="T69" fmla="*/ 24 h 3105"/>
                <a:gd name="T70" fmla="*/ 7 w 1762"/>
                <a:gd name="T71" fmla="*/ 24 h 3105"/>
                <a:gd name="T72" fmla="*/ 7 w 1762"/>
                <a:gd name="T73" fmla="*/ 23 h 3105"/>
                <a:gd name="T74" fmla="*/ 7 w 1762"/>
                <a:gd name="T75" fmla="*/ 23 h 3105"/>
                <a:gd name="T76" fmla="*/ 8 w 1762"/>
                <a:gd name="T77" fmla="*/ 23 h 3105"/>
                <a:gd name="T78" fmla="*/ 9 w 1762"/>
                <a:gd name="T79" fmla="*/ 22 h 3105"/>
                <a:gd name="T80" fmla="*/ 10 w 1762"/>
                <a:gd name="T81" fmla="*/ 22 h 3105"/>
                <a:gd name="T82" fmla="*/ 11 w 1762"/>
                <a:gd name="T83" fmla="*/ 21 h 3105"/>
                <a:gd name="T84" fmla="*/ 11 w 1762"/>
                <a:gd name="T85" fmla="*/ 20 h 3105"/>
                <a:gd name="T86" fmla="*/ 12 w 1762"/>
                <a:gd name="T87" fmla="*/ 20 h 3105"/>
                <a:gd name="T88" fmla="*/ 12 w 1762"/>
                <a:gd name="T89" fmla="*/ 19 h 3105"/>
                <a:gd name="T90" fmla="*/ 12 w 1762"/>
                <a:gd name="T91" fmla="*/ 17 h 3105"/>
                <a:gd name="T92" fmla="*/ 12 w 1762"/>
                <a:gd name="T93" fmla="*/ 17 h 3105"/>
                <a:gd name="T94" fmla="*/ 11 w 1762"/>
                <a:gd name="T95" fmla="*/ 16 h 3105"/>
                <a:gd name="T96" fmla="*/ 12 w 1762"/>
                <a:gd name="T97" fmla="*/ 16 h 3105"/>
                <a:gd name="T98" fmla="*/ 12 w 1762"/>
                <a:gd name="T99" fmla="*/ 15 h 3105"/>
                <a:gd name="T100" fmla="*/ 12 w 1762"/>
                <a:gd name="T101" fmla="*/ 14 h 3105"/>
                <a:gd name="T102" fmla="*/ 12 w 1762"/>
                <a:gd name="T103" fmla="*/ 13 h 3105"/>
                <a:gd name="T104" fmla="*/ 13 w 1762"/>
                <a:gd name="T105" fmla="*/ 13 h 3105"/>
                <a:gd name="T106" fmla="*/ 14 w 1762"/>
                <a:gd name="T107" fmla="*/ 12 h 3105"/>
                <a:gd name="T108" fmla="*/ 3 w 1762"/>
                <a:gd name="T109" fmla="*/ 0 h 3105"/>
                <a:gd name="T110" fmla="*/ 2 w 1762"/>
                <a:gd name="T111" fmla="*/ 0 h 3105"/>
                <a:gd name="T112" fmla="*/ 2 w 1762"/>
                <a:gd name="T113" fmla="*/ 1 h 310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762"/>
                <a:gd name="T172" fmla="*/ 0 h 3105"/>
                <a:gd name="T173" fmla="*/ 1762 w 1762"/>
                <a:gd name="T174" fmla="*/ 3105 h 310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762" h="3105">
                  <a:moveTo>
                    <a:pt x="252" y="84"/>
                  </a:moveTo>
                  <a:lnTo>
                    <a:pt x="231" y="335"/>
                  </a:lnTo>
                  <a:lnTo>
                    <a:pt x="247" y="363"/>
                  </a:lnTo>
                  <a:lnTo>
                    <a:pt x="263" y="388"/>
                  </a:lnTo>
                  <a:lnTo>
                    <a:pt x="276" y="412"/>
                  </a:lnTo>
                  <a:lnTo>
                    <a:pt x="289" y="434"/>
                  </a:lnTo>
                  <a:lnTo>
                    <a:pt x="299" y="454"/>
                  </a:lnTo>
                  <a:lnTo>
                    <a:pt x="309" y="475"/>
                  </a:lnTo>
                  <a:lnTo>
                    <a:pt x="316" y="494"/>
                  </a:lnTo>
                  <a:lnTo>
                    <a:pt x="324" y="511"/>
                  </a:lnTo>
                  <a:lnTo>
                    <a:pt x="329" y="527"/>
                  </a:lnTo>
                  <a:lnTo>
                    <a:pt x="334" y="543"/>
                  </a:lnTo>
                  <a:lnTo>
                    <a:pt x="337" y="557"/>
                  </a:lnTo>
                  <a:lnTo>
                    <a:pt x="340" y="571"/>
                  </a:lnTo>
                  <a:lnTo>
                    <a:pt x="342" y="584"/>
                  </a:lnTo>
                  <a:lnTo>
                    <a:pt x="343" y="596"/>
                  </a:lnTo>
                  <a:lnTo>
                    <a:pt x="343" y="608"/>
                  </a:lnTo>
                  <a:lnTo>
                    <a:pt x="343" y="619"/>
                  </a:lnTo>
                  <a:lnTo>
                    <a:pt x="341" y="640"/>
                  </a:lnTo>
                  <a:lnTo>
                    <a:pt x="338" y="659"/>
                  </a:lnTo>
                  <a:lnTo>
                    <a:pt x="334" y="678"/>
                  </a:lnTo>
                  <a:lnTo>
                    <a:pt x="328" y="695"/>
                  </a:lnTo>
                  <a:lnTo>
                    <a:pt x="323" y="714"/>
                  </a:lnTo>
                  <a:lnTo>
                    <a:pt x="318" y="733"/>
                  </a:lnTo>
                  <a:lnTo>
                    <a:pt x="316" y="754"/>
                  </a:lnTo>
                  <a:lnTo>
                    <a:pt x="315" y="776"/>
                  </a:lnTo>
                  <a:lnTo>
                    <a:pt x="316" y="912"/>
                  </a:lnTo>
                  <a:lnTo>
                    <a:pt x="318" y="1023"/>
                  </a:lnTo>
                  <a:lnTo>
                    <a:pt x="318" y="1072"/>
                  </a:lnTo>
                  <a:lnTo>
                    <a:pt x="317" y="1116"/>
                  </a:lnTo>
                  <a:lnTo>
                    <a:pt x="316" y="1137"/>
                  </a:lnTo>
                  <a:lnTo>
                    <a:pt x="314" y="1157"/>
                  </a:lnTo>
                  <a:lnTo>
                    <a:pt x="312" y="1177"/>
                  </a:lnTo>
                  <a:lnTo>
                    <a:pt x="310" y="1196"/>
                  </a:lnTo>
                  <a:lnTo>
                    <a:pt x="306" y="1214"/>
                  </a:lnTo>
                  <a:lnTo>
                    <a:pt x="302" y="1233"/>
                  </a:lnTo>
                  <a:lnTo>
                    <a:pt x="298" y="1250"/>
                  </a:lnTo>
                  <a:lnTo>
                    <a:pt x="292" y="1267"/>
                  </a:lnTo>
                  <a:lnTo>
                    <a:pt x="286" y="1285"/>
                  </a:lnTo>
                  <a:lnTo>
                    <a:pt x="279" y="1302"/>
                  </a:lnTo>
                  <a:lnTo>
                    <a:pt x="270" y="1320"/>
                  </a:lnTo>
                  <a:lnTo>
                    <a:pt x="262" y="1337"/>
                  </a:lnTo>
                  <a:lnTo>
                    <a:pt x="251" y="1355"/>
                  </a:lnTo>
                  <a:lnTo>
                    <a:pt x="240" y="1372"/>
                  </a:lnTo>
                  <a:lnTo>
                    <a:pt x="228" y="1391"/>
                  </a:lnTo>
                  <a:lnTo>
                    <a:pt x="214" y="1409"/>
                  </a:lnTo>
                  <a:lnTo>
                    <a:pt x="200" y="1428"/>
                  </a:lnTo>
                  <a:lnTo>
                    <a:pt x="183" y="1448"/>
                  </a:lnTo>
                  <a:lnTo>
                    <a:pt x="166" y="1468"/>
                  </a:lnTo>
                  <a:lnTo>
                    <a:pt x="147" y="1490"/>
                  </a:lnTo>
                  <a:lnTo>
                    <a:pt x="135" y="1502"/>
                  </a:lnTo>
                  <a:lnTo>
                    <a:pt x="124" y="1515"/>
                  </a:lnTo>
                  <a:lnTo>
                    <a:pt x="115" y="1529"/>
                  </a:lnTo>
                  <a:lnTo>
                    <a:pt x="106" y="1543"/>
                  </a:lnTo>
                  <a:lnTo>
                    <a:pt x="97" y="1557"/>
                  </a:lnTo>
                  <a:lnTo>
                    <a:pt x="89" y="1574"/>
                  </a:lnTo>
                  <a:lnTo>
                    <a:pt x="83" y="1589"/>
                  </a:lnTo>
                  <a:lnTo>
                    <a:pt x="76" y="1605"/>
                  </a:lnTo>
                  <a:lnTo>
                    <a:pt x="65" y="1638"/>
                  </a:lnTo>
                  <a:lnTo>
                    <a:pt x="56" y="1672"/>
                  </a:lnTo>
                  <a:lnTo>
                    <a:pt x="48" y="1706"/>
                  </a:lnTo>
                  <a:lnTo>
                    <a:pt x="42" y="1738"/>
                  </a:lnTo>
                  <a:lnTo>
                    <a:pt x="32" y="1800"/>
                  </a:lnTo>
                  <a:lnTo>
                    <a:pt x="23" y="1853"/>
                  </a:lnTo>
                  <a:lnTo>
                    <a:pt x="19" y="1873"/>
                  </a:lnTo>
                  <a:lnTo>
                    <a:pt x="13" y="1890"/>
                  </a:lnTo>
                  <a:lnTo>
                    <a:pt x="10" y="1897"/>
                  </a:lnTo>
                  <a:lnTo>
                    <a:pt x="7" y="1903"/>
                  </a:lnTo>
                  <a:lnTo>
                    <a:pt x="3" y="1906"/>
                  </a:lnTo>
                  <a:lnTo>
                    <a:pt x="0" y="1909"/>
                  </a:lnTo>
                  <a:lnTo>
                    <a:pt x="15" y="1931"/>
                  </a:lnTo>
                  <a:lnTo>
                    <a:pt x="31" y="1950"/>
                  </a:lnTo>
                  <a:lnTo>
                    <a:pt x="45" y="1966"/>
                  </a:lnTo>
                  <a:lnTo>
                    <a:pt x="58" y="1980"/>
                  </a:lnTo>
                  <a:lnTo>
                    <a:pt x="69" y="1993"/>
                  </a:lnTo>
                  <a:lnTo>
                    <a:pt x="76" y="2006"/>
                  </a:lnTo>
                  <a:lnTo>
                    <a:pt x="80" y="2013"/>
                  </a:lnTo>
                  <a:lnTo>
                    <a:pt x="82" y="2021"/>
                  </a:lnTo>
                  <a:lnTo>
                    <a:pt x="83" y="2027"/>
                  </a:lnTo>
                  <a:lnTo>
                    <a:pt x="84" y="2035"/>
                  </a:lnTo>
                  <a:lnTo>
                    <a:pt x="87" y="2037"/>
                  </a:lnTo>
                  <a:lnTo>
                    <a:pt x="98" y="2041"/>
                  </a:lnTo>
                  <a:lnTo>
                    <a:pt x="115" y="2049"/>
                  </a:lnTo>
                  <a:lnTo>
                    <a:pt x="136" y="2057"/>
                  </a:lnTo>
                  <a:lnTo>
                    <a:pt x="161" y="2064"/>
                  </a:lnTo>
                  <a:lnTo>
                    <a:pt x="190" y="2071"/>
                  </a:lnTo>
                  <a:lnTo>
                    <a:pt x="205" y="2073"/>
                  </a:lnTo>
                  <a:lnTo>
                    <a:pt x="220" y="2075"/>
                  </a:lnTo>
                  <a:lnTo>
                    <a:pt x="235" y="2076"/>
                  </a:lnTo>
                  <a:lnTo>
                    <a:pt x="252" y="2077"/>
                  </a:lnTo>
                  <a:lnTo>
                    <a:pt x="249" y="2082"/>
                  </a:lnTo>
                  <a:lnTo>
                    <a:pt x="245" y="2086"/>
                  </a:lnTo>
                  <a:lnTo>
                    <a:pt x="244" y="2091"/>
                  </a:lnTo>
                  <a:lnTo>
                    <a:pt x="243" y="2097"/>
                  </a:lnTo>
                  <a:lnTo>
                    <a:pt x="242" y="2110"/>
                  </a:lnTo>
                  <a:lnTo>
                    <a:pt x="244" y="2124"/>
                  </a:lnTo>
                  <a:lnTo>
                    <a:pt x="246" y="2141"/>
                  </a:lnTo>
                  <a:lnTo>
                    <a:pt x="249" y="2160"/>
                  </a:lnTo>
                  <a:lnTo>
                    <a:pt x="251" y="2181"/>
                  </a:lnTo>
                  <a:lnTo>
                    <a:pt x="252" y="2203"/>
                  </a:lnTo>
                  <a:lnTo>
                    <a:pt x="252" y="2234"/>
                  </a:lnTo>
                  <a:lnTo>
                    <a:pt x="254" y="2267"/>
                  </a:lnTo>
                  <a:lnTo>
                    <a:pt x="256" y="2299"/>
                  </a:lnTo>
                  <a:lnTo>
                    <a:pt x="259" y="2330"/>
                  </a:lnTo>
                  <a:lnTo>
                    <a:pt x="263" y="2362"/>
                  </a:lnTo>
                  <a:lnTo>
                    <a:pt x="268" y="2392"/>
                  </a:lnTo>
                  <a:lnTo>
                    <a:pt x="274" y="2422"/>
                  </a:lnTo>
                  <a:lnTo>
                    <a:pt x="280" y="2450"/>
                  </a:lnTo>
                  <a:lnTo>
                    <a:pt x="288" y="2476"/>
                  </a:lnTo>
                  <a:lnTo>
                    <a:pt x="295" y="2501"/>
                  </a:lnTo>
                  <a:lnTo>
                    <a:pt x="304" y="2524"/>
                  </a:lnTo>
                  <a:lnTo>
                    <a:pt x="314" y="2545"/>
                  </a:lnTo>
                  <a:lnTo>
                    <a:pt x="324" y="2563"/>
                  </a:lnTo>
                  <a:lnTo>
                    <a:pt x="334" y="2580"/>
                  </a:lnTo>
                  <a:lnTo>
                    <a:pt x="339" y="2586"/>
                  </a:lnTo>
                  <a:lnTo>
                    <a:pt x="344" y="2592"/>
                  </a:lnTo>
                  <a:lnTo>
                    <a:pt x="351" y="2597"/>
                  </a:lnTo>
                  <a:lnTo>
                    <a:pt x="356" y="2602"/>
                  </a:lnTo>
                  <a:lnTo>
                    <a:pt x="335" y="2601"/>
                  </a:lnTo>
                  <a:lnTo>
                    <a:pt x="303" y="2596"/>
                  </a:lnTo>
                  <a:lnTo>
                    <a:pt x="265" y="2593"/>
                  </a:lnTo>
                  <a:lnTo>
                    <a:pt x="226" y="2591"/>
                  </a:lnTo>
                  <a:lnTo>
                    <a:pt x="206" y="2592"/>
                  </a:lnTo>
                  <a:lnTo>
                    <a:pt x="188" y="2594"/>
                  </a:lnTo>
                  <a:lnTo>
                    <a:pt x="171" y="2597"/>
                  </a:lnTo>
                  <a:lnTo>
                    <a:pt x="156" y="2602"/>
                  </a:lnTo>
                  <a:lnTo>
                    <a:pt x="149" y="2605"/>
                  </a:lnTo>
                  <a:lnTo>
                    <a:pt x="143" y="2608"/>
                  </a:lnTo>
                  <a:lnTo>
                    <a:pt x="138" y="2613"/>
                  </a:lnTo>
                  <a:lnTo>
                    <a:pt x="134" y="2618"/>
                  </a:lnTo>
                  <a:lnTo>
                    <a:pt x="131" y="2623"/>
                  </a:lnTo>
                  <a:lnTo>
                    <a:pt x="128" y="2629"/>
                  </a:lnTo>
                  <a:lnTo>
                    <a:pt x="127" y="2636"/>
                  </a:lnTo>
                  <a:lnTo>
                    <a:pt x="125" y="2644"/>
                  </a:lnTo>
                  <a:lnTo>
                    <a:pt x="127" y="2663"/>
                  </a:lnTo>
                  <a:lnTo>
                    <a:pt x="128" y="2681"/>
                  </a:lnTo>
                  <a:lnTo>
                    <a:pt x="131" y="2698"/>
                  </a:lnTo>
                  <a:lnTo>
                    <a:pt x="135" y="2714"/>
                  </a:lnTo>
                  <a:lnTo>
                    <a:pt x="140" y="2728"/>
                  </a:lnTo>
                  <a:lnTo>
                    <a:pt x="145" y="2742"/>
                  </a:lnTo>
                  <a:lnTo>
                    <a:pt x="152" y="2756"/>
                  </a:lnTo>
                  <a:lnTo>
                    <a:pt x="158" y="2769"/>
                  </a:lnTo>
                  <a:lnTo>
                    <a:pt x="166" y="2781"/>
                  </a:lnTo>
                  <a:lnTo>
                    <a:pt x="174" y="2793"/>
                  </a:lnTo>
                  <a:lnTo>
                    <a:pt x="183" y="2804"/>
                  </a:lnTo>
                  <a:lnTo>
                    <a:pt x="192" y="2815"/>
                  </a:lnTo>
                  <a:lnTo>
                    <a:pt x="212" y="2837"/>
                  </a:lnTo>
                  <a:lnTo>
                    <a:pt x="231" y="2859"/>
                  </a:lnTo>
                  <a:lnTo>
                    <a:pt x="250" y="2881"/>
                  </a:lnTo>
                  <a:lnTo>
                    <a:pt x="269" y="2904"/>
                  </a:lnTo>
                  <a:lnTo>
                    <a:pt x="278" y="2917"/>
                  </a:lnTo>
                  <a:lnTo>
                    <a:pt x="287" y="2929"/>
                  </a:lnTo>
                  <a:lnTo>
                    <a:pt x="295" y="2943"/>
                  </a:lnTo>
                  <a:lnTo>
                    <a:pt x="303" y="2957"/>
                  </a:lnTo>
                  <a:lnTo>
                    <a:pt x="310" y="2971"/>
                  </a:lnTo>
                  <a:lnTo>
                    <a:pt x="316" y="2987"/>
                  </a:lnTo>
                  <a:lnTo>
                    <a:pt x="322" y="3004"/>
                  </a:lnTo>
                  <a:lnTo>
                    <a:pt x="327" y="3021"/>
                  </a:lnTo>
                  <a:lnTo>
                    <a:pt x="330" y="3041"/>
                  </a:lnTo>
                  <a:lnTo>
                    <a:pt x="334" y="3060"/>
                  </a:lnTo>
                  <a:lnTo>
                    <a:pt x="335" y="3082"/>
                  </a:lnTo>
                  <a:lnTo>
                    <a:pt x="336" y="3105"/>
                  </a:lnTo>
                  <a:lnTo>
                    <a:pt x="483" y="3105"/>
                  </a:lnTo>
                  <a:lnTo>
                    <a:pt x="498" y="3098"/>
                  </a:lnTo>
                  <a:lnTo>
                    <a:pt x="514" y="3091"/>
                  </a:lnTo>
                  <a:lnTo>
                    <a:pt x="532" y="3086"/>
                  </a:lnTo>
                  <a:lnTo>
                    <a:pt x="548" y="3080"/>
                  </a:lnTo>
                  <a:lnTo>
                    <a:pt x="583" y="3071"/>
                  </a:lnTo>
                  <a:lnTo>
                    <a:pt x="619" y="3064"/>
                  </a:lnTo>
                  <a:lnTo>
                    <a:pt x="689" y="3052"/>
                  </a:lnTo>
                  <a:lnTo>
                    <a:pt x="755" y="3040"/>
                  </a:lnTo>
                  <a:lnTo>
                    <a:pt x="771" y="3037"/>
                  </a:lnTo>
                  <a:lnTo>
                    <a:pt x="786" y="3032"/>
                  </a:lnTo>
                  <a:lnTo>
                    <a:pt x="800" y="3028"/>
                  </a:lnTo>
                  <a:lnTo>
                    <a:pt x="813" y="3022"/>
                  </a:lnTo>
                  <a:lnTo>
                    <a:pt x="826" y="3017"/>
                  </a:lnTo>
                  <a:lnTo>
                    <a:pt x="838" y="3011"/>
                  </a:lnTo>
                  <a:lnTo>
                    <a:pt x="850" y="3004"/>
                  </a:lnTo>
                  <a:lnTo>
                    <a:pt x="860" y="2996"/>
                  </a:lnTo>
                  <a:lnTo>
                    <a:pt x="870" y="2987"/>
                  </a:lnTo>
                  <a:lnTo>
                    <a:pt x="877" y="2978"/>
                  </a:lnTo>
                  <a:lnTo>
                    <a:pt x="885" y="2967"/>
                  </a:lnTo>
                  <a:lnTo>
                    <a:pt x="890" y="2955"/>
                  </a:lnTo>
                  <a:lnTo>
                    <a:pt x="896" y="2943"/>
                  </a:lnTo>
                  <a:lnTo>
                    <a:pt x="899" y="2928"/>
                  </a:lnTo>
                  <a:lnTo>
                    <a:pt x="901" y="2912"/>
                  </a:lnTo>
                  <a:lnTo>
                    <a:pt x="902" y="2896"/>
                  </a:lnTo>
                  <a:lnTo>
                    <a:pt x="902" y="2880"/>
                  </a:lnTo>
                  <a:lnTo>
                    <a:pt x="902" y="2864"/>
                  </a:lnTo>
                  <a:lnTo>
                    <a:pt x="902" y="2848"/>
                  </a:lnTo>
                  <a:lnTo>
                    <a:pt x="902" y="2833"/>
                  </a:lnTo>
                  <a:lnTo>
                    <a:pt x="944" y="2839"/>
                  </a:lnTo>
                  <a:lnTo>
                    <a:pt x="982" y="2842"/>
                  </a:lnTo>
                  <a:lnTo>
                    <a:pt x="1017" y="2842"/>
                  </a:lnTo>
                  <a:lnTo>
                    <a:pt x="1050" y="2840"/>
                  </a:lnTo>
                  <a:lnTo>
                    <a:pt x="1079" y="2836"/>
                  </a:lnTo>
                  <a:lnTo>
                    <a:pt x="1106" y="2828"/>
                  </a:lnTo>
                  <a:lnTo>
                    <a:pt x="1131" y="2820"/>
                  </a:lnTo>
                  <a:lnTo>
                    <a:pt x="1154" y="2809"/>
                  </a:lnTo>
                  <a:lnTo>
                    <a:pt x="1175" y="2797"/>
                  </a:lnTo>
                  <a:lnTo>
                    <a:pt x="1195" y="2783"/>
                  </a:lnTo>
                  <a:lnTo>
                    <a:pt x="1212" y="2766"/>
                  </a:lnTo>
                  <a:lnTo>
                    <a:pt x="1228" y="2750"/>
                  </a:lnTo>
                  <a:lnTo>
                    <a:pt x="1244" y="2732"/>
                  </a:lnTo>
                  <a:lnTo>
                    <a:pt x="1258" y="2714"/>
                  </a:lnTo>
                  <a:lnTo>
                    <a:pt x="1272" y="2694"/>
                  </a:lnTo>
                  <a:lnTo>
                    <a:pt x="1285" y="2675"/>
                  </a:lnTo>
                  <a:lnTo>
                    <a:pt x="1310" y="2635"/>
                  </a:lnTo>
                  <a:lnTo>
                    <a:pt x="1335" y="2596"/>
                  </a:lnTo>
                  <a:lnTo>
                    <a:pt x="1348" y="2578"/>
                  </a:lnTo>
                  <a:lnTo>
                    <a:pt x="1361" y="2559"/>
                  </a:lnTo>
                  <a:lnTo>
                    <a:pt x="1377" y="2542"/>
                  </a:lnTo>
                  <a:lnTo>
                    <a:pt x="1392" y="2525"/>
                  </a:lnTo>
                  <a:lnTo>
                    <a:pt x="1408" y="2510"/>
                  </a:lnTo>
                  <a:lnTo>
                    <a:pt x="1427" y="2497"/>
                  </a:lnTo>
                  <a:lnTo>
                    <a:pt x="1446" y="2485"/>
                  </a:lnTo>
                  <a:lnTo>
                    <a:pt x="1467" y="2474"/>
                  </a:lnTo>
                  <a:lnTo>
                    <a:pt x="1490" y="2466"/>
                  </a:lnTo>
                  <a:lnTo>
                    <a:pt x="1516" y="2460"/>
                  </a:lnTo>
                  <a:lnTo>
                    <a:pt x="1543" y="2457"/>
                  </a:lnTo>
                  <a:lnTo>
                    <a:pt x="1574" y="2454"/>
                  </a:lnTo>
                  <a:lnTo>
                    <a:pt x="1574" y="2434"/>
                  </a:lnTo>
                  <a:lnTo>
                    <a:pt x="1559" y="2406"/>
                  </a:lnTo>
                  <a:lnTo>
                    <a:pt x="1547" y="2379"/>
                  </a:lnTo>
                  <a:lnTo>
                    <a:pt x="1536" y="2352"/>
                  </a:lnTo>
                  <a:lnTo>
                    <a:pt x="1527" y="2325"/>
                  </a:lnTo>
                  <a:lnTo>
                    <a:pt x="1511" y="2272"/>
                  </a:lnTo>
                  <a:lnTo>
                    <a:pt x="1497" y="2221"/>
                  </a:lnTo>
                  <a:lnTo>
                    <a:pt x="1490" y="2197"/>
                  </a:lnTo>
                  <a:lnTo>
                    <a:pt x="1482" y="2174"/>
                  </a:lnTo>
                  <a:lnTo>
                    <a:pt x="1474" y="2151"/>
                  </a:lnTo>
                  <a:lnTo>
                    <a:pt x="1464" y="2130"/>
                  </a:lnTo>
                  <a:lnTo>
                    <a:pt x="1458" y="2120"/>
                  </a:lnTo>
                  <a:lnTo>
                    <a:pt x="1453" y="2110"/>
                  </a:lnTo>
                  <a:lnTo>
                    <a:pt x="1446" y="2100"/>
                  </a:lnTo>
                  <a:lnTo>
                    <a:pt x="1440" y="2090"/>
                  </a:lnTo>
                  <a:lnTo>
                    <a:pt x="1432" y="2082"/>
                  </a:lnTo>
                  <a:lnTo>
                    <a:pt x="1423" y="2073"/>
                  </a:lnTo>
                  <a:lnTo>
                    <a:pt x="1415" y="2064"/>
                  </a:lnTo>
                  <a:lnTo>
                    <a:pt x="1406" y="2057"/>
                  </a:lnTo>
                  <a:lnTo>
                    <a:pt x="1420" y="2040"/>
                  </a:lnTo>
                  <a:lnTo>
                    <a:pt x="1432" y="2025"/>
                  </a:lnTo>
                  <a:lnTo>
                    <a:pt x="1443" y="2009"/>
                  </a:lnTo>
                  <a:lnTo>
                    <a:pt x="1451" y="1992"/>
                  </a:lnTo>
                  <a:lnTo>
                    <a:pt x="1458" y="1976"/>
                  </a:lnTo>
                  <a:lnTo>
                    <a:pt x="1464" y="1960"/>
                  </a:lnTo>
                  <a:lnTo>
                    <a:pt x="1468" y="1942"/>
                  </a:lnTo>
                  <a:lnTo>
                    <a:pt x="1471" y="1925"/>
                  </a:lnTo>
                  <a:lnTo>
                    <a:pt x="1476" y="1889"/>
                  </a:lnTo>
                  <a:lnTo>
                    <a:pt x="1479" y="1850"/>
                  </a:lnTo>
                  <a:lnTo>
                    <a:pt x="1483" y="1808"/>
                  </a:lnTo>
                  <a:lnTo>
                    <a:pt x="1490" y="1762"/>
                  </a:lnTo>
                  <a:lnTo>
                    <a:pt x="1493" y="1749"/>
                  </a:lnTo>
                  <a:lnTo>
                    <a:pt x="1499" y="1735"/>
                  </a:lnTo>
                  <a:lnTo>
                    <a:pt x="1504" y="1723"/>
                  </a:lnTo>
                  <a:lnTo>
                    <a:pt x="1509" y="1710"/>
                  </a:lnTo>
                  <a:lnTo>
                    <a:pt x="1516" y="1698"/>
                  </a:lnTo>
                  <a:lnTo>
                    <a:pt x="1523" y="1686"/>
                  </a:lnTo>
                  <a:lnTo>
                    <a:pt x="1530" y="1675"/>
                  </a:lnTo>
                  <a:lnTo>
                    <a:pt x="1538" y="1664"/>
                  </a:lnTo>
                  <a:lnTo>
                    <a:pt x="1554" y="1642"/>
                  </a:lnTo>
                  <a:lnTo>
                    <a:pt x="1572" y="1623"/>
                  </a:lnTo>
                  <a:lnTo>
                    <a:pt x="1590" y="1604"/>
                  </a:lnTo>
                  <a:lnTo>
                    <a:pt x="1610" y="1587"/>
                  </a:lnTo>
                  <a:lnTo>
                    <a:pt x="1629" y="1570"/>
                  </a:lnTo>
                  <a:lnTo>
                    <a:pt x="1650" y="1555"/>
                  </a:lnTo>
                  <a:lnTo>
                    <a:pt x="1670" y="1542"/>
                  </a:lnTo>
                  <a:lnTo>
                    <a:pt x="1690" y="1529"/>
                  </a:lnTo>
                  <a:lnTo>
                    <a:pt x="1729" y="1507"/>
                  </a:lnTo>
                  <a:lnTo>
                    <a:pt x="1762" y="1490"/>
                  </a:lnTo>
                  <a:lnTo>
                    <a:pt x="1762" y="776"/>
                  </a:lnTo>
                  <a:lnTo>
                    <a:pt x="420" y="0"/>
                  </a:lnTo>
                  <a:lnTo>
                    <a:pt x="398" y="1"/>
                  </a:lnTo>
                  <a:lnTo>
                    <a:pt x="379" y="3"/>
                  </a:lnTo>
                  <a:lnTo>
                    <a:pt x="363" y="6"/>
                  </a:lnTo>
                  <a:lnTo>
                    <a:pt x="349" y="11"/>
                  </a:lnTo>
                  <a:lnTo>
                    <a:pt x="336" y="14"/>
                  </a:lnTo>
                  <a:lnTo>
                    <a:pt x="322" y="17"/>
                  </a:lnTo>
                  <a:lnTo>
                    <a:pt x="309" y="19"/>
                  </a:lnTo>
                  <a:lnTo>
                    <a:pt x="293" y="20"/>
                  </a:lnTo>
                  <a:lnTo>
                    <a:pt x="285" y="30"/>
                  </a:lnTo>
                  <a:lnTo>
                    <a:pt x="265" y="52"/>
                  </a:lnTo>
                  <a:lnTo>
                    <a:pt x="255" y="64"/>
                  </a:lnTo>
                  <a:lnTo>
                    <a:pt x="250" y="74"/>
                  </a:lnTo>
                  <a:lnTo>
                    <a:pt x="247" y="78"/>
                  </a:lnTo>
                  <a:lnTo>
                    <a:pt x="247" y="82"/>
                  </a:lnTo>
                  <a:lnTo>
                    <a:pt x="249" y="83"/>
                  </a:lnTo>
                  <a:lnTo>
                    <a:pt x="252" y="84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8137" name="Freeform 13"/>
            <p:cNvSpPr>
              <a:spLocks/>
            </p:cNvSpPr>
            <p:nvPr/>
          </p:nvSpPr>
          <p:spPr bwMode="auto">
            <a:xfrm>
              <a:off x="1751" y="1268"/>
              <a:ext cx="338" cy="587"/>
            </a:xfrm>
            <a:custGeom>
              <a:avLst/>
              <a:gdLst>
                <a:gd name="T0" fmla="*/ 2 w 1762"/>
                <a:gd name="T1" fmla="*/ 3 h 3105"/>
                <a:gd name="T2" fmla="*/ 3 w 1762"/>
                <a:gd name="T3" fmla="*/ 4 h 3105"/>
                <a:gd name="T4" fmla="*/ 3 w 1762"/>
                <a:gd name="T5" fmla="*/ 5 h 3105"/>
                <a:gd name="T6" fmla="*/ 3 w 1762"/>
                <a:gd name="T7" fmla="*/ 5 h 3105"/>
                <a:gd name="T8" fmla="*/ 3 w 1762"/>
                <a:gd name="T9" fmla="*/ 6 h 3105"/>
                <a:gd name="T10" fmla="*/ 3 w 1762"/>
                <a:gd name="T11" fmla="*/ 9 h 3105"/>
                <a:gd name="T12" fmla="*/ 2 w 1762"/>
                <a:gd name="T13" fmla="*/ 10 h 3105"/>
                <a:gd name="T14" fmla="*/ 2 w 1762"/>
                <a:gd name="T15" fmla="*/ 10 h 3105"/>
                <a:gd name="T16" fmla="*/ 2 w 1762"/>
                <a:gd name="T17" fmla="*/ 11 h 3105"/>
                <a:gd name="T18" fmla="*/ 1 w 1762"/>
                <a:gd name="T19" fmla="*/ 12 h 3105"/>
                <a:gd name="T20" fmla="*/ 1 w 1762"/>
                <a:gd name="T21" fmla="*/ 12 h 3105"/>
                <a:gd name="T22" fmla="*/ 0 w 1762"/>
                <a:gd name="T23" fmla="*/ 13 h 3105"/>
                <a:gd name="T24" fmla="*/ 0 w 1762"/>
                <a:gd name="T25" fmla="*/ 15 h 3105"/>
                <a:gd name="T26" fmla="*/ 0 w 1762"/>
                <a:gd name="T27" fmla="*/ 15 h 3105"/>
                <a:gd name="T28" fmla="*/ 1 w 1762"/>
                <a:gd name="T29" fmla="*/ 16 h 3105"/>
                <a:gd name="T30" fmla="*/ 1 w 1762"/>
                <a:gd name="T31" fmla="*/ 16 h 3105"/>
                <a:gd name="T32" fmla="*/ 1 w 1762"/>
                <a:gd name="T33" fmla="*/ 17 h 3105"/>
                <a:gd name="T34" fmla="*/ 2 w 1762"/>
                <a:gd name="T35" fmla="*/ 17 h 3105"/>
                <a:gd name="T36" fmla="*/ 2 w 1762"/>
                <a:gd name="T37" fmla="*/ 17 h 3105"/>
                <a:gd name="T38" fmla="*/ 2 w 1762"/>
                <a:gd name="T39" fmla="*/ 18 h 3105"/>
                <a:gd name="T40" fmla="*/ 2 w 1762"/>
                <a:gd name="T41" fmla="*/ 19 h 3105"/>
                <a:gd name="T42" fmla="*/ 2 w 1762"/>
                <a:gd name="T43" fmla="*/ 20 h 3105"/>
                <a:gd name="T44" fmla="*/ 3 w 1762"/>
                <a:gd name="T45" fmla="*/ 21 h 3105"/>
                <a:gd name="T46" fmla="*/ 2 w 1762"/>
                <a:gd name="T47" fmla="*/ 21 h 3105"/>
                <a:gd name="T48" fmla="*/ 1 w 1762"/>
                <a:gd name="T49" fmla="*/ 21 h 3105"/>
                <a:gd name="T50" fmla="*/ 1 w 1762"/>
                <a:gd name="T51" fmla="*/ 21 h 3105"/>
                <a:gd name="T52" fmla="*/ 1 w 1762"/>
                <a:gd name="T53" fmla="*/ 21 h 3105"/>
                <a:gd name="T54" fmla="*/ 1 w 1762"/>
                <a:gd name="T55" fmla="*/ 22 h 3105"/>
                <a:gd name="T56" fmla="*/ 1 w 1762"/>
                <a:gd name="T57" fmla="*/ 22 h 3105"/>
                <a:gd name="T58" fmla="*/ 2 w 1762"/>
                <a:gd name="T59" fmla="*/ 23 h 3105"/>
                <a:gd name="T60" fmla="*/ 2 w 1762"/>
                <a:gd name="T61" fmla="*/ 24 h 3105"/>
                <a:gd name="T62" fmla="*/ 3 w 1762"/>
                <a:gd name="T63" fmla="*/ 24 h 3105"/>
                <a:gd name="T64" fmla="*/ 4 w 1762"/>
                <a:gd name="T65" fmla="*/ 25 h 3105"/>
                <a:gd name="T66" fmla="*/ 6 w 1762"/>
                <a:gd name="T67" fmla="*/ 24 h 3105"/>
                <a:gd name="T68" fmla="*/ 7 w 1762"/>
                <a:gd name="T69" fmla="*/ 24 h 3105"/>
                <a:gd name="T70" fmla="*/ 7 w 1762"/>
                <a:gd name="T71" fmla="*/ 24 h 3105"/>
                <a:gd name="T72" fmla="*/ 7 w 1762"/>
                <a:gd name="T73" fmla="*/ 23 h 3105"/>
                <a:gd name="T74" fmla="*/ 7 w 1762"/>
                <a:gd name="T75" fmla="*/ 23 h 3105"/>
                <a:gd name="T76" fmla="*/ 8 w 1762"/>
                <a:gd name="T77" fmla="*/ 23 h 3105"/>
                <a:gd name="T78" fmla="*/ 9 w 1762"/>
                <a:gd name="T79" fmla="*/ 22 h 3105"/>
                <a:gd name="T80" fmla="*/ 10 w 1762"/>
                <a:gd name="T81" fmla="*/ 22 h 3105"/>
                <a:gd name="T82" fmla="*/ 11 w 1762"/>
                <a:gd name="T83" fmla="*/ 21 h 3105"/>
                <a:gd name="T84" fmla="*/ 11 w 1762"/>
                <a:gd name="T85" fmla="*/ 20 h 3105"/>
                <a:gd name="T86" fmla="*/ 12 w 1762"/>
                <a:gd name="T87" fmla="*/ 20 h 3105"/>
                <a:gd name="T88" fmla="*/ 12 w 1762"/>
                <a:gd name="T89" fmla="*/ 19 h 3105"/>
                <a:gd name="T90" fmla="*/ 12 w 1762"/>
                <a:gd name="T91" fmla="*/ 17 h 3105"/>
                <a:gd name="T92" fmla="*/ 12 w 1762"/>
                <a:gd name="T93" fmla="*/ 17 h 3105"/>
                <a:gd name="T94" fmla="*/ 11 w 1762"/>
                <a:gd name="T95" fmla="*/ 16 h 3105"/>
                <a:gd name="T96" fmla="*/ 12 w 1762"/>
                <a:gd name="T97" fmla="*/ 16 h 3105"/>
                <a:gd name="T98" fmla="*/ 12 w 1762"/>
                <a:gd name="T99" fmla="*/ 15 h 3105"/>
                <a:gd name="T100" fmla="*/ 12 w 1762"/>
                <a:gd name="T101" fmla="*/ 14 h 3105"/>
                <a:gd name="T102" fmla="*/ 12 w 1762"/>
                <a:gd name="T103" fmla="*/ 13 h 3105"/>
                <a:gd name="T104" fmla="*/ 13 w 1762"/>
                <a:gd name="T105" fmla="*/ 13 h 3105"/>
                <a:gd name="T106" fmla="*/ 14 w 1762"/>
                <a:gd name="T107" fmla="*/ 12 h 3105"/>
                <a:gd name="T108" fmla="*/ 3 w 1762"/>
                <a:gd name="T109" fmla="*/ 0 h 3105"/>
                <a:gd name="T110" fmla="*/ 2 w 1762"/>
                <a:gd name="T111" fmla="*/ 0 h 3105"/>
                <a:gd name="T112" fmla="*/ 2 w 1762"/>
                <a:gd name="T113" fmla="*/ 1 h 310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762"/>
                <a:gd name="T172" fmla="*/ 0 h 3105"/>
                <a:gd name="T173" fmla="*/ 1762 w 1762"/>
                <a:gd name="T174" fmla="*/ 3105 h 310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762" h="3105">
                  <a:moveTo>
                    <a:pt x="252" y="84"/>
                  </a:moveTo>
                  <a:lnTo>
                    <a:pt x="231" y="335"/>
                  </a:lnTo>
                  <a:lnTo>
                    <a:pt x="247" y="363"/>
                  </a:lnTo>
                  <a:lnTo>
                    <a:pt x="263" y="388"/>
                  </a:lnTo>
                  <a:lnTo>
                    <a:pt x="276" y="412"/>
                  </a:lnTo>
                  <a:lnTo>
                    <a:pt x="289" y="434"/>
                  </a:lnTo>
                  <a:lnTo>
                    <a:pt x="299" y="454"/>
                  </a:lnTo>
                  <a:lnTo>
                    <a:pt x="309" y="475"/>
                  </a:lnTo>
                  <a:lnTo>
                    <a:pt x="316" y="494"/>
                  </a:lnTo>
                  <a:lnTo>
                    <a:pt x="324" y="511"/>
                  </a:lnTo>
                  <a:lnTo>
                    <a:pt x="329" y="527"/>
                  </a:lnTo>
                  <a:lnTo>
                    <a:pt x="334" y="543"/>
                  </a:lnTo>
                  <a:lnTo>
                    <a:pt x="337" y="557"/>
                  </a:lnTo>
                  <a:lnTo>
                    <a:pt x="340" y="571"/>
                  </a:lnTo>
                  <a:lnTo>
                    <a:pt x="342" y="584"/>
                  </a:lnTo>
                  <a:lnTo>
                    <a:pt x="343" y="596"/>
                  </a:lnTo>
                  <a:lnTo>
                    <a:pt x="343" y="608"/>
                  </a:lnTo>
                  <a:lnTo>
                    <a:pt x="343" y="619"/>
                  </a:lnTo>
                  <a:lnTo>
                    <a:pt x="341" y="640"/>
                  </a:lnTo>
                  <a:lnTo>
                    <a:pt x="338" y="659"/>
                  </a:lnTo>
                  <a:lnTo>
                    <a:pt x="334" y="678"/>
                  </a:lnTo>
                  <a:lnTo>
                    <a:pt x="328" y="695"/>
                  </a:lnTo>
                  <a:lnTo>
                    <a:pt x="323" y="714"/>
                  </a:lnTo>
                  <a:lnTo>
                    <a:pt x="318" y="733"/>
                  </a:lnTo>
                  <a:lnTo>
                    <a:pt x="316" y="754"/>
                  </a:lnTo>
                  <a:lnTo>
                    <a:pt x="315" y="776"/>
                  </a:lnTo>
                  <a:lnTo>
                    <a:pt x="316" y="912"/>
                  </a:lnTo>
                  <a:lnTo>
                    <a:pt x="318" y="1023"/>
                  </a:lnTo>
                  <a:lnTo>
                    <a:pt x="318" y="1072"/>
                  </a:lnTo>
                  <a:lnTo>
                    <a:pt x="317" y="1116"/>
                  </a:lnTo>
                  <a:lnTo>
                    <a:pt x="316" y="1137"/>
                  </a:lnTo>
                  <a:lnTo>
                    <a:pt x="314" y="1157"/>
                  </a:lnTo>
                  <a:lnTo>
                    <a:pt x="312" y="1177"/>
                  </a:lnTo>
                  <a:lnTo>
                    <a:pt x="310" y="1196"/>
                  </a:lnTo>
                  <a:lnTo>
                    <a:pt x="306" y="1214"/>
                  </a:lnTo>
                  <a:lnTo>
                    <a:pt x="302" y="1233"/>
                  </a:lnTo>
                  <a:lnTo>
                    <a:pt x="298" y="1250"/>
                  </a:lnTo>
                  <a:lnTo>
                    <a:pt x="292" y="1267"/>
                  </a:lnTo>
                  <a:lnTo>
                    <a:pt x="286" y="1285"/>
                  </a:lnTo>
                  <a:lnTo>
                    <a:pt x="279" y="1302"/>
                  </a:lnTo>
                  <a:lnTo>
                    <a:pt x="270" y="1320"/>
                  </a:lnTo>
                  <a:lnTo>
                    <a:pt x="262" y="1337"/>
                  </a:lnTo>
                  <a:lnTo>
                    <a:pt x="251" y="1355"/>
                  </a:lnTo>
                  <a:lnTo>
                    <a:pt x="240" y="1372"/>
                  </a:lnTo>
                  <a:lnTo>
                    <a:pt x="228" y="1391"/>
                  </a:lnTo>
                  <a:lnTo>
                    <a:pt x="214" y="1409"/>
                  </a:lnTo>
                  <a:lnTo>
                    <a:pt x="200" y="1428"/>
                  </a:lnTo>
                  <a:lnTo>
                    <a:pt x="183" y="1448"/>
                  </a:lnTo>
                  <a:lnTo>
                    <a:pt x="166" y="1468"/>
                  </a:lnTo>
                  <a:lnTo>
                    <a:pt x="147" y="1490"/>
                  </a:lnTo>
                  <a:lnTo>
                    <a:pt x="135" y="1502"/>
                  </a:lnTo>
                  <a:lnTo>
                    <a:pt x="124" y="1515"/>
                  </a:lnTo>
                  <a:lnTo>
                    <a:pt x="115" y="1529"/>
                  </a:lnTo>
                  <a:lnTo>
                    <a:pt x="106" y="1543"/>
                  </a:lnTo>
                  <a:lnTo>
                    <a:pt x="97" y="1557"/>
                  </a:lnTo>
                  <a:lnTo>
                    <a:pt x="89" y="1574"/>
                  </a:lnTo>
                  <a:lnTo>
                    <a:pt x="83" y="1589"/>
                  </a:lnTo>
                  <a:lnTo>
                    <a:pt x="76" y="1605"/>
                  </a:lnTo>
                  <a:lnTo>
                    <a:pt x="65" y="1638"/>
                  </a:lnTo>
                  <a:lnTo>
                    <a:pt x="56" y="1672"/>
                  </a:lnTo>
                  <a:lnTo>
                    <a:pt x="48" y="1706"/>
                  </a:lnTo>
                  <a:lnTo>
                    <a:pt x="42" y="1738"/>
                  </a:lnTo>
                  <a:lnTo>
                    <a:pt x="32" y="1800"/>
                  </a:lnTo>
                  <a:lnTo>
                    <a:pt x="23" y="1853"/>
                  </a:lnTo>
                  <a:lnTo>
                    <a:pt x="19" y="1873"/>
                  </a:lnTo>
                  <a:lnTo>
                    <a:pt x="13" y="1890"/>
                  </a:lnTo>
                  <a:lnTo>
                    <a:pt x="10" y="1897"/>
                  </a:lnTo>
                  <a:lnTo>
                    <a:pt x="7" y="1903"/>
                  </a:lnTo>
                  <a:lnTo>
                    <a:pt x="3" y="1906"/>
                  </a:lnTo>
                  <a:lnTo>
                    <a:pt x="0" y="1909"/>
                  </a:lnTo>
                  <a:lnTo>
                    <a:pt x="15" y="1931"/>
                  </a:lnTo>
                  <a:lnTo>
                    <a:pt x="31" y="1950"/>
                  </a:lnTo>
                  <a:lnTo>
                    <a:pt x="45" y="1966"/>
                  </a:lnTo>
                  <a:lnTo>
                    <a:pt x="58" y="1980"/>
                  </a:lnTo>
                  <a:lnTo>
                    <a:pt x="69" y="1993"/>
                  </a:lnTo>
                  <a:lnTo>
                    <a:pt x="76" y="2006"/>
                  </a:lnTo>
                  <a:lnTo>
                    <a:pt x="80" y="2013"/>
                  </a:lnTo>
                  <a:lnTo>
                    <a:pt x="82" y="2021"/>
                  </a:lnTo>
                  <a:lnTo>
                    <a:pt x="83" y="2027"/>
                  </a:lnTo>
                  <a:lnTo>
                    <a:pt x="84" y="2035"/>
                  </a:lnTo>
                  <a:lnTo>
                    <a:pt x="87" y="2037"/>
                  </a:lnTo>
                  <a:lnTo>
                    <a:pt x="98" y="2041"/>
                  </a:lnTo>
                  <a:lnTo>
                    <a:pt x="115" y="2049"/>
                  </a:lnTo>
                  <a:lnTo>
                    <a:pt x="136" y="2057"/>
                  </a:lnTo>
                  <a:lnTo>
                    <a:pt x="161" y="2064"/>
                  </a:lnTo>
                  <a:lnTo>
                    <a:pt x="190" y="2071"/>
                  </a:lnTo>
                  <a:lnTo>
                    <a:pt x="205" y="2073"/>
                  </a:lnTo>
                  <a:lnTo>
                    <a:pt x="220" y="2075"/>
                  </a:lnTo>
                  <a:lnTo>
                    <a:pt x="235" y="2076"/>
                  </a:lnTo>
                  <a:lnTo>
                    <a:pt x="252" y="2077"/>
                  </a:lnTo>
                  <a:lnTo>
                    <a:pt x="249" y="2082"/>
                  </a:lnTo>
                  <a:lnTo>
                    <a:pt x="245" y="2086"/>
                  </a:lnTo>
                  <a:lnTo>
                    <a:pt x="244" y="2091"/>
                  </a:lnTo>
                  <a:lnTo>
                    <a:pt x="243" y="2097"/>
                  </a:lnTo>
                  <a:lnTo>
                    <a:pt x="242" y="2110"/>
                  </a:lnTo>
                  <a:lnTo>
                    <a:pt x="244" y="2124"/>
                  </a:lnTo>
                  <a:lnTo>
                    <a:pt x="246" y="2141"/>
                  </a:lnTo>
                  <a:lnTo>
                    <a:pt x="249" y="2160"/>
                  </a:lnTo>
                  <a:lnTo>
                    <a:pt x="251" y="2181"/>
                  </a:lnTo>
                  <a:lnTo>
                    <a:pt x="252" y="2203"/>
                  </a:lnTo>
                  <a:lnTo>
                    <a:pt x="252" y="2234"/>
                  </a:lnTo>
                  <a:lnTo>
                    <a:pt x="254" y="2267"/>
                  </a:lnTo>
                  <a:lnTo>
                    <a:pt x="256" y="2299"/>
                  </a:lnTo>
                  <a:lnTo>
                    <a:pt x="259" y="2330"/>
                  </a:lnTo>
                  <a:lnTo>
                    <a:pt x="263" y="2362"/>
                  </a:lnTo>
                  <a:lnTo>
                    <a:pt x="268" y="2392"/>
                  </a:lnTo>
                  <a:lnTo>
                    <a:pt x="274" y="2422"/>
                  </a:lnTo>
                  <a:lnTo>
                    <a:pt x="280" y="2450"/>
                  </a:lnTo>
                  <a:lnTo>
                    <a:pt x="288" y="2476"/>
                  </a:lnTo>
                  <a:lnTo>
                    <a:pt x="295" y="2501"/>
                  </a:lnTo>
                  <a:lnTo>
                    <a:pt x="304" y="2524"/>
                  </a:lnTo>
                  <a:lnTo>
                    <a:pt x="314" y="2545"/>
                  </a:lnTo>
                  <a:lnTo>
                    <a:pt x="324" y="2563"/>
                  </a:lnTo>
                  <a:lnTo>
                    <a:pt x="334" y="2580"/>
                  </a:lnTo>
                  <a:lnTo>
                    <a:pt x="339" y="2586"/>
                  </a:lnTo>
                  <a:lnTo>
                    <a:pt x="344" y="2592"/>
                  </a:lnTo>
                  <a:lnTo>
                    <a:pt x="351" y="2597"/>
                  </a:lnTo>
                  <a:lnTo>
                    <a:pt x="356" y="2602"/>
                  </a:lnTo>
                  <a:lnTo>
                    <a:pt x="335" y="2601"/>
                  </a:lnTo>
                  <a:lnTo>
                    <a:pt x="303" y="2596"/>
                  </a:lnTo>
                  <a:lnTo>
                    <a:pt x="265" y="2593"/>
                  </a:lnTo>
                  <a:lnTo>
                    <a:pt x="226" y="2591"/>
                  </a:lnTo>
                  <a:lnTo>
                    <a:pt x="206" y="2592"/>
                  </a:lnTo>
                  <a:lnTo>
                    <a:pt x="188" y="2594"/>
                  </a:lnTo>
                  <a:lnTo>
                    <a:pt x="171" y="2597"/>
                  </a:lnTo>
                  <a:lnTo>
                    <a:pt x="156" y="2602"/>
                  </a:lnTo>
                  <a:lnTo>
                    <a:pt x="149" y="2605"/>
                  </a:lnTo>
                  <a:lnTo>
                    <a:pt x="143" y="2608"/>
                  </a:lnTo>
                  <a:lnTo>
                    <a:pt x="138" y="2613"/>
                  </a:lnTo>
                  <a:lnTo>
                    <a:pt x="134" y="2618"/>
                  </a:lnTo>
                  <a:lnTo>
                    <a:pt x="131" y="2623"/>
                  </a:lnTo>
                  <a:lnTo>
                    <a:pt x="128" y="2629"/>
                  </a:lnTo>
                  <a:lnTo>
                    <a:pt x="127" y="2636"/>
                  </a:lnTo>
                  <a:lnTo>
                    <a:pt x="125" y="2644"/>
                  </a:lnTo>
                  <a:lnTo>
                    <a:pt x="127" y="2663"/>
                  </a:lnTo>
                  <a:lnTo>
                    <a:pt x="128" y="2681"/>
                  </a:lnTo>
                  <a:lnTo>
                    <a:pt x="131" y="2698"/>
                  </a:lnTo>
                  <a:lnTo>
                    <a:pt x="135" y="2714"/>
                  </a:lnTo>
                  <a:lnTo>
                    <a:pt x="140" y="2728"/>
                  </a:lnTo>
                  <a:lnTo>
                    <a:pt x="145" y="2742"/>
                  </a:lnTo>
                  <a:lnTo>
                    <a:pt x="152" y="2756"/>
                  </a:lnTo>
                  <a:lnTo>
                    <a:pt x="158" y="2769"/>
                  </a:lnTo>
                  <a:lnTo>
                    <a:pt x="166" y="2781"/>
                  </a:lnTo>
                  <a:lnTo>
                    <a:pt x="174" y="2793"/>
                  </a:lnTo>
                  <a:lnTo>
                    <a:pt x="183" y="2804"/>
                  </a:lnTo>
                  <a:lnTo>
                    <a:pt x="192" y="2815"/>
                  </a:lnTo>
                  <a:lnTo>
                    <a:pt x="212" y="2837"/>
                  </a:lnTo>
                  <a:lnTo>
                    <a:pt x="231" y="2859"/>
                  </a:lnTo>
                  <a:lnTo>
                    <a:pt x="250" y="2881"/>
                  </a:lnTo>
                  <a:lnTo>
                    <a:pt x="269" y="2904"/>
                  </a:lnTo>
                  <a:lnTo>
                    <a:pt x="278" y="2917"/>
                  </a:lnTo>
                  <a:lnTo>
                    <a:pt x="287" y="2929"/>
                  </a:lnTo>
                  <a:lnTo>
                    <a:pt x="295" y="2943"/>
                  </a:lnTo>
                  <a:lnTo>
                    <a:pt x="303" y="2957"/>
                  </a:lnTo>
                  <a:lnTo>
                    <a:pt x="310" y="2971"/>
                  </a:lnTo>
                  <a:lnTo>
                    <a:pt x="316" y="2987"/>
                  </a:lnTo>
                  <a:lnTo>
                    <a:pt x="322" y="3004"/>
                  </a:lnTo>
                  <a:lnTo>
                    <a:pt x="327" y="3021"/>
                  </a:lnTo>
                  <a:lnTo>
                    <a:pt x="330" y="3041"/>
                  </a:lnTo>
                  <a:lnTo>
                    <a:pt x="334" y="3060"/>
                  </a:lnTo>
                  <a:lnTo>
                    <a:pt x="335" y="3082"/>
                  </a:lnTo>
                  <a:lnTo>
                    <a:pt x="336" y="3105"/>
                  </a:lnTo>
                  <a:lnTo>
                    <a:pt x="483" y="3105"/>
                  </a:lnTo>
                  <a:lnTo>
                    <a:pt x="498" y="3098"/>
                  </a:lnTo>
                  <a:lnTo>
                    <a:pt x="514" y="3091"/>
                  </a:lnTo>
                  <a:lnTo>
                    <a:pt x="532" y="3086"/>
                  </a:lnTo>
                  <a:lnTo>
                    <a:pt x="548" y="3080"/>
                  </a:lnTo>
                  <a:lnTo>
                    <a:pt x="583" y="3071"/>
                  </a:lnTo>
                  <a:lnTo>
                    <a:pt x="619" y="3064"/>
                  </a:lnTo>
                  <a:lnTo>
                    <a:pt x="689" y="3052"/>
                  </a:lnTo>
                  <a:lnTo>
                    <a:pt x="755" y="3040"/>
                  </a:lnTo>
                  <a:lnTo>
                    <a:pt x="771" y="3037"/>
                  </a:lnTo>
                  <a:lnTo>
                    <a:pt x="786" y="3032"/>
                  </a:lnTo>
                  <a:lnTo>
                    <a:pt x="800" y="3028"/>
                  </a:lnTo>
                  <a:lnTo>
                    <a:pt x="813" y="3022"/>
                  </a:lnTo>
                  <a:lnTo>
                    <a:pt x="826" y="3017"/>
                  </a:lnTo>
                  <a:lnTo>
                    <a:pt x="838" y="3011"/>
                  </a:lnTo>
                  <a:lnTo>
                    <a:pt x="850" y="3004"/>
                  </a:lnTo>
                  <a:lnTo>
                    <a:pt x="860" y="2996"/>
                  </a:lnTo>
                  <a:lnTo>
                    <a:pt x="870" y="2987"/>
                  </a:lnTo>
                  <a:lnTo>
                    <a:pt x="877" y="2978"/>
                  </a:lnTo>
                  <a:lnTo>
                    <a:pt x="885" y="2967"/>
                  </a:lnTo>
                  <a:lnTo>
                    <a:pt x="890" y="2955"/>
                  </a:lnTo>
                  <a:lnTo>
                    <a:pt x="896" y="2943"/>
                  </a:lnTo>
                  <a:lnTo>
                    <a:pt x="899" y="2928"/>
                  </a:lnTo>
                  <a:lnTo>
                    <a:pt x="901" y="2912"/>
                  </a:lnTo>
                  <a:lnTo>
                    <a:pt x="902" y="2896"/>
                  </a:lnTo>
                  <a:lnTo>
                    <a:pt x="902" y="2880"/>
                  </a:lnTo>
                  <a:lnTo>
                    <a:pt x="902" y="2864"/>
                  </a:lnTo>
                  <a:lnTo>
                    <a:pt x="902" y="2848"/>
                  </a:lnTo>
                  <a:lnTo>
                    <a:pt x="902" y="2833"/>
                  </a:lnTo>
                  <a:lnTo>
                    <a:pt x="944" y="2839"/>
                  </a:lnTo>
                  <a:lnTo>
                    <a:pt x="982" y="2842"/>
                  </a:lnTo>
                  <a:lnTo>
                    <a:pt x="1017" y="2842"/>
                  </a:lnTo>
                  <a:lnTo>
                    <a:pt x="1050" y="2840"/>
                  </a:lnTo>
                  <a:lnTo>
                    <a:pt x="1079" y="2836"/>
                  </a:lnTo>
                  <a:lnTo>
                    <a:pt x="1106" y="2828"/>
                  </a:lnTo>
                  <a:lnTo>
                    <a:pt x="1131" y="2820"/>
                  </a:lnTo>
                  <a:lnTo>
                    <a:pt x="1154" y="2809"/>
                  </a:lnTo>
                  <a:lnTo>
                    <a:pt x="1175" y="2797"/>
                  </a:lnTo>
                  <a:lnTo>
                    <a:pt x="1195" y="2783"/>
                  </a:lnTo>
                  <a:lnTo>
                    <a:pt x="1212" y="2766"/>
                  </a:lnTo>
                  <a:lnTo>
                    <a:pt x="1228" y="2750"/>
                  </a:lnTo>
                  <a:lnTo>
                    <a:pt x="1244" y="2732"/>
                  </a:lnTo>
                  <a:lnTo>
                    <a:pt x="1258" y="2714"/>
                  </a:lnTo>
                  <a:lnTo>
                    <a:pt x="1272" y="2694"/>
                  </a:lnTo>
                  <a:lnTo>
                    <a:pt x="1285" y="2675"/>
                  </a:lnTo>
                  <a:lnTo>
                    <a:pt x="1310" y="2635"/>
                  </a:lnTo>
                  <a:lnTo>
                    <a:pt x="1335" y="2596"/>
                  </a:lnTo>
                  <a:lnTo>
                    <a:pt x="1348" y="2578"/>
                  </a:lnTo>
                  <a:lnTo>
                    <a:pt x="1361" y="2559"/>
                  </a:lnTo>
                  <a:lnTo>
                    <a:pt x="1377" y="2542"/>
                  </a:lnTo>
                  <a:lnTo>
                    <a:pt x="1392" y="2525"/>
                  </a:lnTo>
                  <a:lnTo>
                    <a:pt x="1408" y="2510"/>
                  </a:lnTo>
                  <a:lnTo>
                    <a:pt x="1427" y="2497"/>
                  </a:lnTo>
                  <a:lnTo>
                    <a:pt x="1446" y="2485"/>
                  </a:lnTo>
                  <a:lnTo>
                    <a:pt x="1467" y="2474"/>
                  </a:lnTo>
                  <a:lnTo>
                    <a:pt x="1490" y="2466"/>
                  </a:lnTo>
                  <a:lnTo>
                    <a:pt x="1516" y="2460"/>
                  </a:lnTo>
                  <a:lnTo>
                    <a:pt x="1543" y="2457"/>
                  </a:lnTo>
                  <a:lnTo>
                    <a:pt x="1574" y="2454"/>
                  </a:lnTo>
                  <a:lnTo>
                    <a:pt x="1574" y="2434"/>
                  </a:lnTo>
                  <a:lnTo>
                    <a:pt x="1559" y="2406"/>
                  </a:lnTo>
                  <a:lnTo>
                    <a:pt x="1547" y="2379"/>
                  </a:lnTo>
                  <a:lnTo>
                    <a:pt x="1536" y="2352"/>
                  </a:lnTo>
                  <a:lnTo>
                    <a:pt x="1527" y="2325"/>
                  </a:lnTo>
                  <a:lnTo>
                    <a:pt x="1511" y="2272"/>
                  </a:lnTo>
                  <a:lnTo>
                    <a:pt x="1497" y="2221"/>
                  </a:lnTo>
                  <a:lnTo>
                    <a:pt x="1490" y="2197"/>
                  </a:lnTo>
                  <a:lnTo>
                    <a:pt x="1482" y="2174"/>
                  </a:lnTo>
                  <a:lnTo>
                    <a:pt x="1474" y="2151"/>
                  </a:lnTo>
                  <a:lnTo>
                    <a:pt x="1464" y="2130"/>
                  </a:lnTo>
                  <a:lnTo>
                    <a:pt x="1458" y="2120"/>
                  </a:lnTo>
                  <a:lnTo>
                    <a:pt x="1453" y="2110"/>
                  </a:lnTo>
                  <a:lnTo>
                    <a:pt x="1446" y="2100"/>
                  </a:lnTo>
                  <a:lnTo>
                    <a:pt x="1440" y="2090"/>
                  </a:lnTo>
                  <a:lnTo>
                    <a:pt x="1432" y="2082"/>
                  </a:lnTo>
                  <a:lnTo>
                    <a:pt x="1423" y="2073"/>
                  </a:lnTo>
                  <a:lnTo>
                    <a:pt x="1415" y="2064"/>
                  </a:lnTo>
                  <a:lnTo>
                    <a:pt x="1406" y="2057"/>
                  </a:lnTo>
                  <a:lnTo>
                    <a:pt x="1420" y="2040"/>
                  </a:lnTo>
                  <a:lnTo>
                    <a:pt x="1432" y="2025"/>
                  </a:lnTo>
                  <a:lnTo>
                    <a:pt x="1443" y="2009"/>
                  </a:lnTo>
                  <a:lnTo>
                    <a:pt x="1451" y="1992"/>
                  </a:lnTo>
                  <a:lnTo>
                    <a:pt x="1458" y="1976"/>
                  </a:lnTo>
                  <a:lnTo>
                    <a:pt x="1464" y="1960"/>
                  </a:lnTo>
                  <a:lnTo>
                    <a:pt x="1468" y="1942"/>
                  </a:lnTo>
                  <a:lnTo>
                    <a:pt x="1471" y="1925"/>
                  </a:lnTo>
                  <a:lnTo>
                    <a:pt x="1476" y="1889"/>
                  </a:lnTo>
                  <a:lnTo>
                    <a:pt x="1479" y="1850"/>
                  </a:lnTo>
                  <a:lnTo>
                    <a:pt x="1483" y="1808"/>
                  </a:lnTo>
                  <a:lnTo>
                    <a:pt x="1490" y="1762"/>
                  </a:lnTo>
                  <a:lnTo>
                    <a:pt x="1493" y="1749"/>
                  </a:lnTo>
                  <a:lnTo>
                    <a:pt x="1499" y="1735"/>
                  </a:lnTo>
                  <a:lnTo>
                    <a:pt x="1504" y="1723"/>
                  </a:lnTo>
                  <a:lnTo>
                    <a:pt x="1509" y="1710"/>
                  </a:lnTo>
                  <a:lnTo>
                    <a:pt x="1516" y="1698"/>
                  </a:lnTo>
                  <a:lnTo>
                    <a:pt x="1523" y="1686"/>
                  </a:lnTo>
                  <a:lnTo>
                    <a:pt x="1530" y="1675"/>
                  </a:lnTo>
                  <a:lnTo>
                    <a:pt x="1538" y="1664"/>
                  </a:lnTo>
                  <a:lnTo>
                    <a:pt x="1554" y="1642"/>
                  </a:lnTo>
                  <a:lnTo>
                    <a:pt x="1572" y="1623"/>
                  </a:lnTo>
                  <a:lnTo>
                    <a:pt x="1590" y="1604"/>
                  </a:lnTo>
                  <a:lnTo>
                    <a:pt x="1610" y="1587"/>
                  </a:lnTo>
                  <a:lnTo>
                    <a:pt x="1629" y="1570"/>
                  </a:lnTo>
                  <a:lnTo>
                    <a:pt x="1650" y="1555"/>
                  </a:lnTo>
                  <a:lnTo>
                    <a:pt x="1670" y="1542"/>
                  </a:lnTo>
                  <a:lnTo>
                    <a:pt x="1690" y="1529"/>
                  </a:lnTo>
                  <a:lnTo>
                    <a:pt x="1729" y="1507"/>
                  </a:lnTo>
                  <a:lnTo>
                    <a:pt x="1762" y="1490"/>
                  </a:lnTo>
                  <a:lnTo>
                    <a:pt x="1762" y="776"/>
                  </a:lnTo>
                  <a:lnTo>
                    <a:pt x="420" y="0"/>
                  </a:lnTo>
                  <a:lnTo>
                    <a:pt x="398" y="1"/>
                  </a:lnTo>
                  <a:lnTo>
                    <a:pt x="379" y="3"/>
                  </a:lnTo>
                  <a:lnTo>
                    <a:pt x="363" y="6"/>
                  </a:lnTo>
                  <a:lnTo>
                    <a:pt x="349" y="11"/>
                  </a:lnTo>
                  <a:lnTo>
                    <a:pt x="336" y="14"/>
                  </a:lnTo>
                  <a:lnTo>
                    <a:pt x="322" y="17"/>
                  </a:lnTo>
                  <a:lnTo>
                    <a:pt x="309" y="19"/>
                  </a:lnTo>
                  <a:lnTo>
                    <a:pt x="293" y="20"/>
                  </a:lnTo>
                  <a:lnTo>
                    <a:pt x="285" y="30"/>
                  </a:lnTo>
                  <a:lnTo>
                    <a:pt x="265" y="52"/>
                  </a:lnTo>
                  <a:lnTo>
                    <a:pt x="255" y="64"/>
                  </a:lnTo>
                  <a:lnTo>
                    <a:pt x="250" y="74"/>
                  </a:lnTo>
                  <a:lnTo>
                    <a:pt x="247" y="78"/>
                  </a:lnTo>
                  <a:lnTo>
                    <a:pt x="247" y="82"/>
                  </a:lnTo>
                  <a:lnTo>
                    <a:pt x="249" y="83"/>
                  </a:lnTo>
                  <a:lnTo>
                    <a:pt x="252" y="84"/>
                  </a:lnTo>
                </a:path>
              </a:pathLst>
            </a:custGeom>
            <a:noFill/>
            <a:ln w="0">
              <a:solidFill>
                <a:srgbClr val="94939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8138" name="Freeform 16"/>
            <p:cNvSpPr>
              <a:spLocks/>
            </p:cNvSpPr>
            <p:nvPr/>
          </p:nvSpPr>
          <p:spPr bwMode="auto">
            <a:xfrm>
              <a:off x="746" y="1667"/>
              <a:ext cx="106" cy="69"/>
            </a:xfrm>
            <a:custGeom>
              <a:avLst/>
              <a:gdLst>
                <a:gd name="T0" fmla="*/ 4 w 546"/>
                <a:gd name="T1" fmla="*/ 0 h 365"/>
                <a:gd name="T2" fmla="*/ 4 w 546"/>
                <a:gd name="T3" fmla="*/ 0 h 365"/>
                <a:gd name="T4" fmla="*/ 4 w 546"/>
                <a:gd name="T5" fmla="*/ 1 h 365"/>
                <a:gd name="T6" fmla="*/ 4 w 546"/>
                <a:gd name="T7" fmla="*/ 1 h 365"/>
                <a:gd name="T8" fmla="*/ 4 w 546"/>
                <a:gd name="T9" fmla="*/ 1 h 365"/>
                <a:gd name="T10" fmla="*/ 4 w 546"/>
                <a:gd name="T11" fmla="*/ 1 h 365"/>
                <a:gd name="T12" fmla="*/ 4 w 546"/>
                <a:gd name="T13" fmla="*/ 1 h 365"/>
                <a:gd name="T14" fmla="*/ 4 w 546"/>
                <a:gd name="T15" fmla="*/ 2 h 365"/>
                <a:gd name="T16" fmla="*/ 3 w 546"/>
                <a:gd name="T17" fmla="*/ 2 h 365"/>
                <a:gd name="T18" fmla="*/ 3 w 546"/>
                <a:gd name="T19" fmla="*/ 2 h 365"/>
                <a:gd name="T20" fmla="*/ 3 w 546"/>
                <a:gd name="T21" fmla="*/ 2 h 365"/>
                <a:gd name="T22" fmla="*/ 3 w 546"/>
                <a:gd name="T23" fmla="*/ 2 h 365"/>
                <a:gd name="T24" fmla="*/ 3 w 546"/>
                <a:gd name="T25" fmla="*/ 2 h 365"/>
                <a:gd name="T26" fmla="*/ 3 w 546"/>
                <a:gd name="T27" fmla="*/ 3 h 365"/>
                <a:gd name="T28" fmla="*/ 2 w 546"/>
                <a:gd name="T29" fmla="*/ 3 h 365"/>
                <a:gd name="T30" fmla="*/ 2 w 546"/>
                <a:gd name="T31" fmla="*/ 3 h 365"/>
                <a:gd name="T32" fmla="*/ 2 w 546"/>
                <a:gd name="T33" fmla="*/ 3 h 365"/>
                <a:gd name="T34" fmla="*/ 2 w 546"/>
                <a:gd name="T35" fmla="*/ 3 h 365"/>
                <a:gd name="T36" fmla="*/ 2 w 546"/>
                <a:gd name="T37" fmla="*/ 3 h 365"/>
                <a:gd name="T38" fmla="*/ 2 w 546"/>
                <a:gd name="T39" fmla="*/ 3 h 365"/>
                <a:gd name="T40" fmla="*/ 2 w 546"/>
                <a:gd name="T41" fmla="*/ 3 h 365"/>
                <a:gd name="T42" fmla="*/ 2 w 546"/>
                <a:gd name="T43" fmla="*/ 2 h 365"/>
                <a:gd name="T44" fmla="*/ 2 w 546"/>
                <a:gd name="T45" fmla="*/ 2 h 365"/>
                <a:gd name="T46" fmla="*/ 2 w 546"/>
                <a:gd name="T47" fmla="*/ 2 h 365"/>
                <a:gd name="T48" fmla="*/ 2 w 546"/>
                <a:gd name="T49" fmla="*/ 2 h 365"/>
                <a:gd name="T50" fmla="*/ 2 w 546"/>
                <a:gd name="T51" fmla="*/ 2 h 365"/>
                <a:gd name="T52" fmla="*/ 1 w 546"/>
                <a:gd name="T53" fmla="*/ 2 h 365"/>
                <a:gd name="T54" fmla="*/ 1 w 546"/>
                <a:gd name="T55" fmla="*/ 2 h 365"/>
                <a:gd name="T56" fmla="*/ 1 w 546"/>
                <a:gd name="T57" fmla="*/ 2 h 365"/>
                <a:gd name="T58" fmla="*/ 1 w 546"/>
                <a:gd name="T59" fmla="*/ 1 h 365"/>
                <a:gd name="T60" fmla="*/ 1 w 546"/>
                <a:gd name="T61" fmla="*/ 1 h 365"/>
                <a:gd name="T62" fmla="*/ 1 w 546"/>
                <a:gd name="T63" fmla="*/ 1 h 365"/>
                <a:gd name="T64" fmla="*/ 0 w 546"/>
                <a:gd name="T65" fmla="*/ 1 h 365"/>
                <a:gd name="T66" fmla="*/ 0 w 546"/>
                <a:gd name="T67" fmla="*/ 1 h 365"/>
                <a:gd name="T68" fmla="*/ 0 w 546"/>
                <a:gd name="T69" fmla="*/ 1 h 365"/>
                <a:gd name="T70" fmla="*/ 0 w 546"/>
                <a:gd name="T71" fmla="*/ 1 h 365"/>
                <a:gd name="T72" fmla="*/ 0 w 546"/>
                <a:gd name="T73" fmla="*/ 1 h 365"/>
                <a:gd name="T74" fmla="*/ 1 w 546"/>
                <a:gd name="T75" fmla="*/ 0 h 365"/>
                <a:gd name="T76" fmla="*/ 1 w 546"/>
                <a:gd name="T77" fmla="*/ 0 h 365"/>
                <a:gd name="T78" fmla="*/ 1 w 546"/>
                <a:gd name="T79" fmla="*/ 0 h 365"/>
                <a:gd name="T80" fmla="*/ 1 w 546"/>
                <a:gd name="T81" fmla="*/ 0 h 365"/>
                <a:gd name="T82" fmla="*/ 1 w 546"/>
                <a:gd name="T83" fmla="*/ 0 h 365"/>
                <a:gd name="T84" fmla="*/ 1 w 546"/>
                <a:gd name="T85" fmla="*/ 0 h 365"/>
                <a:gd name="T86" fmla="*/ 2 w 546"/>
                <a:gd name="T87" fmla="*/ 0 h 365"/>
                <a:gd name="T88" fmla="*/ 2 w 546"/>
                <a:gd name="T89" fmla="*/ 0 h 365"/>
                <a:gd name="T90" fmla="*/ 2 w 546"/>
                <a:gd name="T91" fmla="*/ 0 h 365"/>
                <a:gd name="T92" fmla="*/ 2 w 546"/>
                <a:gd name="T93" fmla="*/ 0 h 365"/>
                <a:gd name="T94" fmla="*/ 3 w 546"/>
                <a:gd name="T95" fmla="*/ 0 h 365"/>
                <a:gd name="T96" fmla="*/ 3 w 546"/>
                <a:gd name="T97" fmla="*/ 0 h 365"/>
                <a:gd name="T98" fmla="*/ 3 w 546"/>
                <a:gd name="T99" fmla="*/ 0 h 365"/>
                <a:gd name="T100" fmla="*/ 4 w 546"/>
                <a:gd name="T101" fmla="*/ 0 h 365"/>
                <a:gd name="T102" fmla="*/ 4 w 546"/>
                <a:gd name="T103" fmla="*/ 0 h 365"/>
                <a:gd name="T104" fmla="*/ 4 w 546"/>
                <a:gd name="T105" fmla="*/ 0 h 365"/>
                <a:gd name="T106" fmla="*/ 4 w 546"/>
                <a:gd name="T107" fmla="*/ 0 h 36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46"/>
                <a:gd name="T163" fmla="*/ 0 h 365"/>
                <a:gd name="T164" fmla="*/ 546 w 546"/>
                <a:gd name="T165" fmla="*/ 365 h 36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46" h="365">
                  <a:moveTo>
                    <a:pt x="546" y="30"/>
                  </a:moveTo>
                  <a:lnTo>
                    <a:pt x="533" y="52"/>
                  </a:lnTo>
                  <a:lnTo>
                    <a:pt x="520" y="76"/>
                  </a:lnTo>
                  <a:lnTo>
                    <a:pt x="506" y="99"/>
                  </a:lnTo>
                  <a:lnTo>
                    <a:pt x="490" y="123"/>
                  </a:lnTo>
                  <a:lnTo>
                    <a:pt x="475" y="146"/>
                  </a:lnTo>
                  <a:lnTo>
                    <a:pt x="458" y="169"/>
                  </a:lnTo>
                  <a:lnTo>
                    <a:pt x="440" y="191"/>
                  </a:lnTo>
                  <a:lnTo>
                    <a:pt x="423" y="213"/>
                  </a:lnTo>
                  <a:lnTo>
                    <a:pt x="403" y="234"/>
                  </a:lnTo>
                  <a:lnTo>
                    <a:pt x="383" y="255"/>
                  </a:lnTo>
                  <a:lnTo>
                    <a:pt x="363" y="275"/>
                  </a:lnTo>
                  <a:lnTo>
                    <a:pt x="342" y="294"/>
                  </a:lnTo>
                  <a:lnTo>
                    <a:pt x="320" y="313"/>
                  </a:lnTo>
                  <a:lnTo>
                    <a:pt x="298" y="331"/>
                  </a:lnTo>
                  <a:lnTo>
                    <a:pt x="276" y="349"/>
                  </a:lnTo>
                  <a:lnTo>
                    <a:pt x="252" y="365"/>
                  </a:lnTo>
                  <a:lnTo>
                    <a:pt x="244" y="353"/>
                  </a:lnTo>
                  <a:lnTo>
                    <a:pt x="237" y="341"/>
                  </a:lnTo>
                  <a:lnTo>
                    <a:pt x="232" y="329"/>
                  </a:lnTo>
                  <a:lnTo>
                    <a:pt x="227" y="318"/>
                  </a:lnTo>
                  <a:lnTo>
                    <a:pt x="218" y="295"/>
                  </a:lnTo>
                  <a:lnTo>
                    <a:pt x="210" y="273"/>
                  </a:lnTo>
                  <a:lnTo>
                    <a:pt x="201" y="252"/>
                  </a:lnTo>
                  <a:lnTo>
                    <a:pt x="193" y="232"/>
                  </a:lnTo>
                  <a:lnTo>
                    <a:pt x="187" y="222"/>
                  </a:lnTo>
                  <a:lnTo>
                    <a:pt x="182" y="214"/>
                  </a:lnTo>
                  <a:lnTo>
                    <a:pt x="175" y="205"/>
                  </a:lnTo>
                  <a:lnTo>
                    <a:pt x="168" y="197"/>
                  </a:lnTo>
                  <a:lnTo>
                    <a:pt x="122" y="152"/>
                  </a:lnTo>
                  <a:lnTo>
                    <a:pt x="91" y="121"/>
                  </a:lnTo>
                  <a:lnTo>
                    <a:pt x="72" y="104"/>
                  </a:lnTo>
                  <a:lnTo>
                    <a:pt x="60" y="95"/>
                  </a:lnTo>
                  <a:lnTo>
                    <a:pt x="51" y="91"/>
                  </a:lnTo>
                  <a:lnTo>
                    <a:pt x="41" y="87"/>
                  </a:lnTo>
                  <a:lnTo>
                    <a:pt x="25" y="83"/>
                  </a:lnTo>
                  <a:lnTo>
                    <a:pt x="0" y="71"/>
                  </a:lnTo>
                  <a:lnTo>
                    <a:pt x="63" y="50"/>
                  </a:lnTo>
                  <a:lnTo>
                    <a:pt x="84" y="39"/>
                  </a:lnTo>
                  <a:lnTo>
                    <a:pt x="106" y="30"/>
                  </a:lnTo>
                  <a:lnTo>
                    <a:pt x="128" y="21"/>
                  </a:lnTo>
                  <a:lnTo>
                    <a:pt x="154" y="14"/>
                  </a:lnTo>
                  <a:lnTo>
                    <a:pt x="179" y="9"/>
                  </a:lnTo>
                  <a:lnTo>
                    <a:pt x="207" y="4"/>
                  </a:lnTo>
                  <a:lnTo>
                    <a:pt x="235" y="2"/>
                  </a:lnTo>
                  <a:lnTo>
                    <a:pt x="265" y="0"/>
                  </a:lnTo>
                  <a:lnTo>
                    <a:pt x="296" y="0"/>
                  </a:lnTo>
                  <a:lnTo>
                    <a:pt x="328" y="1"/>
                  </a:lnTo>
                  <a:lnTo>
                    <a:pt x="362" y="2"/>
                  </a:lnTo>
                  <a:lnTo>
                    <a:pt x="397" y="6"/>
                  </a:lnTo>
                  <a:lnTo>
                    <a:pt x="433" y="10"/>
                  </a:lnTo>
                  <a:lnTo>
                    <a:pt x="468" y="15"/>
                  </a:lnTo>
                  <a:lnTo>
                    <a:pt x="507" y="22"/>
                  </a:lnTo>
                  <a:lnTo>
                    <a:pt x="546" y="30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8139" name="Freeform 22"/>
            <p:cNvSpPr>
              <a:spLocks/>
            </p:cNvSpPr>
            <p:nvPr/>
          </p:nvSpPr>
          <p:spPr bwMode="auto">
            <a:xfrm>
              <a:off x="739" y="1629"/>
              <a:ext cx="108" cy="24"/>
            </a:xfrm>
            <a:custGeom>
              <a:avLst/>
              <a:gdLst>
                <a:gd name="T0" fmla="*/ 0 w 566"/>
                <a:gd name="T1" fmla="*/ 1 h 126"/>
                <a:gd name="T2" fmla="*/ 0 w 566"/>
                <a:gd name="T3" fmla="*/ 0 h 126"/>
                <a:gd name="T4" fmla="*/ 1 w 566"/>
                <a:gd name="T5" fmla="*/ 0 h 126"/>
                <a:gd name="T6" fmla="*/ 1 w 566"/>
                <a:gd name="T7" fmla="*/ 0 h 126"/>
                <a:gd name="T8" fmla="*/ 2 w 566"/>
                <a:gd name="T9" fmla="*/ 0 h 126"/>
                <a:gd name="T10" fmla="*/ 2 w 566"/>
                <a:gd name="T11" fmla="*/ 0 h 126"/>
                <a:gd name="T12" fmla="*/ 2 w 566"/>
                <a:gd name="T13" fmla="*/ 0 h 126"/>
                <a:gd name="T14" fmla="*/ 3 w 566"/>
                <a:gd name="T15" fmla="*/ 0 h 126"/>
                <a:gd name="T16" fmla="*/ 3 w 566"/>
                <a:gd name="T17" fmla="*/ 0 h 126"/>
                <a:gd name="T18" fmla="*/ 3 w 566"/>
                <a:gd name="T19" fmla="*/ 0 h 126"/>
                <a:gd name="T20" fmla="*/ 4 w 566"/>
                <a:gd name="T21" fmla="*/ 0 h 126"/>
                <a:gd name="T22" fmla="*/ 4 w 566"/>
                <a:gd name="T23" fmla="*/ 0 h 126"/>
                <a:gd name="T24" fmla="*/ 4 w 566"/>
                <a:gd name="T25" fmla="*/ 0 h 126"/>
                <a:gd name="T26" fmla="*/ 4 w 566"/>
                <a:gd name="T27" fmla="*/ 0 h 126"/>
                <a:gd name="T28" fmla="*/ 4 w 566"/>
                <a:gd name="T29" fmla="*/ 0 h 126"/>
                <a:gd name="T30" fmla="*/ 4 w 566"/>
                <a:gd name="T31" fmla="*/ 0 h 126"/>
                <a:gd name="T32" fmla="*/ 4 w 566"/>
                <a:gd name="T33" fmla="*/ 0 h 126"/>
                <a:gd name="T34" fmla="*/ 4 w 566"/>
                <a:gd name="T35" fmla="*/ 0 h 126"/>
                <a:gd name="T36" fmla="*/ 4 w 566"/>
                <a:gd name="T37" fmla="*/ 0 h 126"/>
                <a:gd name="T38" fmla="*/ 4 w 566"/>
                <a:gd name="T39" fmla="*/ 0 h 126"/>
                <a:gd name="T40" fmla="*/ 4 w 566"/>
                <a:gd name="T41" fmla="*/ 0 h 126"/>
                <a:gd name="T42" fmla="*/ 4 w 566"/>
                <a:gd name="T43" fmla="*/ 0 h 126"/>
                <a:gd name="T44" fmla="*/ 4 w 566"/>
                <a:gd name="T45" fmla="*/ 0 h 126"/>
                <a:gd name="T46" fmla="*/ 5 w 566"/>
                <a:gd name="T47" fmla="*/ 1 h 126"/>
                <a:gd name="T48" fmla="*/ 5 w 566"/>
                <a:gd name="T49" fmla="*/ 1 h 126"/>
                <a:gd name="T50" fmla="*/ 4 w 566"/>
                <a:gd name="T51" fmla="*/ 1 h 126"/>
                <a:gd name="T52" fmla="*/ 4 w 566"/>
                <a:gd name="T53" fmla="*/ 1 h 126"/>
                <a:gd name="T54" fmla="*/ 4 w 566"/>
                <a:gd name="T55" fmla="*/ 1 h 126"/>
                <a:gd name="T56" fmla="*/ 4 w 566"/>
                <a:gd name="T57" fmla="*/ 1 h 126"/>
                <a:gd name="T58" fmla="*/ 4 w 566"/>
                <a:gd name="T59" fmla="*/ 1 h 126"/>
                <a:gd name="T60" fmla="*/ 4 w 566"/>
                <a:gd name="T61" fmla="*/ 1 h 126"/>
                <a:gd name="T62" fmla="*/ 4 w 566"/>
                <a:gd name="T63" fmla="*/ 1 h 126"/>
                <a:gd name="T64" fmla="*/ 3 w 566"/>
                <a:gd name="T65" fmla="*/ 1 h 126"/>
                <a:gd name="T66" fmla="*/ 3 w 566"/>
                <a:gd name="T67" fmla="*/ 1 h 126"/>
                <a:gd name="T68" fmla="*/ 3 w 566"/>
                <a:gd name="T69" fmla="*/ 1 h 126"/>
                <a:gd name="T70" fmla="*/ 3 w 566"/>
                <a:gd name="T71" fmla="*/ 1 h 126"/>
                <a:gd name="T72" fmla="*/ 2 w 566"/>
                <a:gd name="T73" fmla="*/ 1 h 126"/>
                <a:gd name="T74" fmla="*/ 2 w 566"/>
                <a:gd name="T75" fmla="*/ 1 h 126"/>
                <a:gd name="T76" fmla="*/ 2 w 566"/>
                <a:gd name="T77" fmla="*/ 1 h 126"/>
                <a:gd name="T78" fmla="*/ 2 w 566"/>
                <a:gd name="T79" fmla="*/ 1 h 126"/>
                <a:gd name="T80" fmla="*/ 1 w 566"/>
                <a:gd name="T81" fmla="*/ 1 h 126"/>
                <a:gd name="T82" fmla="*/ 1 w 566"/>
                <a:gd name="T83" fmla="*/ 1 h 126"/>
                <a:gd name="T84" fmla="*/ 1 w 566"/>
                <a:gd name="T85" fmla="*/ 1 h 126"/>
                <a:gd name="T86" fmla="*/ 1 w 566"/>
                <a:gd name="T87" fmla="*/ 1 h 126"/>
                <a:gd name="T88" fmla="*/ 0 w 566"/>
                <a:gd name="T89" fmla="*/ 1 h 126"/>
                <a:gd name="T90" fmla="*/ 0 w 566"/>
                <a:gd name="T91" fmla="*/ 1 h 126"/>
                <a:gd name="T92" fmla="*/ 0 w 566"/>
                <a:gd name="T93" fmla="*/ 1 h 126"/>
                <a:gd name="T94" fmla="*/ 0 w 566"/>
                <a:gd name="T95" fmla="*/ 1 h 126"/>
                <a:gd name="T96" fmla="*/ 0 w 566"/>
                <a:gd name="T97" fmla="*/ 1 h 126"/>
                <a:gd name="T98" fmla="*/ 0 w 566"/>
                <a:gd name="T99" fmla="*/ 1 h 126"/>
                <a:gd name="T100" fmla="*/ 0 w 566"/>
                <a:gd name="T101" fmla="*/ 1 h 12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66"/>
                <a:gd name="T154" fmla="*/ 0 h 126"/>
                <a:gd name="T155" fmla="*/ 566 w 566"/>
                <a:gd name="T156" fmla="*/ 126 h 12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66" h="126">
                  <a:moveTo>
                    <a:pt x="0" y="64"/>
                  </a:moveTo>
                  <a:lnTo>
                    <a:pt x="53" y="48"/>
                  </a:lnTo>
                  <a:lnTo>
                    <a:pt x="101" y="35"/>
                  </a:lnTo>
                  <a:lnTo>
                    <a:pt x="145" y="24"/>
                  </a:lnTo>
                  <a:lnTo>
                    <a:pt x="189" y="16"/>
                  </a:lnTo>
                  <a:lnTo>
                    <a:pt x="233" y="9"/>
                  </a:lnTo>
                  <a:lnTo>
                    <a:pt x="277" y="4"/>
                  </a:lnTo>
                  <a:lnTo>
                    <a:pt x="325" y="2"/>
                  </a:lnTo>
                  <a:lnTo>
                    <a:pt x="378" y="0"/>
                  </a:lnTo>
                  <a:lnTo>
                    <a:pt x="416" y="0"/>
                  </a:lnTo>
                  <a:lnTo>
                    <a:pt x="452" y="2"/>
                  </a:lnTo>
                  <a:lnTo>
                    <a:pt x="468" y="3"/>
                  </a:lnTo>
                  <a:lnTo>
                    <a:pt x="483" y="5"/>
                  </a:lnTo>
                  <a:lnTo>
                    <a:pt x="498" y="7"/>
                  </a:lnTo>
                  <a:lnTo>
                    <a:pt x="512" y="10"/>
                  </a:lnTo>
                  <a:lnTo>
                    <a:pt x="524" y="16"/>
                  </a:lnTo>
                  <a:lnTo>
                    <a:pt x="534" y="21"/>
                  </a:lnTo>
                  <a:lnTo>
                    <a:pt x="544" y="28"/>
                  </a:lnTo>
                  <a:lnTo>
                    <a:pt x="552" y="35"/>
                  </a:lnTo>
                  <a:lnTo>
                    <a:pt x="555" y="41"/>
                  </a:lnTo>
                  <a:lnTo>
                    <a:pt x="558" y="45"/>
                  </a:lnTo>
                  <a:lnTo>
                    <a:pt x="561" y="51"/>
                  </a:lnTo>
                  <a:lnTo>
                    <a:pt x="563" y="56"/>
                  </a:lnTo>
                  <a:lnTo>
                    <a:pt x="566" y="69"/>
                  </a:lnTo>
                  <a:lnTo>
                    <a:pt x="566" y="84"/>
                  </a:lnTo>
                  <a:lnTo>
                    <a:pt x="555" y="88"/>
                  </a:lnTo>
                  <a:lnTo>
                    <a:pt x="543" y="90"/>
                  </a:lnTo>
                  <a:lnTo>
                    <a:pt x="531" y="92"/>
                  </a:lnTo>
                  <a:lnTo>
                    <a:pt x="519" y="93"/>
                  </a:lnTo>
                  <a:lnTo>
                    <a:pt x="494" y="93"/>
                  </a:lnTo>
                  <a:lnTo>
                    <a:pt x="469" y="92"/>
                  </a:lnTo>
                  <a:lnTo>
                    <a:pt x="443" y="90"/>
                  </a:lnTo>
                  <a:lnTo>
                    <a:pt x="416" y="88"/>
                  </a:lnTo>
                  <a:lnTo>
                    <a:pt x="387" y="85"/>
                  </a:lnTo>
                  <a:lnTo>
                    <a:pt x="357" y="84"/>
                  </a:lnTo>
                  <a:lnTo>
                    <a:pt x="331" y="84"/>
                  </a:lnTo>
                  <a:lnTo>
                    <a:pt x="306" y="85"/>
                  </a:lnTo>
                  <a:lnTo>
                    <a:pt x="282" y="88"/>
                  </a:lnTo>
                  <a:lnTo>
                    <a:pt x="260" y="91"/>
                  </a:lnTo>
                  <a:lnTo>
                    <a:pt x="218" y="97"/>
                  </a:lnTo>
                  <a:lnTo>
                    <a:pt x="178" y="105"/>
                  </a:lnTo>
                  <a:lnTo>
                    <a:pt x="139" y="113"/>
                  </a:lnTo>
                  <a:lnTo>
                    <a:pt x="97" y="119"/>
                  </a:lnTo>
                  <a:lnTo>
                    <a:pt x="75" y="123"/>
                  </a:lnTo>
                  <a:lnTo>
                    <a:pt x="52" y="125"/>
                  </a:lnTo>
                  <a:lnTo>
                    <a:pt x="27" y="126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0" y="94"/>
                  </a:lnTo>
                  <a:lnTo>
                    <a:pt x="0" y="79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8140" name="Line 24"/>
            <p:cNvSpPr>
              <a:spLocks noChangeShapeType="1"/>
            </p:cNvSpPr>
            <p:nvPr/>
          </p:nvSpPr>
          <p:spPr bwMode="auto">
            <a:xfrm flipH="1" flipV="1">
              <a:off x="1864" y="3357"/>
              <a:ext cx="7" cy="28"/>
            </a:xfrm>
            <a:prstGeom prst="line">
              <a:avLst/>
            </a:prstGeom>
            <a:noFill/>
            <a:ln w="0">
              <a:solidFill>
                <a:srgbClr val="94939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41" name="Line 25"/>
            <p:cNvSpPr>
              <a:spLocks noChangeShapeType="1"/>
            </p:cNvSpPr>
            <p:nvPr/>
          </p:nvSpPr>
          <p:spPr bwMode="auto">
            <a:xfrm flipV="1">
              <a:off x="1699" y="2650"/>
              <a:ext cx="1" cy="63"/>
            </a:xfrm>
            <a:prstGeom prst="line">
              <a:avLst/>
            </a:prstGeom>
            <a:noFill/>
            <a:ln w="0">
              <a:solidFill>
                <a:srgbClr val="94939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42" name="Line 27"/>
            <p:cNvSpPr>
              <a:spLocks noChangeShapeType="1"/>
            </p:cNvSpPr>
            <p:nvPr/>
          </p:nvSpPr>
          <p:spPr bwMode="auto">
            <a:xfrm>
              <a:off x="2832" y="738"/>
              <a:ext cx="1" cy="2473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43" name="Line 27"/>
            <p:cNvSpPr>
              <a:spLocks noChangeShapeType="1"/>
            </p:cNvSpPr>
            <p:nvPr/>
          </p:nvSpPr>
          <p:spPr bwMode="auto">
            <a:xfrm>
              <a:off x="1824" y="834"/>
              <a:ext cx="1" cy="2473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44" name="Line 27"/>
            <p:cNvSpPr>
              <a:spLocks noChangeShapeType="1"/>
            </p:cNvSpPr>
            <p:nvPr/>
          </p:nvSpPr>
          <p:spPr bwMode="auto">
            <a:xfrm>
              <a:off x="768" y="864"/>
              <a:ext cx="1" cy="2473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45" name="Line 27"/>
            <p:cNvSpPr>
              <a:spLocks noChangeShapeType="1"/>
            </p:cNvSpPr>
            <p:nvPr/>
          </p:nvSpPr>
          <p:spPr bwMode="auto">
            <a:xfrm rot="5400000">
              <a:off x="1812" y="-469"/>
              <a:ext cx="1" cy="2473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146" name="Group 65"/>
            <p:cNvGrpSpPr>
              <a:grpSpLocks/>
            </p:cNvGrpSpPr>
            <p:nvPr/>
          </p:nvGrpSpPr>
          <p:grpSpPr bwMode="auto">
            <a:xfrm>
              <a:off x="384" y="392"/>
              <a:ext cx="795" cy="718"/>
              <a:chOff x="1410" y="709"/>
              <a:chExt cx="831" cy="759"/>
            </a:xfrm>
          </p:grpSpPr>
          <p:grpSp>
            <p:nvGrpSpPr>
              <p:cNvPr id="48147" name="Group 66"/>
              <p:cNvGrpSpPr>
                <a:grpSpLocks/>
              </p:cNvGrpSpPr>
              <p:nvPr/>
            </p:nvGrpSpPr>
            <p:grpSpPr bwMode="auto">
              <a:xfrm>
                <a:off x="1410" y="709"/>
                <a:ext cx="816" cy="759"/>
                <a:chOff x="1410" y="574"/>
                <a:chExt cx="816" cy="759"/>
              </a:xfrm>
            </p:grpSpPr>
            <p:grpSp>
              <p:nvGrpSpPr>
                <p:cNvPr id="48148" name="Group 67"/>
                <p:cNvGrpSpPr>
                  <a:grpSpLocks/>
                </p:cNvGrpSpPr>
                <p:nvPr/>
              </p:nvGrpSpPr>
              <p:grpSpPr bwMode="auto">
                <a:xfrm>
                  <a:off x="1444" y="574"/>
                  <a:ext cx="759" cy="759"/>
                  <a:chOff x="1444" y="574"/>
                  <a:chExt cx="759" cy="759"/>
                </a:xfrm>
              </p:grpSpPr>
              <p:sp>
                <p:nvSpPr>
                  <p:cNvPr id="48149" name="Freeform 68"/>
                  <p:cNvSpPr>
                    <a:spLocks/>
                  </p:cNvSpPr>
                  <p:nvPr/>
                </p:nvSpPr>
                <p:spPr bwMode="auto">
                  <a:xfrm>
                    <a:off x="1444" y="574"/>
                    <a:ext cx="759" cy="759"/>
                  </a:xfrm>
                  <a:custGeom>
                    <a:avLst/>
                    <a:gdLst>
                      <a:gd name="T0" fmla="*/ 17 w 3795"/>
                      <a:gd name="T1" fmla="*/ 30 h 3795"/>
                      <a:gd name="T2" fmla="*/ 19 w 3795"/>
                      <a:gd name="T3" fmla="*/ 30 h 3795"/>
                      <a:gd name="T4" fmla="*/ 21 w 3795"/>
                      <a:gd name="T5" fmla="*/ 29 h 3795"/>
                      <a:gd name="T6" fmla="*/ 23 w 3795"/>
                      <a:gd name="T7" fmla="*/ 28 h 3795"/>
                      <a:gd name="T8" fmla="*/ 25 w 3795"/>
                      <a:gd name="T9" fmla="*/ 27 h 3795"/>
                      <a:gd name="T10" fmla="*/ 26 w 3795"/>
                      <a:gd name="T11" fmla="*/ 25 h 3795"/>
                      <a:gd name="T12" fmla="*/ 28 w 3795"/>
                      <a:gd name="T13" fmla="*/ 24 h 3795"/>
                      <a:gd name="T14" fmla="*/ 29 w 3795"/>
                      <a:gd name="T15" fmla="*/ 22 h 3795"/>
                      <a:gd name="T16" fmla="*/ 30 w 3795"/>
                      <a:gd name="T17" fmla="*/ 20 h 3795"/>
                      <a:gd name="T18" fmla="*/ 30 w 3795"/>
                      <a:gd name="T19" fmla="*/ 17 h 3795"/>
                      <a:gd name="T20" fmla="*/ 30 w 3795"/>
                      <a:gd name="T21" fmla="*/ 15 h 3795"/>
                      <a:gd name="T22" fmla="*/ 30 w 3795"/>
                      <a:gd name="T23" fmla="*/ 13 h 3795"/>
                      <a:gd name="T24" fmla="*/ 30 w 3795"/>
                      <a:gd name="T25" fmla="*/ 11 h 3795"/>
                      <a:gd name="T26" fmla="*/ 29 w 3795"/>
                      <a:gd name="T27" fmla="*/ 9 h 3795"/>
                      <a:gd name="T28" fmla="*/ 28 w 3795"/>
                      <a:gd name="T29" fmla="*/ 7 h 3795"/>
                      <a:gd name="T30" fmla="*/ 26 w 3795"/>
                      <a:gd name="T31" fmla="*/ 5 h 3795"/>
                      <a:gd name="T32" fmla="*/ 25 w 3795"/>
                      <a:gd name="T33" fmla="*/ 3 h 3795"/>
                      <a:gd name="T34" fmla="*/ 23 w 3795"/>
                      <a:gd name="T35" fmla="*/ 2 h 3795"/>
                      <a:gd name="T36" fmla="*/ 21 w 3795"/>
                      <a:gd name="T37" fmla="*/ 1 h 3795"/>
                      <a:gd name="T38" fmla="*/ 19 w 3795"/>
                      <a:gd name="T39" fmla="*/ 0 h 3795"/>
                      <a:gd name="T40" fmla="*/ 17 w 3795"/>
                      <a:gd name="T41" fmla="*/ 0 h 3795"/>
                      <a:gd name="T42" fmla="*/ 14 w 3795"/>
                      <a:gd name="T43" fmla="*/ 0 h 3795"/>
                      <a:gd name="T44" fmla="*/ 12 w 3795"/>
                      <a:gd name="T45" fmla="*/ 0 h 3795"/>
                      <a:gd name="T46" fmla="*/ 10 w 3795"/>
                      <a:gd name="T47" fmla="*/ 1 h 3795"/>
                      <a:gd name="T48" fmla="*/ 8 w 3795"/>
                      <a:gd name="T49" fmla="*/ 2 h 3795"/>
                      <a:gd name="T50" fmla="*/ 6 w 3795"/>
                      <a:gd name="T51" fmla="*/ 3 h 3795"/>
                      <a:gd name="T52" fmla="*/ 4 w 3795"/>
                      <a:gd name="T53" fmla="*/ 4 h 3795"/>
                      <a:gd name="T54" fmla="*/ 3 w 3795"/>
                      <a:gd name="T55" fmla="*/ 6 h 3795"/>
                      <a:gd name="T56" fmla="*/ 2 w 3795"/>
                      <a:gd name="T57" fmla="*/ 8 h 3795"/>
                      <a:gd name="T58" fmla="*/ 1 w 3795"/>
                      <a:gd name="T59" fmla="*/ 10 h 3795"/>
                      <a:gd name="T60" fmla="*/ 0 w 3795"/>
                      <a:gd name="T61" fmla="*/ 12 h 3795"/>
                      <a:gd name="T62" fmla="*/ 0 w 3795"/>
                      <a:gd name="T63" fmla="*/ 14 h 3795"/>
                      <a:gd name="T64" fmla="*/ 0 w 3795"/>
                      <a:gd name="T65" fmla="*/ 17 h 3795"/>
                      <a:gd name="T66" fmla="*/ 0 w 3795"/>
                      <a:gd name="T67" fmla="*/ 19 h 3795"/>
                      <a:gd name="T68" fmla="*/ 1 w 3795"/>
                      <a:gd name="T69" fmla="*/ 21 h 3795"/>
                      <a:gd name="T70" fmla="*/ 2 w 3795"/>
                      <a:gd name="T71" fmla="*/ 23 h 3795"/>
                      <a:gd name="T72" fmla="*/ 3 w 3795"/>
                      <a:gd name="T73" fmla="*/ 25 h 3795"/>
                      <a:gd name="T74" fmla="*/ 5 w 3795"/>
                      <a:gd name="T75" fmla="*/ 26 h 3795"/>
                      <a:gd name="T76" fmla="*/ 7 w 3795"/>
                      <a:gd name="T77" fmla="*/ 28 h 3795"/>
                      <a:gd name="T78" fmla="*/ 9 w 3795"/>
                      <a:gd name="T79" fmla="*/ 29 h 3795"/>
                      <a:gd name="T80" fmla="*/ 11 w 3795"/>
                      <a:gd name="T81" fmla="*/ 30 h 3795"/>
                      <a:gd name="T82" fmla="*/ 13 w 3795"/>
                      <a:gd name="T83" fmla="*/ 30 h 3795"/>
                      <a:gd name="T84" fmla="*/ 15 w 3795"/>
                      <a:gd name="T85" fmla="*/ 30 h 3795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w 3795"/>
                      <a:gd name="T130" fmla="*/ 0 h 3795"/>
                      <a:gd name="T131" fmla="*/ 3795 w 3795"/>
                      <a:gd name="T132" fmla="*/ 3795 h 3795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T129" t="T130" r="T131" b="T132"/>
                    <a:pathLst>
                      <a:path w="3795" h="3795">
                        <a:moveTo>
                          <a:pt x="1898" y="3795"/>
                        </a:moveTo>
                        <a:lnTo>
                          <a:pt x="1995" y="3793"/>
                        </a:lnTo>
                        <a:lnTo>
                          <a:pt x="2091" y="3786"/>
                        </a:lnTo>
                        <a:lnTo>
                          <a:pt x="2185" y="3774"/>
                        </a:lnTo>
                        <a:lnTo>
                          <a:pt x="2279" y="3756"/>
                        </a:lnTo>
                        <a:lnTo>
                          <a:pt x="2371" y="3735"/>
                        </a:lnTo>
                        <a:lnTo>
                          <a:pt x="2461" y="3709"/>
                        </a:lnTo>
                        <a:lnTo>
                          <a:pt x="2548" y="3680"/>
                        </a:lnTo>
                        <a:lnTo>
                          <a:pt x="2634" y="3646"/>
                        </a:lnTo>
                        <a:lnTo>
                          <a:pt x="2718" y="3608"/>
                        </a:lnTo>
                        <a:lnTo>
                          <a:pt x="2800" y="3565"/>
                        </a:lnTo>
                        <a:lnTo>
                          <a:pt x="2880" y="3520"/>
                        </a:lnTo>
                        <a:lnTo>
                          <a:pt x="2957" y="3471"/>
                        </a:lnTo>
                        <a:lnTo>
                          <a:pt x="3031" y="3417"/>
                        </a:lnTo>
                        <a:lnTo>
                          <a:pt x="3103" y="3360"/>
                        </a:lnTo>
                        <a:lnTo>
                          <a:pt x="3172" y="3302"/>
                        </a:lnTo>
                        <a:lnTo>
                          <a:pt x="3238" y="3238"/>
                        </a:lnTo>
                        <a:lnTo>
                          <a:pt x="3301" y="3172"/>
                        </a:lnTo>
                        <a:lnTo>
                          <a:pt x="3360" y="3103"/>
                        </a:lnTo>
                        <a:lnTo>
                          <a:pt x="3417" y="3031"/>
                        </a:lnTo>
                        <a:lnTo>
                          <a:pt x="3470" y="2957"/>
                        </a:lnTo>
                        <a:lnTo>
                          <a:pt x="3519" y="2880"/>
                        </a:lnTo>
                        <a:lnTo>
                          <a:pt x="3565" y="2801"/>
                        </a:lnTo>
                        <a:lnTo>
                          <a:pt x="3608" y="2720"/>
                        </a:lnTo>
                        <a:lnTo>
                          <a:pt x="3646" y="2635"/>
                        </a:lnTo>
                        <a:lnTo>
                          <a:pt x="3679" y="2548"/>
                        </a:lnTo>
                        <a:lnTo>
                          <a:pt x="3709" y="2461"/>
                        </a:lnTo>
                        <a:lnTo>
                          <a:pt x="3735" y="2371"/>
                        </a:lnTo>
                        <a:lnTo>
                          <a:pt x="3756" y="2279"/>
                        </a:lnTo>
                        <a:lnTo>
                          <a:pt x="3773" y="2185"/>
                        </a:lnTo>
                        <a:lnTo>
                          <a:pt x="3785" y="2091"/>
                        </a:lnTo>
                        <a:lnTo>
                          <a:pt x="3792" y="1995"/>
                        </a:lnTo>
                        <a:lnTo>
                          <a:pt x="3795" y="1898"/>
                        </a:lnTo>
                        <a:lnTo>
                          <a:pt x="3792" y="1801"/>
                        </a:lnTo>
                        <a:lnTo>
                          <a:pt x="3785" y="1704"/>
                        </a:lnTo>
                        <a:lnTo>
                          <a:pt x="3773" y="1609"/>
                        </a:lnTo>
                        <a:lnTo>
                          <a:pt x="3756" y="1516"/>
                        </a:lnTo>
                        <a:lnTo>
                          <a:pt x="3735" y="1425"/>
                        </a:lnTo>
                        <a:lnTo>
                          <a:pt x="3709" y="1334"/>
                        </a:lnTo>
                        <a:lnTo>
                          <a:pt x="3679" y="1246"/>
                        </a:lnTo>
                        <a:lnTo>
                          <a:pt x="3646" y="1160"/>
                        </a:lnTo>
                        <a:lnTo>
                          <a:pt x="3608" y="1076"/>
                        </a:lnTo>
                        <a:lnTo>
                          <a:pt x="3565" y="994"/>
                        </a:lnTo>
                        <a:lnTo>
                          <a:pt x="3519" y="915"/>
                        </a:lnTo>
                        <a:lnTo>
                          <a:pt x="3470" y="838"/>
                        </a:lnTo>
                        <a:lnTo>
                          <a:pt x="3417" y="763"/>
                        </a:lnTo>
                        <a:lnTo>
                          <a:pt x="3360" y="692"/>
                        </a:lnTo>
                        <a:lnTo>
                          <a:pt x="3301" y="622"/>
                        </a:lnTo>
                        <a:lnTo>
                          <a:pt x="3238" y="557"/>
                        </a:lnTo>
                        <a:lnTo>
                          <a:pt x="3172" y="494"/>
                        </a:lnTo>
                        <a:lnTo>
                          <a:pt x="3103" y="434"/>
                        </a:lnTo>
                        <a:lnTo>
                          <a:pt x="3031" y="378"/>
                        </a:lnTo>
                        <a:lnTo>
                          <a:pt x="2957" y="325"/>
                        </a:lnTo>
                        <a:lnTo>
                          <a:pt x="2880" y="276"/>
                        </a:lnTo>
                        <a:lnTo>
                          <a:pt x="2800" y="230"/>
                        </a:lnTo>
                        <a:lnTo>
                          <a:pt x="2718" y="187"/>
                        </a:lnTo>
                        <a:lnTo>
                          <a:pt x="2634" y="149"/>
                        </a:lnTo>
                        <a:lnTo>
                          <a:pt x="2548" y="116"/>
                        </a:lnTo>
                        <a:lnTo>
                          <a:pt x="2461" y="85"/>
                        </a:lnTo>
                        <a:lnTo>
                          <a:pt x="2371" y="60"/>
                        </a:lnTo>
                        <a:lnTo>
                          <a:pt x="2279" y="38"/>
                        </a:lnTo>
                        <a:lnTo>
                          <a:pt x="2185" y="22"/>
                        </a:lnTo>
                        <a:lnTo>
                          <a:pt x="2091" y="10"/>
                        </a:lnTo>
                        <a:lnTo>
                          <a:pt x="1995" y="2"/>
                        </a:lnTo>
                        <a:lnTo>
                          <a:pt x="1898" y="0"/>
                        </a:lnTo>
                        <a:lnTo>
                          <a:pt x="1800" y="2"/>
                        </a:lnTo>
                        <a:lnTo>
                          <a:pt x="1704" y="10"/>
                        </a:lnTo>
                        <a:lnTo>
                          <a:pt x="1609" y="22"/>
                        </a:lnTo>
                        <a:lnTo>
                          <a:pt x="1516" y="38"/>
                        </a:lnTo>
                        <a:lnTo>
                          <a:pt x="1425" y="60"/>
                        </a:lnTo>
                        <a:lnTo>
                          <a:pt x="1334" y="85"/>
                        </a:lnTo>
                        <a:lnTo>
                          <a:pt x="1246" y="116"/>
                        </a:lnTo>
                        <a:lnTo>
                          <a:pt x="1160" y="149"/>
                        </a:lnTo>
                        <a:lnTo>
                          <a:pt x="1076" y="187"/>
                        </a:lnTo>
                        <a:lnTo>
                          <a:pt x="994" y="230"/>
                        </a:lnTo>
                        <a:lnTo>
                          <a:pt x="915" y="276"/>
                        </a:lnTo>
                        <a:lnTo>
                          <a:pt x="838" y="325"/>
                        </a:lnTo>
                        <a:lnTo>
                          <a:pt x="763" y="378"/>
                        </a:lnTo>
                        <a:lnTo>
                          <a:pt x="692" y="434"/>
                        </a:lnTo>
                        <a:lnTo>
                          <a:pt x="623" y="494"/>
                        </a:lnTo>
                        <a:lnTo>
                          <a:pt x="557" y="557"/>
                        </a:lnTo>
                        <a:lnTo>
                          <a:pt x="494" y="622"/>
                        </a:lnTo>
                        <a:lnTo>
                          <a:pt x="434" y="692"/>
                        </a:lnTo>
                        <a:lnTo>
                          <a:pt x="378" y="763"/>
                        </a:lnTo>
                        <a:lnTo>
                          <a:pt x="325" y="838"/>
                        </a:lnTo>
                        <a:lnTo>
                          <a:pt x="276" y="915"/>
                        </a:lnTo>
                        <a:lnTo>
                          <a:pt x="230" y="994"/>
                        </a:lnTo>
                        <a:lnTo>
                          <a:pt x="188" y="1076"/>
                        </a:lnTo>
                        <a:lnTo>
                          <a:pt x="150" y="1160"/>
                        </a:lnTo>
                        <a:lnTo>
                          <a:pt x="116" y="1246"/>
                        </a:lnTo>
                        <a:lnTo>
                          <a:pt x="85" y="1334"/>
                        </a:lnTo>
                        <a:lnTo>
                          <a:pt x="60" y="1425"/>
                        </a:lnTo>
                        <a:lnTo>
                          <a:pt x="38" y="1516"/>
                        </a:lnTo>
                        <a:lnTo>
                          <a:pt x="22" y="1609"/>
                        </a:lnTo>
                        <a:lnTo>
                          <a:pt x="10" y="1704"/>
                        </a:lnTo>
                        <a:lnTo>
                          <a:pt x="2" y="1801"/>
                        </a:lnTo>
                        <a:lnTo>
                          <a:pt x="0" y="1898"/>
                        </a:lnTo>
                        <a:lnTo>
                          <a:pt x="2" y="1995"/>
                        </a:lnTo>
                        <a:lnTo>
                          <a:pt x="10" y="2091"/>
                        </a:lnTo>
                        <a:lnTo>
                          <a:pt x="22" y="2185"/>
                        </a:lnTo>
                        <a:lnTo>
                          <a:pt x="38" y="2279"/>
                        </a:lnTo>
                        <a:lnTo>
                          <a:pt x="60" y="2371"/>
                        </a:lnTo>
                        <a:lnTo>
                          <a:pt x="85" y="2461"/>
                        </a:lnTo>
                        <a:lnTo>
                          <a:pt x="116" y="2548"/>
                        </a:lnTo>
                        <a:lnTo>
                          <a:pt x="150" y="2635"/>
                        </a:lnTo>
                        <a:lnTo>
                          <a:pt x="188" y="2720"/>
                        </a:lnTo>
                        <a:lnTo>
                          <a:pt x="230" y="2801"/>
                        </a:lnTo>
                        <a:lnTo>
                          <a:pt x="276" y="2880"/>
                        </a:lnTo>
                        <a:lnTo>
                          <a:pt x="325" y="2957"/>
                        </a:lnTo>
                        <a:lnTo>
                          <a:pt x="378" y="3031"/>
                        </a:lnTo>
                        <a:lnTo>
                          <a:pt x="434" y="3103"/>
                        </a:lnTo>
                        <a:lnTo>
                          <a:pt x="494" y="3172"/>
                        </a:lnTo>
                        <a:lnTo>
                          <a:pt x="557" y="3238"/>
                        </a:lnTo>
                        <a:lnTo>
                          <a:pt x="623" y="3302"/>
                        </a:lnTo>
                        <a:lnTo>
                          <a:pt x="692" y="3360"/>
                        </a:lnTo>
                        <a:lnTo>
                          <a:pt x="763" y="3417"/>
                        </a:lnTo>
                        <a:lnTo>
                          <a:pt x="838" y="3471"/>
                        </a:lnTo>
                        <a:lnTo>
                          <a:pt x="915" y="3520"/>
                        </a:lnTo>
                        <a:lnTo>
                          <a:pt x="994" y="3565"/>
                        </a:lnTo>
                        <a:lnTo>
                          <a:pt x="1076" y="3608"/>
                        </a:lnTo>
                        <a:lnTo>
                          <a:pt x="1160" y="3646"/>
                        </a:lnTo>
                        <a:lnTo>
                          <a:pt x="1246" y="3680"/>
                        </a:lnTo>
                        <a:lnTo>
                          <a:pt x="1334" y="3709"/>
                        </a:lnTo>
                        <a:lnTo>
                          <a:pt x="1425" y="3735"/>
                        </a:lnTo>
                        <a:lnTo>
                          <a:pt x="1516" y="3756"/>
                        </a:lnTo>
                        <a:lnTo>
                          <a:pt x="1609" y="3774"/>
                        </a:lnTo>
                        <a:lnTo>
                          <a:pt x="1704" y="3786"/>
                        </a:lnTo>
                        <a:lnTo>
                          <a:pt x="1800" y="3793"/>
                        </a:lnTo>
                        <a:lnTo>
                          <a:pt x="1898" y="3795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/>
                    <a:endParaRPr lang="en-US"/>
                  </a:p>
                </p:txBody>
              </p:sp>
              <p:sp>
                <p:nvSpPr>
                  <p:cNvPr id="48150" name="Freeform 69"/>
                  <p:cNvSpPr>
                    <a:spLocks/>
                  </p:cNvSpPr>
                  <p:nvPr/>
                </p:nvSpPr>
                <p:spPr bwMode="auto">
                  <a:xfrm>
                    <a:off x="1444" y="574"/>
                    <a:ext cx="759" cy="759"/>
                  </a:xfrm>
                  <a:custGeom>
                    <a:avLst/>
                    <a:gdLst>
                      <a:gd name="T0" fmla="*/ 17 w 3795"/>
                      <a:gd name="T1" fmla="*/ 30 h 3795"/>
                      <a:gd name="T2" fmla="*/ 19 w 3795"/>
                      <a:gd name="T3" fmla="*/ 30 h 3795"/>
                      <a:gd name="T4" fmla="*/ 21 w 3795"/>
                      <a:gd name="T5" fmla="*/ 29 h 3795"/>
                      <a:gd name="T6" fmla="*/ 23 w 3795"/>
                      <a:gd name="T7" fmla="*/ 28 h 3795"/>
                      <a:gd name="T8" fmla="*/ 25 w 3795"/>
                      <a:gd name="T9" fmla="*/ 27 h 3795"/>
                      <a:gd name="T10" fmla="*/ 26 w 3795"/>
                      <a:gd name="T11" fmla="*/ 25 h 3795"/>
                      <a:gd name="T12" fmla="*/ 28 w 3795"/>
                      <a:gd name="T13" fmla="*/ 24 h 3795"/>
                      <a:gd name="T14" fmla="*/ 29 w 3795"/>
                      <a:gd name="T15" fmla="*/ 22 h 3795"/>
                      <a:gd name="T16" fmla="*/ 30 w 3795"/>
                      <a:gd name="T17" fmla="*/ 20 h 3795"/>
                      <a:gd name="T18" fmla="*/ 30 w 3795"/>
                      <a:gd name="T19" fmla="*/ 17 h 3795"/>
                      <a:gd name="T20" fmla="*/ 30 w 3795"/>
                      <a:gd name="T21" fmla="*/ 15 h 3795"/>
                      <a:gd name="T22" fmla="*/ 30 w 3795"/>
                      <a:gd name="T23" fmla="*/ 13 h 3795"/>
                      <a:gd name="T24" fmla="*/ 30 w 3795"/>
                      <a:gd name="T25" fmla="*/ 11 h 3795"/>
                      <a:gd name="T26" fmla="*/ 29 w 3795"/>
                      <a:gd name="T27" fmla="*/ 9 h 3795"/>
                      <a:gd name="T28" fmla="*/ 28 w 3795"/>
                      <a:gd name="T29" fmla="*/ 7 h 3795"/>
                      <a:gd name="T30" fmla="*/ 26 w 3795"/>
                      <a:gd name="T31" fmla="*/ 5 h 3795"/>
                      <a:gd name="T32" fmla="*/ 25 w 3795"/>
                      <a:gd name="T33" fmla="*/ 3 h 3795"/>
                      <a:gd name="T34" fmla="*/ 23 w 3795"/>
                      <a:gd name="T35" fmla="*/ 2 h 3795"/>
                      <a:gd name="T36" fmla="*/ 21 w 3795"/>
                      <a:gd name="T37" fmla="*/ 1 h 3795"/>
                      <a:gd name="T38" fmla="*/ 19 w 3795"/>
                      <a:gd name="T39" fmla="*/ 0 h 3795"/>
                      <a:gd name="T40" fmla="*/ 17 w 3795"/>
                      <a:gd name="T41" fmla="*/ 0 h 3795"/>
                      <a:gd name="T42" fmla="*/ 14 w 3795"/>
                      <a:gd name="T43" fmla="*/ 0 h 3795"/>
                      <a:gd name="T44" fmla="*/ 12 w 3795"/>
                      <a:gd name="T45" fmla="*/ 0 h 3795"/>
                      <a:gd name="T46" fmla="*/ 10 w 3795"/>
                      <a:gd name="T47" fmla="*/ 1 h 3795"/>
                      <a:gd name="T48" fmla="*/ 8 w 3795"/>
                      <a:gd name="T49" fmla="*/ 2 h 3795"/>
                      <a:gd name="T50" fmla="*/ 6 w 3795"/>
                      <a:gd name="T51" fmla="*/ 3 h 3795"/>
                      <a:gd name="T52" fmla="*/ 4 w 3795"/>
                      <a:gd name="T53" fmla="*/ 4 h 3795"/>
                      <a:gd name="T54" fmla="*/ 3 w 3795"/>
                      <a:gd name="T55" fmla="*/ 6 h 3795"/>
                      <a:gd name="T56" fmla="*/ 2 w 3795"/>
                      <a:gd name="T57" fmla="*/ 8 h 3795"/>
                      <a:gd name="T58" fmla="*/ 1 w 3795"/>
                      <a:gd name="T59" fmla="*/ 10 h 3795"/>
                      <a:gd name="T60" fmla="*/ 0 w 3795"/>
                      <a:gd name="T61" fmla="*/ 12 h 3795"/>
                      <a:gd name="T62" fmla="*/ 0 w 3795"/>
                      <a:gd name="T63" fmla="*/ 14 h 3795"/>
                      <a:gd name="T64" fmla="*/ 0 w 3795"/>
                      <a:gd name="T65" fmla="*/ 17 h 3795"/>
                      <a:gd name="T66" fmla="*/ 0 w 3795"/>
                      <a:gd name="T67" fmla="*/ 19 h 3795"/>
                      <a:gd name="T68" fmla="*/ 1 w 3795"/>
                      <a:gd name="T69" fmla="*/ 21 h 3795"/>
                      <a:gd name="T70" fmla="*/ 2 w 3795"/>
                      <a:gd name="T71" fmla="*/ 23 h 3795"/>
                      <a:gd name="T72" fmla="*/ 3 w 3795"/>
                      <a:gd name="T73" fmla="*/ 25 h 3795"/>
                      <a:gd name="T74" fmla="*/ 5 w 3795"/>
                      <a:gd name="T75" fmla="*/ 26 h 3795"/>
                      <a:gd name="T76" fmla="*/ 7 w 3795"/>
                      <a:gd name="T77" fmla="*/ 28 h 3795"/>
                      <a:gd name="T78" fmla="*/ 9 w 3795"/>
                      <a:gd name="T79" fmla="*/ 29 h 3795"/>
                      <a:gd name="T80" fmla="*/ 11 w 3795"/>
                      <a:gd name="T81" fmla="*/ 30 h 3795"/>
                      <a:gd name="T82" fmla="*/ 13 w 3795"/>
                      <a:gd name="T83" fmla="*/ 30 h 3795"/>
                      <a:gd name="T84" fmla="*/ 15 w 3795"/>
                      <a:gd name="T85" fmla="*/ 30 h 3795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w 3795"/>
                      <a:gd name="T130" fmla="*/ 0 h 3795"/>
                      <a:gd name="T131" fmla="*/ 3795 w 3795"/>
                      <a:gd name="T132" fmla="*/ 3795 h 3795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T129" t="T130" r="T131" b="T132"/>
                    <a:pathLst>
                      <a:path w="3795" h="3795">
                        <a:moveTo>
                          <a:pt x="1898" y="3795"/>
                        </a:moveTo>
                        <a:lnTo>
                          <a:pt x="1995" y="3793"/>
                        </a:lnTo>
                        <a:lnTo>
                          <a:pt x="2091" y="3786"/>
                        </a:lnTo>
                        <a:lnTo>
                          <a:pt x="2185" y="3774"/>
                        </a:lnTo>
                        <a:lnTo>
                          <a:pt x="2279" y="3756"/>
                        </a:lnTo>
                        <a:lnTo>
                          <a:pt x="2371" y="3735"/>
                        </a:lnTo>
                        <a:lnTo>
                          <a:pt x="2461" y="3709"/>
                        </a:lnTo>
                        <a:lnTo>
                          <a:pt x="2548" y="3680"/>
                        </a:lnTo>
                        <a:lnTo>
                          <a:pt x="2634" y="3646"/>
                        </a:lnTo>
                        <a:lnTo>
                          <a:pt x="2718" y="3608"/>
                        </a:lnTo>
                        <a:lnTo>
                          <a:pt x="2800" y="3565"/>
                        </a:lnTo>
                        <a:lnTo>
                          <a:pt x="2880" y="3520"/>
                        </a:lnTo>
                        <a:lnTo>
                          <a:pt x="2957" y="3471"/>
                        </a:lnTo>
                        <a:lnTo>
                          <a:pt x="3031" y="3417"/>
                        </a:lnTo>
                        <a:lnTo>
                          <a:pt x="3103" y="3360"/>
                        </a:lnTo>
                        <a:lnTo>
                          <a:pt x="3172" y="3302"/>
                        </a:lnTo>
                        <a:lnTo>
                          <a:pt x="3238" y="3238"/>
                        </a:lnTo>
                        <a:lnTo>
                          <a:pt x="3301" y="3172"/>
                        </a:lnTo>
                        <a:lnTo>
                          <a:pt x="3360" y="3103"/>
                        </a:lnTo>
                        <a:lnTo>
                          <a:pt x="3417" y="3031"/>
                        </a:lnTo>
                        <a:lnTo>
                          <a:pt x="3470" y="2957"/>
                        </a:lnTo>
                        <a:lnTo>
                          <a:pt x="3519" y="2880"/>
                        </a:lnTo>
                        <a:lnTo>
                          <a:pt x="3565" y="2801"/>
                        </a:lnTo>
                        <a:lnTo>
                          <a:pt x="3608" y="2720"/>
                        </a:lnTo>
                        <a:lnTo>
                          <a:pt x="3646" y="2635"/>
                        </a:lnTo>
                        <a:lnTo>
                          <a:pt x="3679" y="2548"/>
                        </a:lnTo>
                        <a:lnTo>
                          <a:pt x="3709" y="2461"/>
                        </a:lnTo>
                        <a:lnTo>
                          <a:pt x="3735" y="2371"/>
                        </a:lnTo>
                        <a:lnTo>
                          <a:pt x="3756" y="2279"/>
                        </a:lnTo>
                        <a:lnTo>
                          <a:pt x="3773" y="2185"/>
                        </a:lnTo>
                        <a:lnTo>
                          <a:pt x="3785" y="2091"/>
                        </a:lnTo>
                        <a:lnTo>
                          <a:pt x="3792" y="1995"/>
                        </a:lnTo>
                        <a:lnTo>
                          <a:pt x="3795" y="1898"/>
                        </a:lnTo>
                        <a:lnTo>
                          <a:pt x="3792" y="1801"/>
                        </a:lnTo>
                        <a:lnTo>
                          <a:pt x="3785" y="1704"/>
                        </a:lnTo>
                        <a:lnTo>
                          <a:pt x="3773" y="1609"/>
                        </a:lnTo>
                        <a:lnTo>
                          <a:pt x="3756" y="1516"/>
                        </a:lnTo>
                        <a:lnTo>
                          <a:pt x="3735" y="1425"/>
                        </a:lnTo>
                        <a:lnTo>
                          <a:pt x="3709" y="1334"/>
                        </a:lnTo>
                        <a:lnTo>
                          <a:pt x="3679" y="1246"/>
                        </a:lnTo>
                        <a:lnTo>
                          <a:pt x="3646" y="1160"/>
                        </a:lnTo>
                        <a:lnTo>
                          <a:pt x="3608" y="1076"/>
                        </a:lnTo>
                        <a:lnTo>
                          <a:pt x="3565" y="994"/>
                        </a:lnTo>
                        <a:lnTo>
                          <a:pt x="3519" y="915"/>
                        </a:lnTo>
                        <a:lnTo>
                          <a:pt x="3470" y="838"/>
                        </a:lnTo>
                        <a:lnTo>
                          <a:pt x="3417" y="763"/>
                        </a:lnTo>
                        <a:lnTo>
                          <a:pt x="3360" y="692"/>
                        </a:lnTo>
                        <a:lnTo>
                          <a:pt x="3301" y="622"/>
                        </a:lnTo>
                        <a:lnTo>
                          <a:pt x="3238" y="557"/>
                        </a:lnTo>
                        <a:lnTo>
                          <a:pt x="3172" y="494"/>
                        </a:lnTo>
                        <a:lnTo>
                          <a:pt x="3103" y="434"/>
                        </a:lnTo>
                        <a:lnTo>
                          <a:pt x="3031" y="378"/>
                        </a:lnTo>
                        <a:lnTo>
                          <a:pt x="2957" y="325"/>
                        </a:lnTo>
                        <a:lnTo>
                          <a:pt x="2880" y="276"/>
                        </a:lnTo>
                        <a:lnTo>
                          <a:pt x="2800" y="230"/>
                        </a:lnTo>
                        <a:lnTo>
                          <a:pt x="2718" y="187"/>
                        </a:lnTo>
                        <a:lnTo>
                          <a:pt x="2634" y="149"/>
                        </a:lnTo>
                        <a:lnTo>
                          <a:pt x="2548" y="116"/>
                        </a:lnTo>
                        <a:lnTo>
                          <a:pt x="2461" y="85"/>
                        </a:lnTo>
                        <a:lnTo>
                          <a:pt x="2371" y="60"/>
                        </a:lnTo>
                        <a:lnTo>
                          <a:pt x="2279" y="38"/>
                        </a:lnTo>
                        <a:lnTo>
                          <a:pt x="2185" y="22"/>
                        </a:lnTo>
                        <a:lnTo>
                          <a:pt x="2091" y="10"/>
                        </a:lnTo>
                        <a:lnTo>
                          <a:pt x="1995" y="2"/>
                        </a:lnTo>
                        <a:lnTo>
                          <a:pt x="1898" y="0"/>
                        </a:lnTo>
                        <a:lnTo>
                          <a:pt x="1800" y="2"/>
                        </a:lnTo>
                        <a:lnTo>
                          <a:pt x="1704" y="10"/>
                        </a:lnTo>
                        <a:lnTo>
                          <a:pt x="1609" y="22"/>
                        </a:lnTo>
                        <a:lnTo>
                          <a:pt x="1516" y="38"/>
                        </a:lnTo>
                        <a:lnTo>
                          <a:pt x="1425" y="60"/>
                        </a:lnTo>
                        <a:lnTo>
                          <a:pt x="1334" y="85"/>
                        </a:lnTo>
                        <a:lnTo>
                          <a:pt x="1246" y="116"/>
                        </a:lnTo>
                        <a:lnTo>
                          <a:pt x="1160" y="149"/>
                        </a:lnTo>
                        <a:lnTo>
                          <a:pt x="1076" y="187"/>
                        </a:lnTo>
                        <a:lnTo>
                          <a:pt x="994" y="230"/>
                        </a:lnTo>
                        <a:lnTo>
                          <a:pt x="915" y="276"/>
                        </a:lnTo>
                        <a:lnTo>
                          <a:pt x="838" y="325"/>
                        </a:lnTo>
                        <a:lnTo>
                          <a:pt x="763" y="378"/>
                        </a:lnTo>
                        <a:lnTo>
                          <a:pt x="692" y="434"/>
                        </a:lnTo>
                        <a:lnTo>
                          <a:pt x="623" y="494"/>
                        </a:lnTo>
                        <a:lnTo>
                          <a:pt x="557" y="557"/>
                        </a:lnTo>
                        <a:lnTo>
                          <a:pt x="494" y="622"/>
                        </a:lnTo>
                        <a:lnTo>
                          <a:pt x="434" y="692"/>
                        </a:lnTo>
                        <a:lnTo>
                          <a:pt x="378" y="763"/>
                        </a:lnTo>
                        <a:lnTo>
                          <a:pt x="325" y="838"/>
                        </a:lnTo>
                        <a:lnTo>
                          <a:pt x="276" y="915"/>
                        </a:lnTo>
                        <a:lnTo>
                          <a:pt x="230" y="994"/>
                        </a:lnTo>
                        <a:lnTo>
                          <a:pt x="188" y="1076"/>
                        </a:lnTo>
                        <a:lnTo>
                          <a:pt x="150" y="1160"/>
                        </a:lnTo>
                        <a:lnTo>
                          <a:pt x="116" y="1246"/>
                        </a:lnTo>
                        <a:lnTo>
                          <a:pt x="85" y="1334"/>
                        </a:lnTo>
                        <a:lnTo>
                          <a:pt x="60" y="1425"/>
                        </a:lnTo>
                        <a:lnTo>
                          <a:pt x="38" y="1516"/>
                        </a:lnTo>
                        <a:lnTo>
                          <a:pt x="22" y="1609"/>
                        </a:lnTo>
                        <a:lnTo>
                          <a:pt x="10" y="1704"/>
                        </a:lnTo>
                        <a:lnTo>
                          <a:pt x="2" y="1801"/>
                        </a:lnTo>
                        <a:lnTo>
                          <a:pt x="0" y="1898"/>
                        </a:lnTo>
                        <a:lnTo>
                          <a:pt x="2" y="1995"/>
                        </a:lnTo>
                        <a:lnTo>
                          <a:pt x="10" y="2091"/>
                        </a:lnTo>
                        <a:lnTo>
                          <a:pt x="22" y="2185"/>
                        </a:lnTo>
                        <a:lnTo>
                          <a:pt x="38" y="2279"/>
                        </a:lnTo>
                        <a:lnTo>
                          <a:pt x="60" y="2371"/>
                        </a:lnTo>
                        <a:lnTo>
                          <a:pt x="85" y="2461"/>
                        </a:lnTo>
                        <a:lnTo>
                          <a:pt x="116" y="2548"/>
                        </a:lnTo>
                        <a:lnTo>
                          <a:pt x="150" y="2635"/>
                        </a:lnTo>
                        <a:lnTo>
                          <a:pt x="188" y="2720"/>
                        </a:lnTo>
                        <a:lnTo>
                          <a:pt x="230" y="2801"/>
                        </a:lnTo>
                        <a:lnTo>
                          <a:pt x="276" y="2880"/>
                        </a:lnTo>
                        <a:lnTo>
                          <a:pt x="325" y="2957"/>
                        </a:lnTo>
                        <a:lnTo>
                          <a:pt x="378" y="3031"/>
                        </a:lnTo>
                        <a:lnTo>
                          <a:pt x="434" y="3103"/>
                        </a:lnTo>
                        <a:lnTo>
                          <a:pt x="494" y="3172"/>
                        </a:lnTo>
                        <a:lnTo>
                          <a:pt x="557" y="3238"/>
                        </a:lnTo>
                        <a:lnTo>
                          <a:pt x="623" y="3302"/>
                        </a:lnTo>
                        <a:lnTo>
                          <a:pt x="692" y="3360"/>
                        </a:lnTo>
                        <a:lnTo>
                          <a:pt x="763" y="3417"/>
                        </a:lnTo>
                        <a:lnTo>
                          <a:pt x="838" y="3471"/>
                        </a:lnTo>
                        <a:lnTo>
                          <a:pt x="915" y="3520"/>
                        </a:lnTo>
                        <a:lnTo>
                          <a:pt x="994" y="3565"/>
                        </a:lnTo>
                        <a:lnTo>
                          <a:pt x="1076" y="3608"/>
                        </a:lnTo>
                        <a:lnTo>
                          <a:pt x="1160" y="3646"/>
                        </a:lnTo>
                        <a:lnTo>
                          <a:pt x="1246" y="3680"/>
                        </a:lnTo>
                        <a:lnTo>
                          <a:pt x="1334" y="3709"/>
                        </a:lnTo>
                        <a:lnTo>
                          <a:pt x="1425" y="3735"/>
                        </a:lnTo>
                        <a:lnTo>
                          <a:pt x="1516" y="3756"/>
                        </a:lnTo>
                        <a:lnTo>
                          <a:pt x="1609" y="3774"/>
                        </a:lnTo>
                        <a:lnTo>
                          <a:pt x="1704" y="3786"/>
                        </a:lnTo>
                        <a:lnTo>
                          <a:pt x="1800" y="3793"/>
                        </a:lnTo>
                        <a:lnTo>
                          <a:pt x="1898" y="3795"/>
                        </a:lnTo>
                      </a:path>
                    </a:pathLst>
                  </a:custGeom>
                  <a:noFill/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/>
                    <a:endParaRPr lang="en-US"/>
                  </a:p>
                </p:txBody>
              </p:sp>
            </p:grpSp>
            <p:sp>
              <p:nvSpPr>
                <p:cNvPr id="48151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1410" y="749"/>
                  <a:ext cx="816" cy="2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endParaRPr lang="fr-FR" b="1">
                    <a:solidFill>
                      <a:schemeClr val="bg1"/>
                    </a:solidFill>
                    <a:latin typeface="Arial Narrow" pitchFamily="34" charset="0"/>
                  </a:endParaRPr>
                </a:p>
              </p:txBody>
            </p:sp>
          </p:grpSp>
          <p:sp>
            <p:nvSpPr>
              <p:cNvPr id="48152" name="Text Box 71"/>
              <p:cNvSpPr txBox="1">
                <a:spLocks noChangeArrowheads="1"/>
              </p:cNvSpPr>
              <p:nvPr/>
            </p:nvSpPr>
            <p:spPr bwMode="auto">
              <a:xfrm>
                <a:off x="1425" y="978"/>
                <a:ext cx="81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200" b="1">
                    <a:solidFill>
                      <a:schemeClr val="bg1"/>
                    </a:solidFill>
                  </a:rPr>
                  <a:t>Organization</a:t>
                </a:r>
              </a:p>
            </p:txBody>
          </p:sp>
        </p:grpSp>
        <p:grpSp>
          <p:nvGrpSpPr>
            <p:cNvPr id="48153" name="Group 72"/>
            <p:cNvGrpSpPr>
              <a:grpSpLocks/>
            </p:cNvGrpSpPr>
            <p:nvPr/>
          </p:nvGrpSpPr>
          <p:grpSpPr bwMode="auto">
            <a:xfrm>
              <a:off x="1427" y="392"/>
              <a:ext cx="781" cy="718"/>
              <a:chOff x="2484" y="709"/>
              <a:chExt cx="816" cy="759"/>
            </a:xfrm>
          </p:grpSpPr>
          <p:sp>
            <p:nvSpPr>
              <p:cNvPr id="48154" name="Freeform 73"/>
              <p:cNvSpPr>
                <a:spLocks/>
              </p:cNvSpPr>
              <p:nvPr/>
            </p:nvSpPr>
            <p:spPr bwMode="auto">
              <a:xfrm>
                <a:off x="2511" y="709"/>
                <a:ext cx="759" cy="759"/>
              </a:xfrm>
              <a:custGeom>
                <a:avLst/>
                <a:gdLst>
                  <a:gd name="T0" fmla="*/ 17 w 3795"/>
                  <a:gd name="T1" fmla="*/ 30 h 3795"/>
                  <a:gd name="T2" fmla="*/ 19 w 3795"/>
                  <a:gd name="T3" fmla="*/ 30 h 3795"/>
                  <a:gd name="T4" fmla="*/ 21 w 3795"/>
                  <a:gd name="T5" fmla="*/ 29 h 3795"/>
                  <a:gd name="T6" fmla="*/ 23 w 3795"/>
                  <a:gd name="T7" fmla="*/ 28 h 3795"/>
                  <a:gd name="T8" fmla="*/ 25 w 3795"/>
                  <a:gd name="T9" fmla="*/ 27 h 3795"/>
                  <a:gd name="T10" fmla="*/ 26 w 3795"/>
                  <a:gd name="T11" fmla="*/ 25 h 3795"/>
                  <a:gd name="T12" fmla="*/ 28 w 3795"/>
                  <a:gd name="T13" fmla="*/ 24 h 3795"/>
                  <a:gd name="T14" fmla="*/ 29 w 3795"/>
                  <a:gd name="T15" fmla="*/ 22 h 3795"/>
                  <a:gd name="T16" fmla="*/ 30 w 3795"/>
                  <a:gd name="T17" fmla="*/ 20 h 3795"/>
                  <a:gd name="T18" fmla="*/ 30 w 3795"/>
                  <a:gd name="T19" fmla="*/ 17 h 3795"/>
                  <a:gd name="T20" fmla="*/ 30 w 3795"/>
                  <a:gd name="T21" fmla="*/ 15 h 3795"/>
                  <a:gd name="T22" fmla="*/ 30 w 3795"/>
                  <a:gd name="T23" fmla="*/ 13 h 3795"/>
                  <a:gd name="T24" fmla="*/ 30 w 3795"/>
                  <a:gd name="T25" fmla="*/ 11 h 3795"/>
                  <a:gd name="T26" fmla="*/ 29 w 3795"/>
                  <a:gd name="T27" fmla="*/ 9 h 3795"/>
                  <a:gd name="T28" fmla="*/ 28 w 3795"/>
                  <a:gd name="T29" fmla="*/ 7 h 3795"/>
                  <a:gd name="T30" fmla="*/ 26 w 3795"/>
                  <a:gd name="T31" fmla="*/ 5 h 3795"/>
                  <a:gd name="T32" fmla="*/ 25 w 3795"/>
                  <a:gd name="T33" fmla="*/ 3 h 3795"/>
                  <a:gd name="T34" fmla="*/ 23 w 3795"/>
                  <a:gd name="T35" fmla="*/ 2 h 3795"/>
                  <a:gd name="T36" fmla="*/ 21 w 3795"/>
                  <a:gd name="T37" fmla="*/ 1 h 3795"/>
                  <a:gd name="T38" fmla="*/ 19 w 3795"/>
                  <a:gd name="T39" fmla="*/ 0 h 3795"/>
                  <a:gd name="T40" fmla="*/ 17 w 3795"/>
                  <a:gd name="T41" fmla="*/ 0 h 3795"/>
                  <a:gd name="T42" fmla="*/ 14 w 3795"/>
                  <a:gd name="T43" fmla="*/ 0 h 3795"/>
                  <a:gd name="T44" fmla="*/ 12 w 3795"/>
                  <a:gd name="T45" fmla="*/ 0 h 3795"/>
                  <a:gd name="T46" fmla="*/ 10 w 3795"/>
                  <a:gd name="T47" fmla="*/ 1 h 3795"/>
                  <a:gd name="T48" fmla="*/ 8 w 3795"/>
                  <a:gd name="T49" fmla="*/ 2 h 3795"/>
                  <a:gd name="T50" fmla="*/ 6 w 3795"/>
                  <a:gd name="T51" fmla="*/ 3 h 3795"/>
                  <a:gd name="T52" fmla="*/ 4 w 3795"/>
                  <a:gd name="T53" fmla="*/ 4 h 3795"/>
                  <a:gd name="T54" fmla="*/ 3 w 3795"/>
                  <a:gd name="T55" fmla="*/ 6 h 3795"/>
                  <a:gd name="T56" fmla="*/ 2 w 3795"/>
                  <a:gd name="T57" fmla="*/ 8 h 3795"/>
                  <a:gd name="T58" fmla="*/ 1 w 3795"/>
                  <a:gd name="T59" fmla="*/ 10 h 3795"/>
                  <a:gd name="T60" fmla="*/ 0 w 3795"/>
                  <a:gd name="T61" fmla="*/ 12 h 3795"/>
                  <a:gd name="T62" fmla="*/ 0 w 3795"/>
                  <a:gd name="T63" fmla="*/ 14 h 3795"/>
                  <a:gd name="T64" fmla="*/ 0 w 3795"/>
                  <a:gd name="T65" fmla="*/ 17 h 3795"/>
                  <a:gd name="T66" fmla="*/ 0 w 3795"/>
                  <a:gd name="T67" fmla="*/ 19 h 3795"/>
                  <a:gd name="T68" fmla="*/ 1 w 3795"/>
                  <a:gd name="T69" fmla="*/ 21 h 3795"/>
                  <a:gd name="T70" fmla="*/ 2 w 3795"/>
                  <a:gd name="T71" fmla="*/ 23 h 3795"/>
                  <a:gd name="T72" fmla="*/ 3 w 3795"/>
                  <a:gd name="T73" fmla="*/ 25 h 3795"/>
                  <a:gd name="T74" fmla="*/ 5 w 3795"/>
                  <a:gd name="T75" fmla="*/ 26 h 3795"/>
                  <a:gd name="T76" fmla="*/ 7 w 3795"/>
                  <a:gd name="T77" fmla="*/ 28 h 3795"/>
                  <a:gd name="T78" fmla="*/ 9 w 3795"/>
                  <a:gd name="T79" fmla="*/ 29 h 3795"/>
                  <a:gd name="T80" fmla="*/ 11 w 3795"/>
                  <a:gd name="T81" fmla="*/ 30 h 3795"/>
                  <a:gd name="T82" fmla="*/ 13 w 3795"/>
                  <a:gd name="T83" fmla="*/ 30 h 3795"/>
                  <a:gd name="T84" fmla="*/ 15 w 3795"/>
                  <a:gd name="T85" fmla="*/ 30 h 379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795"/>
                  <a:gd name="T130" fmla="*/ 0 h 3795"/>
                  <a:gd name="T131" fmla="*/ 3795 w 3795"/>
                  <a:gd name="T132" fmla="*/ 3795 h 379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795" h="3795">
                    <a:moveTo>
                      <a:pt x="1897" y="3795"/>
                    </a:moveTo>
                    <a:lnTo>
                      <a:pt x="1994" y="3793"/>
                    </a:lnTo>
                    <a:lnTo>
                      <a:pt x="2090" y="3786"/>
                    </a:lnTo>
                    <a:lnTo>
                      <a:pt x="2185" y="3774"/>
                    </a:lnTo>
                    <a:lnTo>
                      <a:pt x="2279" y="3756"/>
                    </a:lnTo>
                    <a:lnTo>
                      <a:pt x="2370" y="3735"/>
                    </a:lnTo>
                    <a:lnTo>
                      <a:pt x="2460" y="3709"/>
                    </a:lnTo>
                    <a:lnTo>
                      <a:pt x="2548" y="3680"/>
                    </a:lnTo>
                    <a:lnTo>
                      <a:pt x="2634" y="3646"/>
                    </a:lnTo>
                    <a:lnTo>
                      <a:pt x="2718" y="3608"/>
                    </a:lnTo>
                    <a:lnTo>
                      <a:pt x="2800" y="3565"/>
                    </a:lnTo>
                    <a:lnTo>
                      <a:pt x="2879" y="3520"/>
                    </a:lnTo>
                    <a:lnTo>
                      <a:pt x="2956" y="3471"/>
                    </a:lnTo>
                    <a:lnTo>
                      <a:pt x="3031" y="3417"/>
                    </a:lnTo>
                    <a:lnTo>
                      <a:pt x="3103" y="3360"/>
                    </a:lnTo>
                    <a:lnTo>
                      <a:pt x="3171" y="3302"/>
                    </a:lnTo>
                    <a:lnTo>
                      <a:pt x="3238" y="3238"/>
                    </a:lnTo>
                    <a:lnTo>
                      <a:pt x="3300" y="3172"/>
                    </a:lnTo>
                    <a:lnTo>
                      <a:pt x="3360" y="3103"/>
                    </a:lnTo>
                    <a:lnTo>
                      <a:pt x="3416" y="3031"/>
                    </a:lnTo>
                    <a:lnTo>
                      <a:pt x="3470" y="2957"/>
                    </a:lnTo>
                    <a:lnTo>
                      <a:pt x="3519" y="2880"/>
                    </a:lnTo>
                    <a:lnTo>
                      <a:pt x="3565" y="2801"/>
                    </a:lnTo>
                    <a:lnTo>
                      <a:pt x="3606" y="2720"/>
                    </a:lnTo>
                    <a:lnTo>
                      <a:pt x="3644" y="2635"/>
                    </a:lnTo>
                    <a:lnTo>
                      <a:pt x="3679" y="2548"/>
                    </a:lnTo>
                    <a:lnTo>
                      <a:pt x="3708" y="2461"/>
                    </a:lnTo>
                    <a:lnTo>
                      <a:pt x="3735" y="2371"/>
                    </a:lnTo>
                    <a:lnTo>
                      <a:pt x="3755" y="2279"/>
                    </a:lnTo>
                    <a:lnTo>
                      <a:pt x="3772" y="2185"/>
                    </a:lnTo>
                    <a:lnTo>
                      <a:pt x="3785" y="2091"/>
                    </a:lnTo>
                    <a:lnTo>
                      <a:pt x="3791" y="1995"/>
                    </a:lnTo>
                    <a:lnTo>
                      <a:pt x="3795" y="1898"/>
                    </a:lnTo>
                    <a:lnTo>
                      <a:pt x="3791" y="1801"/>
                    </a:lnTo>
                    <a:lnTo>
                      <a:pt x="3785" y="1704"/>
                    </a:lnTo>
                    <a:lnTo>
                      <a:pt x="3772" y="1609"/>
                    </a:lnTo>
                    <a:lnTo>
                      <a:pt x="3755" y="1516"/>
                    </a:lnTo>
                    <a:lnTo>
                      <a:pt x="3735" y="1425"/>
                    </a:lnTo>
                    <a:lnTo>
                      <a:pt x="3708" y="1334"/>
                    </a:lnTo>
                    <a:lnTo>
                      <a:pt x="3679" y="1246"/>
                    </a:lnTo>
                    <a:lnTo>
                      <a:pt x="3644" y="1160"/>
                    </a:lnTo>
                    <a:lnTo>
                      <a:pt x="3606" y="1076"/>
                    </a:lnTo>
                    <a:lnTo>
                      <a:pt x="3565" y="994"/>
                    </a:lnTo>
                    <a:lnTo>
                      <a:pt x="3519" y="915"/>
                    </a:lnTo>
                    <a:lnTo>
                      <a:pt x="3470" y="838"/>
                    </a:lnTo>
                    <a:lnTo>
                      <a:pt x="3416" y="763"/>
                    </a:lnTo>
                    <a:lnTo>
                      <a:pt x="3360" y="692"/>
                    </a:lnTo>
                    <a:lnTo>
                      <a:pt x="3300" y="622"/>
                    </a:lnTo>
                    <a:lnTo>
                      <a:pt x="3238" y="557"/>
                    </a:lnTo>
                    <a:lnTo>
                      <a:pt x="3171" y="494"/>
                    </a:lnTo>
                    <a:lnTo>
                      <a:pt x="3103" y="434"/>
                    </a:lnTo>
                    <a:lnTo>
                      <a:pt x="3031" y="378"/>
                    </a:lnTo>
                    <a:lnTo>
                      <a:pt x="2956" y="325"/>
                    </a:lnTo>
                    <a:lnTo>
                      <a:pt x="2879" y="276"/>
                    </a:lnTo>
                    <a:lnTo>
                      <a:pt x="2800" y="230"/>
                    </a:lnTo>
                    <a:lnTo>
                      <a:pt x="2718" y="187"/>
                    </a:lnTo>
                    <a:lnTo>
                      <a:pt x="2634" y="149"/>
                    </a:lnTo>
                    <a:lnTo>
                      <a:pt x="2548" y="116"/>
                    </a:lnTo>
                    <a:lnTo>
                      <a:pt x="2460" y="85"/>
                    </a:lnTo>
                    <a:lnTo>
                      <a:pt x="2370" y="60"/>
                    </a:lnTo>
                    <a:lnTo>
                      <a:pt x="2279" y="38"/>
                    </a:lnTo>
                    <a:lnTo>
                      <a:pt x="2185" y="22"/>
                    </a:lnTo>
                    <a:lnTo>
                      <a:pt x="2090" y="10"/>
                    </a:lnTo>
                    <a:lnTo>
                      <a:pt x="1994" y="2"/>
                    </a:lnTo>
                    <a:lnTo>
                      <a:pt x="1897" y="0"/>
                    </a:lnTo>
                    <a:lnTo>
                      <a:pt x="1799" y="2"/>
                    </a:lnTo>
                    <a:lnTo>
                      <a:pt x="1703" y="10"/>
                    </a:lnTo>
                    <a:lnTo>
                      <a:pt x="1608" y="22"/>
                    </a:lnTo>
                    <a:lnTo>
                      <a:pt x="1516" y="38"/>
                    </a:lnTo>
                    <a:lnTo>
                      <a:pt x="1423" y="60"/>
                    </a:lnTo>
                    <a:lnTo>
                      <a:pt x="1334" y="85"/>
                    </a:lnTo>
                    <a:lnTo>
                      <a:pt x="1245" y="116"/>
                    </a:lnTo>
                    <a:lnTo>
                      <a:pt x="1159" y="149"/>
                    </a:lnTo>
                    <a:lnTo>
                      <a:pt x="1075" y="187"/>
                    </a:lnTo>
                    <a:lnTo>
                      <a:pt x="994" y="230"/>
                    </a:lnTo>
                    <a:lnTo>
                      <a:pt x="914" y="276"/>
                    </a:lnTo>
                    <a:lnTo>
                      <a:pt x="837" y="325"/>
                    </a:lnTo>
                    <a:lnTo>
                      <a:pt x="763" y="378"/>
                    </a:lnTo>
                    <a:lnTo>
                      <a:pt x="691" y="434"/>
                    </a:lnTo>
                    <a:lnTo>
                      <a:pt x="622" y="494"/>
                    </a:lnTo>
                    <a:lnTo>
                      <a:pt x="557" y="557"/>
                    </a:lnTo>
                    <a:lnTo>
                      <a:pt x="494" y="622"/>
                    </a:lnTo>
                    <a:lnTo>
                      <a:pt x="434" y="692"/>
                    </a:lnTo>
                    <a:lnTo>
                      <a:pt x="377" y="763"/>
                    </a:lnTo>
                    <a:lnTo>
                      <a:pt x="325" y="838"/>
                    </a:lnTo>
                    <a:lnTo>
                      <a:pt x="274" y="915"/>
                    </a:lnTo>
                    <a:lnTo>
                      <a:pt x="229" y="994"/>
                    </a:lnTo>
                    <a:lnTo>
                      <a:pt x="187" y="1076"/>
                    </a:lnTo>
                    <a:lnTo>
                      <a:pt x="149" y="1160"/>
                    </a:lnTo>
                    <a:lnTo>
                      <a:pt x="115" y="1246"/>
                    </a:lnTo>
                    <a:lnTo>
                      <a:pt x="85" y="1334"/>
                    </a:lnTo>
                    <a:lnTo>
                      <a:pt x="60" y="1425"/>
                    </a:lnTo>
                    <a:lnTo>
                      <a:pt x="38" y="1516"/>
                    </a:lnTo>
                    <a:lnTo>
                      <a:pt x="22" y="1609"/>
                    </a:lnTo>
                    <a:lnTo>
                      <a:pt x="10" y="1704"/>
                    </a:lnTo>
                    <a:lnTo>
                      <a:pt x="2" y="1801"/>
                    </a:lnTo>
                    <a:lnTo>
                      <a:pt x="0" y="1898"/>
                    </a:lnTo>
                    <a:lnTo>
                      <a:pt x="2" y="1995"/>
                    </a:lnTo>
                    <a:lnTo>
                      <a:pt x="10" y="2091"/>
                    </a:lnTo>
                    <a:lnTo>
                      <a:pt x="22" y="2185"/>
                    </a:lnTo>
                    <a:lnTo>
                      <a:pt x="38" y="2279"/>
                    </a:lnTo>
                    <a:lnTo>
                      <a:pt x="60" y="2371"/>
                    </a:lnTo>
                    <a:lnTo>
                      <a:pt x="85" y="2461"/>
                    </a:lnTo>
                    <a:lnTo>
                      <a:pt x="115" y="2548"/>
                    </a:lnTo>
                    <a:lnTo>
                      <a:pt x="149" y="2635"/>
                    </a:lnTo>
                    <a:lnTo>
                      <a:pt x="187" y="2720"/>
                    </a:lnTo>
                    <a:lnTo>
                      <a:pt x="229" y="2801"/>
                    </a:lnTo>
                    <a:lnTo>
                      <a:pt x="274" y="2880"/>
                    </a:lnTo>
                    <a:lnTo>
                      <a:pt x="325" y="2957"/>
                    </a:lnTo>
                    <a:lnTo>
                      <a:pt x="377" y="3031"/>
                    </a:lnTo>
                    <a:lnTo>
                      <a:pt x="434" y="3103"/>
                    </a:lnTo>
                    <a:lnTo>
                      <a:pt x="494" y="3172"/>
                    </a:lnTo>
                    <a:lnTo>
                      <a:pt x="557" y="3238"/>
                    </a:lnTo>
                    <a:lnTo>
                      <a:pt x="622" y="3302"/>
                    </a:lnTo>
                    <a:lnTo>
                      <a:pt x="691" y="3360"/>
                    </a:lnTo>
                    <a:lnTo>
                      <a:pt x="763" y="3417"/>
                    </a:lnTo>
                    <a:lnTo>
                      <a:pt x="837" y="3471"/>
                    </a:lnTo>
                    <a:lnTo>
                      <a:pt x="914" y="3520"/>
                    </a:lnTo>
                    <a:lnTo>
                      <a:pt x="994" y="3565"/>
                    </a:lnTo>
                    <a:lnTo>
                      <a:pt x="1075" y="3608"/>
                    </a:lnTo>
                    <a:lnTo>
                      <a:pt x="1159" y="3646"/>
                    </a:lnTo>
                    <a:lnTo>
                      <a:pt x="1245" y="3680"/>
                    </a:lnTo>
                    <a:lnTo>
                      <a:pt x="1334" y="3709"/>
                    </a:lnTo>
                    <a:lnTo>
                      <a:pt x="1423" y="3735"/>
                    </a:lnTo>
                    <a:lnTo>
                      <a:pt x="1516" y="3756"/>
                    </a:lnTo>
                    <a:lnTo>
                      <a:pt x="1608" y="3774"/>
                    </a:lnTo>
                    <a:lnTo>
                      <a:pt x="1703" y="3786"/>
                    </a:lnTo>
                    <a:lnTo>
                      <a:pt x="1799" y="3793"/>
                    </a:lnTo>
                    <a:lnTo>
                      <a:pt x="1897" y="3795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8155" name="Text Box 74"/>
              <p:cNvSpPr txBox="1">
                <a:spLocks noChangeArrowheads="1"/>
              </p:cNvSpPr>
              <p:nvPr/>
            </p:nvSpPr>
            <p:spPr bwMode="auto">
              <a:xfrm>
                <a:off x="2484" y="978"/>
                <a:ext cx="81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bg1"/>
                    </a:solidFill>
                  </a:rPr>
                  <a:t>Personnel</a:t>
                </a:r>
              </a:p>
            </p:txBody>
          </p:sp>
        </p:grpSp>
        <p:grpSp>
          <p:nvGrpSpPr>
            <p:cNvPr id="48156" name="Group 75"/>
            <p:cNvGrpSpPr>
              <a:grpSpLocks/>
            </p:cNvGrpSpPr>
            <p:nvPr/>
          </p:nvGrpSpPr>
          <p:grpSpPr bwMode="auto">
            <a:xfrm>
              <a:off x="2435" y="392"/>
              <a:ext cx="781" cy="718"/>
              <a:chOff x="3556" y="709"/>
              <a:chExt cx="816" cy="759"/>
            </a:xfrm>
          </p:grpSpPr>
          <p:grpSp>
            <p:nvGrpSpPr>
              <p:cNvPr id="48157" name="Group 76"/>
              <p:cNvGrpSpPr>
                <a:grpSpLocks/>
              </p:cNvGrpSpPr>
              <p:nvPr/>
            </p:nvGrpSpPr>
            <p:grpSpPr bwMode="auto">
              <a:xfrm>
                <a:off x="3586" y="709"/>
                <a:ext cx="759" cy="759"/>
                <a:chOff x="3586" y="574"/>
                <a:chExt cx="759" cy="759"/>
              </a:xfrm>
            </p:grpSpPr>
            <p:sp>
              <p:nvSpPr>
                <p:cNvPr id="48158" name="Freeform 77"/>
                <p:cNvSpPr>
                  <a:spLocks/>
                </p:cNvSpPr>
                <p:nvPr/>
              </p:nvSpPr>
              <p:spPr bwMode="auto">
                <a:xfrm>
                  <a:off x="3586" y="574"/>
                  <a:ext cx="759" cy="759"/>
                </a:xfrm>
                <a:custGeom>
                  <a:avLst/>
                  <a:gdLst>
                    <a:gd name="T0" fmla="*/ 17 w 3795"/>
                    <a:gd name="T1" fmla="*/ 30 h 3795"/>
                    <a:gd name="T2" fmla="*/ 19 w 3795"/>
                    <a:gd name="T3" fmla="*/ 30 h 3795"/>
                    <a:gd name="T4" fmla="*/ 21 w 3795"/>
                    <a:gd name="T5" fmla="*/ 29 h 3795"/>
                    <a:gd name="T6" fmla="*/ 23 w 3795"/>
                    <a:gd name="T7" fmla="*/ 28 h 3795"/>
                    <a:gd name="T8" fmla="*/ 25 w 3795"/>
                    <a:gd name="T9" fmla="*/ 27 h 3795"/>
                    <a:gd name="T10" fmla="*/ 26 w 3795"/>
                    <a:gd name="T11" fmla="*/ 25 h 3795"/>
                    <a:gd name="T12" fmla="*/ 28 w 3795"/>
                    <a:gd name="T13" fmla="*/ 24 h 3795"/>
                    <a:gd name="T14" fmla="*/ 29 w 3795"/>
                    <a:gd name="T15" fmla="*/ 22 h 3795"/>
                    <a:gd name="T16" fmla="*/ 30 w 3795"/>
                    <a:gd name="T17" fmla="*/ 20 h 3795"/>
                    <a:gd name="T18" fmla="*/ 30 w 3795"/>
                    <a:gd name="T19" fmla="*/ 17 h 3795"/>
                    <a:gd name="T20" fmla="*/ 30 w 3795"/>
                    <a:gd name="T21" fmla="*/ 15 h 3795"/>
                    <a:gd name="T22" fmla="*/ 30 w 3795"/>
                    <a:gd name="T23" fmla="*/ 13 h 3795"/>
                    <a:gd name="T24" fmla="*/ 30 w 3795"/>
                    <a:gd name="T25" fmla="*/ 11 h 3795"/>
                    <a:gd name="T26" fmla="*/ 29 w 3795"/>
                    <a:gd name="T27" fmla="*/ 9 h 3795"/>
                    <a:gd name="T28" fmla="*/ 28 w 3795"/>
                    <a:gd name="T29" fmla="*/ 7 h 3795"/>
                    <a:gd name="T30" fmla="*/ 26 w 3795"/>
                    <a:gd name="T31" fmla="*/ 5 h 3795"/>
                    <a:gd name="T32" fmla="*/ 25 w 3795"/>
                    <a:gd name="T33" fmla="*/ 3 h 3795"/>
                    <a:gd name="T34" fmla="*/ 23 w 3795"/>
                    <a:gd name="T35" fmla="*/ 2 h 3795"/>
                    <a:gd name="T36" fmla="*/ 21 w 3795"/>
                    <a:gd name="T37" fmla="*/ 1 h 3795"/>
                    <a:gd name="T38" fmla="*/ 19 w 3795"/>
                    <a:gd name="T39" fmla="*/ 0 h 3795"/>
                    <a:gd name="T40" fmla="*/ 17 w 3795"/>
                    <a:gd name="T41" fmla="*/ 0 h 3795"/>
                    <a:gd name="T42" fmla="*/ 14 w 3795"/>
                    <a:gd name="T43" fmla="*/ 0 h 3795"/>
                    <a:gd name="T44" fmla="*/ 12 w 3795"/>
                    <a:gd name="T45" fmla="*/ 0 h 3795"/>
                    <a:gd name="T46" fmla="*/ 10 w 3795"/>
                    <a:gd name="T47" fmla="*/ 1 h 3795"/>
                    <a:gd name="T48" fmla="*/ 8 w 3795"/>
                    <a:gd name="T49" fmla="*/ 2 h 3795"/>
                    <a:gd name="T50" fmla="*/ 6 w 3795"/>
                    <a:gd name="T51" fmla="*/ 3 h 3795"/>
                    <a:gd name="T52" fmla="*/ 4 w 3795"/>
                    <a:gd name="T53" fmla="*/ 4 h 3795"/>
                    <a:gd name="T54" fmla="*/ 3 w 3795"/>
                    <a:gd name="T55" fmla="*/ 6 h 3795"/>
                    <a:gd name="T56" fmla="*/ 2 w 3795"/>
                    <a:gd name="T57" fmla="*/ 8 h 3795"/>
                    <a:gd name="T58" fmla="*/ 1 w 3795"/>
                    <a:gd name="T59" fmla="*/ 10 h 3795"/>
                    <a:gd name="T60" fmla="*/ 0 w 3795"/>
                    <a:gd name="T61" fmla="*/ 12 h 3795"/>
                    <a:gd name="T62" fmla="*/ 0 w 3795"/>
                    <a:gd name="T63" fmla="*/ 14 h 3795"/>
                    <a:gd name="T64" fmla="*/ 0 w 3795"/>
                    <a:gd name="T65" fmla="*/ 17 h 3795"/>
                    <a:gd name="T66" fmla="*/ 0 w 3795"/>
                    <a:gd name="T67" fmla="*/ 19 h 3795"/>
                    <a:gd name="T68" fmla="*/ 1 w 3795"/>
                    <a:gd name="T69" fmla="*/ 21 h 3795"/>
                    <a:gd name="T70" fmla="*/ 2 w 3795"/>
                    <a:gd name="T71" fmla="*/ 23 h 3795"/>
                    <a:gd name="T72" fmla="*/ 3 w 3795"/>
                    <a:gd name="T73" fmla="*/ 25 h 3795"/>
                    <a:gd name="T74" fmla="*/ 5 w 3795"/>
                    <a:gd name="T75" fmla="*/ 26 h 3795"/>
                    <a:gd name="T76" fmla="*/ 7 w 3795"/>
                    <a:gd name="T77" fmla="*/ 28 h 3795"/>
                    <a:gd name="T78" fmla="*/ 9 w 3795"/>
                    <a:gd name="T79" fmla="*/ 29 h 3795"/>
                    <a:gd name="T80" fmla="*/ 11 w 3795"/>
                    <a:gd name="T81" fmla="*/ 30 h 3795"/>
                    <a:gd name="T82" fmla="*/ 13 w 3795"/>
                    <a:gd name="T83" fmla="*/ 30 h 3795"/>
                    <a:gd name="T84" fmla="*/ 15 w 3795"/>
                    <a:gd name="T85" fmla="*/ 30 h 3795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795"/>
                    <a:gd name="T130" fmla="*/ 0 h 3795"/>
                    <a:gd name="T131" fmla="*/ 3795 w 3795"/>
                    <a:gd name="T132" fmla="*/ 3795 h 3795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795" h="3795">
                      <a:moveTo>
                        <a:pt x="1897" y="3795"/>
                      </a:moveTo>
                      <a:lnTo>
                        <a:pt x="1995" y="3793"/>
                      </a:lnTo>
                      <a:lnTo>
                        <a:pt x="2091" y="3786"/>
                      </a:lnTo>
                      <a:lnTo>
                        <a:pt x="2186" y="3774"/>
                      </a:lnTo>
                      <a:lnTo>
                        <a:pt x="2279" y="3756"/>
                      </a:lnTo>
                      <a:lnTo>
                        <a:pt x="2371" y="3735"/>
                      </a:lnTo>
                      <a:lnTo>
                        <a:pt x="2461" y="3709"/>
                      </a:lnTo>
                      <a:lnTo>
                        <a:pt x="2549" y="3680"/>
                      </a:lnTo>
                      <a:lnTo>
                        <a:pt x="2635" y="3646"/>
                      </a:lnTo>
                      <a:lnTo>
                        <a:pt x="2719" y="3608"/>
                      </a:lnTo>
                      <a:lnTo>
                        <a:pt x="2801" y="3565"/>
                      </a:lnTo>
                      <a:lnTo>
                        <a:pt x="2880" y="3520"/>
                      </a:lnTo>
                      <a:lnTo>
                        <a:pt x="2958" y="3471"/>
                      </a:lnTo>
                      <a:lnTo>
                        <a:pt x="3032" y="3417"/>
                      </a:lnTo>
                      <a:lnTo>
                        <a:pt x="3104" y="3360"/>
                      </a:lnTo>
                      <a:lnTo>
                        <a:pt x="3172" y="3302"/>
                      </a:lnTo>
                      <a:lnTo>
                        <a:pt x="3238" y="3238"/>
                      </a:lnTo>
                      <a:lnTo>
                        <a:pt x="3301" y="3172"/>
                      </a:lnTo>
                      <a:lnTo>
                        <a:pt x="3361" y="3103"/>
                      </a:lnTo>
                      <a:lnTo>
                        <a:pt x="3418" y="3031"/>
                      </a:lnTo>
                      <a:lnTo>
                        <a:pt x="3470" y="2957"/>
                      </a:lnTo>
                      <a:lnTo>
                        <a:pt x="3520" y="2880"/>
                      </a:lnTo>
                      <a:lnTo>
                        <a:pt x="3566" y="2801"/>
                      </a:lnTo>
                      <a:lnTo>
                        <a:pt x="3607" y="2720"/>
                      </a:lnTo>
                      <a:lnTo>
                        <a:pt x="3645" y="2635"/>
                      </a:lnTo>
                      <a:lnTo>
                        <a:pt x="3679" y="2548"/>
                      </a:lnTo>
                      <a:lnTo>
                        <a:pt x="3710" y="2461"/>
                      </a:lnTo>
                      <a:lnTo>
                        <a:pt x="3735" y="2371"/>
                      </a:lnTo>
                      <a:lnTo>
                        <a:pt x="3756" y="2279"/>
                      </a:lnTo>
                      <a:lnTo>
                        <a:pt x="3773" y="2185"/>
                      </a:lnTo>
                      <a:lnTo>
                        <a:pt x="3785" y="2091"/>
                      </a:lnTo>
                      <a:lnTo>
                        <a:pt x="3792" y="1995"/>
                      </a:lnTo>
                      <a:lnTo>
                        <a:pt x="3795" y="1898"/>
                      </a:lnTo>
                      <a:lnTo>
                        <a:pt x="3792" y="1801"/>
                      </a:lnTo>
                      <a:lnTo>
                        <a:pt x="3785" y="1704"/>
                      </a:lnTo>
                      <a:lnTo>
                        <a:pt x="3773" y="1609"/>
                      </a:lnTo>
                      <a:lnTo>
                        <a:pt x="3756" y="1516"/>
                      </a:lnTo>
                      <a:lnTo>
                        <a:pt x="3735" y="1425"/>
                      </a:lnTo>
                      <a:lnTo>
                        <a:pt x="3710" y="1334"/>
                      </a:lnTo>
                      <a:lnTo>
                        <a:pt x="3679" y="1246"/>
                      </a:lnTo>
                      <a:lnTo>
                        <a:pt x="3645" y="1160"/>
                      </a:lnTo>
                      <a:lnTo>
                        <a:pt x="3607" y="1076"/>
                      </a:lnTo>
                      <a:lnTo>
                        <a:pt x="3566" y="994"/>
                      </a:lnTo>
                      <a:lnTo>
                        <a:pt x="3520" y="915"/>
                      </a:lnTo>
                      <a:lnTo>
                        <a:pt x="3470" y="838"/>
                      </a:lnTo>
                      <a:lnTo>
                        <a:pt x="3418" y="763"/>
                      </a:lnTo>
                      <a:lnTo>
                        <a:pt x="3361" y="692"/>
                      </a:lnTo>
                      <a:lnTo>
                        <a:pt x="3301" y="622"/>
                      </a:lnTo>
                      <a:lnTo>
                        <a:pt x="3238" y="557"/>
                      </a:lnTo>
                      <a:lnTo>
                        <a:pt x="3172" y="494"/>
                      </a:lnTo>
                      <a:lnTo>
                        <a:pt x="3104" y="434"/>
                      </a:lnTo>
                      <a:lnTo>
                        <a:pt x="3032" y="378"/>
                      </a:lnTo>
                      <a:lnTo>
                        <a:pt x="2958" y="325"/>
                      </a:lnTo>
                      <a:lnTo>
                        <a:pt x="2880" y="276"/>
                      </a:lnTo>
                      <a:lnTo>
                        <a:pt x="2801" y="230"/>
                      </a:lnTo>
                      <a:lnTo>
                        <a:pt x="2719" y="187"/>
                      </a:lnTo>
                      <a:lnTo>
                        <a:pt x="2635" y="149"/>
                      </a:lnTo>
                      <a:lnTo>
                        <a:pt x="2549" y="116"/>
                      </a:lnTo>
                      <a:lnTo>
                        <a:pt x="2461" y="85"/>
                      </a:lnTo>
                      <a:lnTo>
                        <a:pt x="2371" y="60"/>
                      </a:lnTo>
                      <a:lnTo>
                        <a:pt x="2279" y="38"/>
                      </a:lnTo>
                      <a:lnTo>
                        <a:pt x="2186" y="22"/>
                      </a:lnTo>
                      <a:lnTo>
                        <a:pt x="2091" y="10"/>
                      </a:lnTo>
                      <a:lnTo>
                        <a:pt x="1995" y="2"/>
                      </a:lnTo>
                      <a:lnTo>
                        <a:pt x="1897" y="0"/>
                      </a:lnTo>
                      <a:lnTo>
                        <a:pt x="1800" y="2"/>
                      </a:lnTo>
                      <a:lnTo>
                        <a:pt x="1704" y="10"/>
                      </a:lnTo>
                      <a:lnTo>
                        <a:pt x="1610" y="22"/>
                      </a:lnTo>
                      <a:lnTo>
                        <a:pt x="1516" y="38"/>
                      </a:lnTo>
                      <a:lnTo>
                        <a:pt x="1424" y="60"/>
                      </a:lnTo>
                      <a:lnTo>
                        <a:pt x="1335" y="85"/>
                      </a:lnTo>
                      <a:lnTo>
                        <a:pt x="1247" y="116"/>
                      </a:lnTo>
                      <a:lnTo>
                        <a:pt x="1161" y="149"/>
                      </a:lnTo>
                      <a:lnTo>
                        <a:pt x="1077" y="187"/>
                      </a:lnTo>
                      <a:lnTo>
                        <a:pt x="995" y="230"/>
                      </a:lnTo>
                      <a:lnTo>
                        <a:pt x="915" y="276"/>
                      </a:lnTo>
                      <a:lnTo>
                        <a:pt x="838" y="325"/>
                      </a:lnTo>
                      <a:lnTo>
                        <a:pt x="764" y="378"/>
                      </a:lnTo>
                      <a:lnTo>
                        <a:pt x="692" y="434"/>
                      </a:lnTo>
                      <a:lnTo>
                        <a:pt x="623" y="494"/>
                      </a:lnTo>
                      <a:lnTo>
                        <a:pt x="557" y="557"/>
                      </a:lnTo>
                      <a:lnTo>
                        <a:pt x="495" y="622"/>
                      </a:lnTo>
                      <a:lnTo>
                        <a:pt x="435" y="692"/>
                      </a:lnTo>
                      <a:lnTo>
                        <a:pt x="378" y="763"/>
                      </a:lnTo>
                      <a:lnTo>
                        <a:pt x="325" y="838"/>
                      </a:lnTo>
                      <a:lnTo>
                        <a:pt x="276" y="915"/>
                      </a:lnTo>
                      <a:lnTo>
                        <a:pt x="230" y="994"/>
                      </a:lnTo>
                      <a:lnTo>
                        <a:pt x="187" y="1076"/>
                      </a:lnTo>
                      <a:lnTo>
                        <a:pt x="150" y="1160"/>
                      </a:lnTo>
                      <a:lnTo>
                        <a:pt x="115" y="1246"/>
                      </a:lnTo>
                      <a:lnTo>
                        <a:pt x="86" y="1334"/>
                      </a:lnTo>
                      <a:lnTo>
                        <a:pt x="60" y="1425"/>
                      </a:lnTo>
                      <a:lnTo>
                        <a:pt x="39" y="1516"/>
                      </a:lnTo>
                      <a:lnTo>
                        <a:pt x="23" y="1609"/>
                      </a:lnTo>
                      <a:lnTo>
                        <a:pt x="10" y="1704"/>
                      </a:lnTo>
                      <a:lnTo>
                        <a:pt x="3" y="1801"/>
                      </a:lnTo>
                      <a:lnTo>
                        <a:pt x="0" y="1898"/>
                      </a:lnTo>
                      <a:lnTo>
                        <a:pt x="3" y="1995"/>
                      </a:lnTo>
                      <a:lnTo>
                        <a:pt x="10" y="2091"/>
                      </a:lnTo>
                      <a:lnTo>
                        <a:pt x="23" y="2185"/>
                      </a:lnTo>
                      <a:lnTo>
                        <a:pt x="39" y="2279"/>
                      </a:lnTo>
                      <a:lnTo>
                        <a:pt x="60" y="2371"/>
                      </a:lnTo>
                      <a:lnTo>
                        <a:pt x="86" y="2461"/>
                      </a:lnTo>
                      <a:lnTo>
                        <a:pt x="115" y="2548"/>
                      </a:lnTo>
                      <a:lnTo>
                        <a:pt x="150" y="2635"/>
                      </a:lnTo>
                      <a:lnTo>
                        <a:pt x="187" y="2720"/>
                      </a:lnTo>
                      <a:lnTo>
                        <a:pt x="230" y="2801"/>
                      </a:lnTo>
                      <a:lnTo>
                        <a:pt x="276" y="2880"/>
                      </a:lnTo>
                      <a:lnTo>
                        <a:pt x="325" y="2957"/>
                      </a:lnTo>
                      <a:lnTo>
                        <a:pt x="378" y="3031"/>
                      </a:lnTo>
                      <a:lnTo>
                        <a:pt x="435" y="3103"/>
                      </a:lnTo>
                      <a:lnTo>
                        <a:pt x="495" y="3172"/>
                      </a:lnTo>
                      <a:lnTo>
                        <a:pt x="557" y="3238"/>
                      </a:lnTo>
                      <a:lnTo>
                        <a:pt x="623" y="3302"/>
                      </a:lnTo>
                      <a:lnTo>
                        <a:pt x="692" y="3360"/>
                      </a:lnTo>
                      <a:lnTo>
                        <a:pt x="764" y="3417"/>
                      </a:lnTo>
                      <a:lnTo>
                        <a:pt x="838" y="3471"/>
                      </a:lnTo>
                      <a:lnTo>
                        <a:pt x="915" y="3520"/>
                      </a:lnTo>
                      <a:lnTo>
                        <a:pt x="995" y="3565"/>
                      </a:lnTo>
                      <a:lnTo>
                        <a:pt x="1077" y="3608"/>
                      </a:lnTo>
                      <a:lnTo>
                        <a:pt x="1161" y="3646"/>
                      </a:lnTo>
                      <a:lnTo>
                        <a:pt x="1247" y="3680"/>
                      </a:lnTo>
                      <a:lnTo>
                        <a:pt x="1335" y="3709"/>
                      </a:lnTo>
                      <a:lnTo>
                        <a:pt x="1424" y="3735"/>
                      </a:lnTo>
                      <a:lnTo>
                        <a:pt x="1516" y="3756"/>
                      </a:lnTo>
                      <a:lnTo>
                        <a:pt x="1610" y="3774"/>
                      </a:lnTo>
                      <a:lnTo>
                        <a:pt x="1704" y="3786"/>
                      </a:lnTo>
                      <a:lnTo>
                        <a:pt x="1800" y="3793"/>
                      </a:lnTo>
                      <a:lnTo>
                        <a:pt x="1897" y="3795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en-US"/>
                </a:p>
              </p:txBody>
            </p:sp>
            <p:sp>
              <p:nvSpPr>
                <p:cNvPr id="48159" name="Freeform 78"/>
                <p:cNvSpPr>
                  <a:spLocks/>
                </p:cNvSpPr>
                <p:nvPr/>
              </p:nvSpPr>
              <p:spPr bwMode="auto">
                <a:xfrm>
                  <a:off x="3586" y="574"/>
                  <a:ext cx="759" cy="759"/>
                </a:xfrm>
                <a:custGeom>
                  <a:avLst/>
                  <a:gdLst>
                    <a:gd name="T0" fmla="*/ 17 w 3795"/>
                    <a:gd name="T1" fmla="*/ 30 h 3795"/>
                    <a:gd name="T2" fmla="*/ 19 w 3795"/>
                    <a:gd name="T3" fmla="*/ 30 h 3795"/>
                    <a:gd name="T4" fmla="*/ 21 w 3795"/>
                    <a:gd name="T5" fmla="*/ 29 h 3795"/>
                    <a:gd name="T6" fmla="*/ 23 w 3795"/>
                    <a:gd name="T7" fmla="*/ 28 h 3795"/>
                    <a:gd name="T8" fmla="*/ 25 w 3795"/>
                    <a:gd name="T9" fmla="*/ 27 h 3795"/>
                    <a:gd name="T10" fmla="*/ 26 w 3795"/>
                    <a:gd name="T11" fmla="*/ 25 h 3795"/>
                    <a:gd name="T12" fmla="*/ 28 w 3795"/>
                    <a:gd name="T13" fmla="*/ 24 h 3795"/>
                    <a:gd name="T14" fmla="*/ 29 w 3795"/>
                    <a:gd name="T15" fmla="*/ 22 h 3795"/>
                    <a:gd name="T16" fmla="*/ 30 w 3795"/>
                    <a:gd name="T17" fmla="*/ 20 h 3795"/>
                    <a:gd name="T18" fmla="*/ 30 w 3795"/>
                    <a:gd name="T19" fmla="*/ 17 h 3795"/>
                    <a:gd name="T20" fmla="*/ 30 w 3795"/>
                    <a:gd name="T21" fmla="*/ 15 h 3795"/>
                    <a:gd name="T22" fmla="*/ 30 w 3795"/>
                    <a:gd name="T23" fmla="*/ 13 h 3795"/>
                    <a:gd name="T24" fmla="*/ 30 w 3795"/>
                    <a:gd name="T25" fmla="*/ 11 h 3795"/>
                    <a:gd name="T26" fmla="*/ 29 w 3795"/>
                    <a:gd name="T27" fmla="*/ 9 h 3795"/>
                    <a:gd name="T28" fmla="*/ 28 w 3795"/>
                    <a:gd name="T29" fmla="*/ 7 h 3795"/>
                    <a:gd name="T30" fmla="*/ 26 w 3795"/>
                    <a:gd name="T31" fmla="*/ 5 h 3795"/>
                    <a:gd name="T32" fmla="*/ 25 w 3795"/>
                    <a:gd name="T33" fmla="*/ 3 h 3795"/>
                    <a:gd name="T34" fmla="*/ 23 w 3795"/>
                    <a:gd name="T35" fmla="*/ 2 h 3795"/>
                    <a:gd name="T36" fmla="*/ 21 w 3795"/>
                    <a:gd name="T37" fmla="*/ 1 h 3795"/>
                    <a:gd name="T38" fmla="*/ 19 w 3795"/>
                    <a:gd name="T39" fmla="*/ 0 h 3795"/>
                    <a:gd name="T40" fmla="*/ 17 w 3795"/>
                    <a:gd name="T41" fmla="*/ 0 h 3795"/>
                    <a:gd name="T42" fmla="*/ 14 w 3795"/>
                    <a:gd name="T43" fmla="*/ 0 h 3795"/>
                    <a:gd name="T44" fmla="*/ 12 w 3795"/>
                    <a:gd name="T45" fmla="*/ 0 h 3795"/>
                    <a:gd name="T46" fmla="*/ 10 w 3795"/>
                    <a:gd name="T47" fmla="*/ 1 h 3795"/>
                    <a:gd name="T48" fmla="*/ 8 w 3795"/>
                    <a:gd name="T49" fmla="*/ 2 h 3795"/>
                    <a:gd name="T50" fmla="*/ 6 w 3795"/>
                    <a:gd name="T51" fmla="*/ 3 h 3795"/>
                    <a:gd name="T52" fmla="*/ 4 w 3795"/>
                    <a:gd name="T53" fmla="*/ 4 h 3795"/>
                    <a:gd name="T54" fmla="*/ 3 w 3795"/>
                    <a:gd name="T55" fmla="*/ 6 h 3795"/>
                    <a:gd name="T56" fmla="*/ 2 w 3795"/>
                    <a:gd name="T57" fmla="*/ 8 h 3795"/>
                    <a:gd name="T58" fmla="*/ 1 w 3795"/>
                    <a:gd name="T59" fmla="*/ 10 h 3795"/>
                    <a:gd name="T60" fmla="*/ 0 w 3795"/>
                    <a:gd name="T61" fmla="*/ 12 h 3795"/>
                    <a:gd name="T62" fmla="*/ 0 w 3795"/>
                    <a:gd name="T63" fmla="*/ 14 h 3795"/>
                    <a:gd name="T64" fmla="*/ 0 w 3795"/>
                    <a:gd name="T65" fmla="*/ 17 h 3795"/>
                    <a:gd name="T66" fmla="*/ 0 w 3795"/>
                    <a:gd name="T67" fmla="*/ 19 h 3795"/>
                    <a:gd name="T68" fmla="*/ 1 w 3795"/>
                    <a:gd name="T69" fmla="*/ 21 h 3795"/>
                    <a:gd name="T70" fmla="*/ 2 w 3795"/>
                    <a:gd name="T71" fmla="*/ 23 h 3795"/>
                    <a:gd name="T72" fmla="*/ 3 w 3795"/>
                    <a:gd name="T73" fmla="*/ 25 h 3795"/>
                    <a:gd name="T74" fmla="*/ 5 w 3795"/>
                    <a:gd name="T75" fmla="*/ 26 h 3795"/>
                    <a:gd name="T76" fmla="*/ 7 w 3795"/>
                    <a:gd name="T77" fmla="*/ 28 h 3795"/>
                    <a:gd name="T78" fmla="*/ 9 w 3795"/>
                    <a:gd name="T79" fmla="*/ 29 h 3795"/>
                    <a:gd name="T80" fmla="*/ 11 w 3795"/>
                    <a:gd name="T81" fmla="*/ 30 h 3795"/>
                    <a:gd name="T82" fmla="*/ 13 w 3795"/>
                    <a:gd name="T83" fmla="*/ 30 h 3795"/>
                    <a:gd name="T84" fmla="*/ 15 w 3795"/>
                    <a:gd name="T85" fmla="*/ 30 h 3795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795"/>
                    <a:gd name="T130" fmla="*/ 0 h 3795"/>
                    <a:gd name="T131" fmla="*/ 3795 w 3795"/>
                    <a:gd name="T132" fmla="*/ 3795 h 3795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795" h="3795">
                      <a:moveTo>
                        <a:pt x="1897" y="3795"/>
                      </a:moveTo>
                      <a:lnTo>
                        <a:pt x="1995" y="3793"/>
                      </a:lnTo>
                      <a:lnTo>
                        <a:pt x="2091" y="3786"/>
                      </a:lnTo>
                      <a:lnTo>
                        <a:pt x="2186" y="3774"/>
                      </a:lnTo>
                      <a:lnTo>
                        <a:pt x="2279" y="3756"/>
                      </a:lnTo>
                      <a:lnTo>
                        <a:pt x="2371" y="3735"/>
                      </a:lnTo>
                      <a:lnTo>
                        <a:pt x="2461" y="3709"/>
                      </a:lnTo>
                      <a:lnTo>
                        <a:pt x="2549" y="3680"/>
                      </a:lnTo>
                      <a:lnTo>
                        <a:pt x="2635" y="3646"/>
                      </a:lnTo>
                      <a:lnTo>
                        <a:pt x="2719" y="3608"/>
                      </a:lnTo>
                      <a:lnTo>
                        <a:pt x="2801" y="3565"/>
                      </a:lnTo>
                      <a:lnTo>
                        <a:pt x="2880" y="3520"/>
                      </a:lnTo>
                      <a:lnTo>
                        <a:pt x="2958" y="3471"/>
                      </a:lnTo>
                      <a:lnTo>
                        <a:pt x="3032" y="3417"/>
                      </a:lnTo>
                      <a:lnTo>
                        <a:pt x="3104" y="3360"/>
                      </a:lnTo>
                      <a:lnTo>
                        <a:pt x="3172" y="3302"/>
                      </a:lnTo>
                      <a:lnTo>
                        <a:pt x="3238" y="3238"/>
                      </a:lnTo>
                      <a:lnTo>
                        <a:pt x="3301" y="3172"/>
                      </a:lnTo>
                      <a:lnTo>
                        <a:pt x="3361" y="3103"/>
                      </a:lnTo>
                      <a:lnTo>
                        <a:pt x="3418" y="3031"/>
                      </a:lnTo>
                      <a:lnTo>
                        <a:pt x="3470" y="2957"/>
                      </a:lnTo>
                      <a:lnTo>
                        <a:pt x="3520" y="2880"/>
                      </a:lnTo>
                      <a:lnTo>
                        <a:pt x="3566" y="2801"/>
                      </a:lnTo>
                      <a:lnTo>
                        <a:pt x="3607" y="2720"/>
                      </a:lnTo>
                      <a:lnTo>
                        <a:pt x="3645" y="2635"/>
                      </a:lnTo>
                      <a:lnTo>
                        <a:pt x="3679" y="2548"/>
                      </a:lnTo>
                      <a:lnTo>
                        <a:pt x="3710" y="2461"/>
                      </a:lnTo>
                      <a:lnTo>
                        <a:pt x="3735" y="2371"/>
                      </a:lnTo>
                      <a:lnTo>
                        <a:pt x="3756" y="2279"/>
                      </a:lnTo>
                      <a:lnTo>
                        <a:pt x="3773" y="2185"/>
                      </a:lnTo>
                      <a:lnTo>
                        <a:pt x="3785" y="2091"/>
                      </a:lnTo>
                      <a:lnTo>
                        <a:pt x="3792" y="1995"/>
                      </a:lnTo>
                      <a:lnTo>
                        <a:pt x="3795" y="1898"/>
                      </a:lnTo>
                      <a:lnTo>
                        <a:pt x="3792" y="1801"/>
                      </a:lnTo>
                      <a:lnTo>
                        <a:pt x="3785" y="1704"/>
                      </a:lnTo>
                      <a:lnTo>
                        <a:pt x="3773" y="1609"/>
                      </a:lnTo>
                      <a:lnTo>
                        <a:pt x="3756" y="1516"/>
                      </a:lnTo>
                      <a:lnTo>
                        <a:pt x="3735" y="1425"/>
                      </a:lnTo>
                      <a:lnTo>
                        <a:pt x="3710" y="1334"/>
                      </a:lnTo>
                      <a:lnTo>
                        <a:pt x="3679" y="1246"/>
                      </a:lnTo>
                      <a:lnTo>
                        <a:pt x="3645" y="1160"/>
                      </a:lnTo>
                      <a:lnTo>
                        <a:pt x="3607" y="1076"/>
                      </a:lnTo>
                      <a:lnTo>
                        <a:pt x="3566" y="994"/>
                      </a:lnTo>
                      <a:lnTo>
                        <a:pt x="3520" y="915"/>
                      </a:lnTo>
                      <a:lnTo>
                        <a:pt x="3470" y="838"/>
                      </a:lnTo>
                      <a:lnTo>
                        <a:pt x="3418" y="763"/>
                      </a:lnTo>
                      <a:lnTo>
                        <a:pt x="3361" y="692"/>
                      </a:lnTo>
                      <a:lnTo>
                        <a:pt x="3301" y="622"/>
                      </a:lnTo>
                      <a:lnTo>
                        <a:pt x="3238" y="557"/>
                      </a:lnTo>
                      <a:lnTo>
                        <a:pt x="3172" y="494"/>
                      </a:lnTo>
                      <a:lnTo>
                        <a:pt x="3104" y="434"/>
                      </a:lnTo>
                      <a:lnTo>
                        <a:pt x="3032" y="378"/>
                      </a:lnTo>
                      <a:lnTo>
                        <a:pt x="2958" y="325"/>
                      </a:lnTo>
                      <a:lnTo>
                        <a:pt x="2880" y="276"/>
                      </a:lnTo>
                      <a:lnTo>
                        <a:pt x="2801" y="230"/>
                      </a:lnTo>
                      <a:lnTo>
                        <a:pt x="2719" y="187"/>
                      </a:lnTo>
                      <a:lnTo>
                        <a:pt x="2635" y="149"/>
                      </a:lnTo>
                      <a:lnTo>
                        <a:pt x="2549" y="116"/>
                      </a:lnTo>
                      <a:lnTo>
                        <a:pt x="2461" y="85"/>
                      </a:lnTo>
                      <a:lnTo>
                        <a:pt x="2371" y="60"/>
                      </a:lnTo>
                      <a:lnTo>
                        <a:pt x="2279" y="38"/>
                      </a:lnTo>
                      <a:lnTo>
                        <a:pt x="2186" y="22"/>
                      </a:lnTo>
                      <a:lnTo>
                        <a:pt x="2091" y="10"/>
                      </a:lnTo>
                      <a:lnTo>
                        <a:pt x="1995" y="2"/>
                      </a:lnTo>
                      <a:lnTo>
                        <a:pt x="1897" y="0"/>
                      </a:lnTo>
                      <a:lnTo>
                        <a:pt x="1800" y="2"/>
                      </a:lnTo>
                      <a:lnTo>
                        <a:pt x="1704" y="10"/>
                      </a:lnTo>
                      <a:lnTo>
                        <a:pt x="1610" y="22"/>
                      </a:lnTo>
                      <a:lnTo>
                        <a:pt x="1516" y="38"/>
                      </a:lnTo>
                      <a:lnTo>
                        <a:pt x="1424" y="60"/>
                      </a:lnTo>
                      <a:lnTo>
                        <a:pt x="1335" y="85"/>
                      </a:lnTo>
                      <a:lnTo>
                        <a:pt x="1247" y="116"/>
                      </a:lnTo>
                      <a:lnTo>
                        <a:pt x="1161" y="149"/>
                      </a:lnTo>
                      <a:lnTo>
                        <a:pt x="1077" y="187"/>
                      </a:lnTo>
                      <a:lnTo>
                        <a:pt x="995" y="230"/>
                      </a:lnTo>
                      <a:lnTo>
                        <a:pt x="915" y="276"/>
                      </a:lnTo>
                      <a:lnTo>
                        <a:pt x="838" y="325"/>
                      </a:lnTo>
                      <a:lnTo>
                        <a:pt x="764" y="378"/>
                      </a:lnTo>
                      <a:lnTo>
                        <a:pt x="692" y="434"/>
                      </a:lnTo>
                      <a:lnTo>
                        <a:pt x="623" y="494"/>
                      </a:lnTo>
                      <a:lnTo>
                        <a:pt x="557" y="557"/>
                      </a:lnTo>
                      <a:lnTo>
                        <a:pt x="495" y="622"/>
                      </a:lnTo>
                      <a:lnTo>
                        <a:pt x="435" y="692"/>
                      </a:lnTo>
                      <a:lnTo>
                        <a:pt x="378" y="763"/>
                      </a:lnTo>
                      <a:lnTo>
                        <a:pt x="325" y="838"/>
                      </a:lnTo>
                      <a:lnTo>
                        <a:pt x="276" y="915"/>
                      </a:lnTo>
                      <a:lnTo>
                        <a:pt x="230" y="994"/>
                      </a:lnTo>
                      <a:lnTo>
                        <a:pt x="187" y="1076"/>
                      </a:lnTo>
                      <a:lnTo>
                        <a:pt x="150" y="1160"/>
                      </a:lnTo>
                      <a:lnTo>
                        <a:pt x="115" y="1246"/>
                      </a:lnTo>
                      <a:lnTo>
                        <a:pt x="86" y="1334"/>
                      </a:lnTo>
                      <a:lnTo>
                        <a:pt x="60" y="1425"/>
                      </a:lnTo>
                      <a:lnTo>
                        <a:pt x="39" y="1516"/>
                      </a:lnTo>
                      <a:lnTo>
                        <a:pt x="23" y="1609"/>
                      </a:lnTo>
                      <a:lnTo>
                        <a:pt x="10" y="1704"/>
                      </a:lnTo>
                      <a:lnTo>
                        <a:pt x="3" y="1801"/>
                      </a:lnTo>
                      <a:lnTo>
                        <a:pt x="0" y="1898"/>
                      </a:lnTo>
                      <a:lnTo>
                        <a:pt x="3" y="1995"/>
                      </a:lnTo>
                      <a:lnTo>
                        <a:pt x="10" y="2091"/>
                      </a:lnTo>
                      <a:lnTo>
                        <a:pt x="23" y="2185"/>
                      </a:lnTo>
                      <a:lnTo>
                        <a:pt x="39" y="2279"/>
                      </a:lnTo>
                      <a:lnTo>
                        <a:pt x="60" y="2371"/>
                      </a:lnTo>
                      <a:lnTo>
                        <a:pt x="86" y="2461"/>
                      </a:lnTo>
                      <a:lnTo>
                        <a:pt x="115" y="2548"/>
                      </a:lnTo>
                      <a:lnTo>
                        <a:pt x="150" y="2635"/>
                      </a:lnTo>
                      <a:lnTo>
                        <a:pt x="187" y="2720"/>
                      </a:lnTo>
                      <a:lnTo>
                        <a:pt x="230" y="2801"/>
                      </a:lnTo>
                      <a:lnTo>
                        <a:pt x="276" y="2880"/>
                      </a:lnTo>
                      <a:lnTo>
                        <a:pt x="325" y="2957"/>
                      </a:lnTo>
                      <a:lnTo>
                        <a:pt x="378" y="3031"/>
                      </a:lnTo>
                      <a:lnTo>
                        <a:pt x="435" y="3103"/>
                      </a:lnTo>
                      <a:lnTo>
                        <a:pt x="495" y="3172"/>
                      </a:lnTo>
                      <a:lnTo>
                        <a:pt x="557" y="3238"/>
                      </a:lnTo>
                      <a:lnTo>
                        <a:pt x="623" y="3302"/>
                      </a:lnTo>
                      <a:lnTo>
                        <a:pt x="692" y="3360"/>
                      </a:lnTo>
                      <a:lnTo>
                        <a:pt x="764" y="3417"/>
                      </a:lnTo>
                      <a:lnTo>
                        <a:pt x="838" y="3471"/>
                      </a:lnTo>
                      <a:lnTo>
                        <a:pt x="915" y="3520"/>
                      </a:lnTo>
                      <a:lnTo>
                        <a:pt x="995" y="3565"/>
                      </a:lnTo>
                      <a:lnTo>
                        <a:pt x="1077" y="3608"/>
                      </a:lnTo>
                      <a:lnTo>
                        <a:pt x="1161" y="3646"/>
                      </a:lnTo>
                      <a:lnTo>
                        <a:pt x="1247" y="3680"/>
                      </a:lnTo>
                      <a:lnTo>
                        <a:pt x="1335" y="3709"/>
                      </a:lnTo>
                      <a:lnTo>
                        <a:pt x="1424" y="3735"/>
                      </a:lnTo>
                      <a:lnTo>
                        <a:pt x="1516" y="3756"/>
                      </a:lnTo>
                      <a:lnTo>
                        <a:pt x="1610" y="3774"/>
                      </a:lnTo>
                      <a:lnTo>
                        <a:pt x="1704" y="3786"/>
                      </a:lnTo>
                      <a:lnTo>
                        <a:pt x="1800" y="3793"/>
                      </a:lnTo>
                      <a:lnTo>
                        <a:pt x="1897" y="3795"/>
                      </a:lnTo>
                      <a:close/>
                    </a:path>
                  </a:pathLst>
                </a:custGeom>
                <a:noFill/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en-US"/>
                </a:p>
              </p:txBody>
            </p:sp>
          </p:grpSp>
          <p:sp>
            <p:nvSpPr>
              <p:cNvPr id="48160" name="Text Box 79"/>
              <p:cNvSpPr txBox="1">
                <a:spLocks noChangeArrowheads="1"/>
              </p:cNvSpPr>
              <p:nvPr/>
            </p:nvSpPr>
            <p:spPr bwMode="auto">
              <a:xfrm>
                <a:off x="3556" y="981"/>
                <a:ext cx="81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200" b="1">
                    <a:solidFill>
                      <a:schemeClr val="bg1"/>
                    </a:solidFill>
                  </a:rPr>
                  <a:t>Equipment</a:t>
                </a:r>
              </a:p>
            </p:txBody>
          </p:sp>
        </p:grpSp>
        <p:sp>
          <p:nvSpPr>
            <p:cNvPr id="48161" name="Line 27"/>
            <p:cNvSpPr>
              <a:spLocks noChangeShapeType="1"/>
            </p:cNvSpPr>
            <p:nvPr/>
          </p:nvSpPr>
          <p:spPr bwMode="auto">
            <a:xfrm rot="5400000">
              <a:off x="1860" y="347"/>
              <a:ext cx="1" cy="2473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162" name="Group 34"/>
            <p:cNvGrpSpPr>
              <a:grpSpLocks/>
            </p:cNvGrpSpPr>
            <p:nvPr/>
          </p:nvGrpSpPr>
          <p:grpSpPr bwMode="auto">
            <a:xfrm>
              <a:off x="384" y="1200"/>
              <a:ext cx="782" cy="718"/>
              <a:chOff x="429" y="1200"/>
              <a:chExt cx="782" cy="718"/>
            </a:xfrm>
          </p:grpSpPr>
          <p:sp>
            <p:nvSpPr>
              <p:cNvPr id="48163" name="Freeform 46"/>
              <p:cNvSpPr>
                <a:spLocks/>
              </p:cNvSpPr>
              <p:nvPr/>
            </p:nvSpPr>
            <p:spPr bwMode="auto">
              <a:xfrm>
                <a:off x="432" y="1200"/>
                <a:ext cx="728" cy="718"/>
              </a:xfrm>
              <a:custGeom>
                <a:avLst/>
                <a:gdLst>
                  <a:gd name="T0" fmla="*/ 17 w 3795"/>
                  <a:gd name="T1" fmla="*/ 30 h 3795"/>
                  <a:gd name="T2" fmla="*/ 19 w 3795"/>
                  <a:gd name="T3" fmla="*/ 30 h 3795"/>
                  <a:gd name="T4" fmla="*/ 21 w 3795"/>
                  <a:gd name="T5" fmla="*/ 29 h 3795"/>
                  <a:gd name="T6" fmla="*/ 23 w 3795"/>
                  <a:gd name="T7" fmla="*/ 28 h 3795"/>
                  <a:gd name="T8" fmla="*/ 25 w 3795"/>
                  <a:gd name="T9" fmla="*/ 27 h 3795"/>
                  <a:gd name="T10" fmla="*/ 26 w 3795"/>
                  <a:gd name="T11" fmla="*/ 25 h 3795"/>
                  <a:gd name="T12" fmla="*/ 28 w 3795"/>
                  <a:gd name="T13" fmla="*/ 24 h 3795"/>
                  <a:gd name="T14" fmla="*/ 29 w 3795"/>
                  <a:gd name="T15" fmla="*/ 22 h 3795"/>
                  <a:gd name="T16" fmla="*/ 30 w 3795"/>
                  <a:gd name="T17" fmla="*/ 20 h 3795"/>
                  <a:gd name="T18" fmla="*/ 30 w 3795"/>
                  <a:gd name="T19" fmla="*/ 17 h 3795"/>
                  <a:gd name="T20" fmla="*/ 30 w 3795"/>
                  <a:gd name="T21" fmla="*/ 15 h 3795"/>
                  <a:gd name="T22" fmla="*/ 30 w 3795"/>
                  <a:gd name="T23" fmla="*/ 13 h 3795"/>
                  <a:gd name="T24" fmla="*/ 30 w 3795"/>
                  <a:gd name="T25" fmla="*/ 11 h 3795"/>
                  <a:gd name="T26" fmla="*/ 29 w 3795"/>
                  <a:gd name="T27" fmla="*/ 9 h 3795"/>
                  <a:gd name="T28" fmla="*/ 28 w 3795"/>
                  <a:gd name="T29" fmla="*/ 7 h 3795"/>
                  <a:gd name="T30" fmla="*/ 26 w 3795"/>
                  <a:gd name="T31" fmla="*/ 5 h 3795"/>
                  <a:gd name="T32" fmla="*/ 25 w 3795"/>
                  <a:gd name="T33" fmla="*/ 3 h 3795"/>
                  <a:gd name="T34" fmla="*/ 23 w 3795"/>
                  <a:gd name="T35" fmla="*/ 2 h 3795"/>
                  <a:gd name="T36" fmla="*/ 21 w 3795"/>
                  <a:gd name="T37" fmla="*/ 1 h 3795"/>
                  <a:gd name="T38" fmla="*/ 19 w 3795"/>
                  <a:gd name="T39" fmla="*/ 0 h 3795"/>
                  <a:gd name="T40" fmla="*/ 17 w 3795"/>
                  <a:gd name="T41" fmla="*/ 0 h 3795"/>
                  <a:gd name="T42" fmla="*/ 14 w 3795"/>
                  <a:gd name="T43" fmla="*/ 0 h 3795"/>
                  <a:gd name="T44" fmla="*/ 12 w 3795"/>
                  <a:gd name="T45" fmla="*/ 0 h 3795"/>
                  <a:gd name="T46" fmla="*/ 10 w 3795"/>
                  <a:gd name="T47" fmla="*/ 1 h 3795"/>
                  <a:gd name="T48" fmla="*/ 8 w 3795"/>
                  <a:gd name="T49" fmla="*/ 2 h 3795"/>
                  <a:gd name="T50" fmla="*/ 6 w 3795"/>
                  <a:gd name="T51" fmla="*/ 3 h 3795"/>
                  <a:gd name="T52" fmla="*/ 4 w 3795"/>
                  <a:gd name="T53" fmla="*/ 4 h 3795"/>
                  <a:gd name="T54" fmla="*/ 3 w 3795"/>
                  <a:gd name="T55" fmla="*/ 6 h 3795"/>
                  <a:gd name="T56" fmla="*/ 2 w 3795"/>
                  <a:gd name="T57" fmla="*/ 8 h 3795"/>
                  <a:gd name="T58" fmla="*/ 1 w 3795"/>
                  <a:gd name="T59" fmla="*/ 10 h 3795"/>
                  <a:gd name="T60" fmla="*/ 0 w 3795"/>
                  <a:gd name="T61" fmla="*/ 12 h 3795"/>
                  <a:gd name="T62" fmla="*/ 0 w 3795"/>
                  <a:gd name="T63" fmla="*/ 14 h 3795"/>
                  <a:gd name="T64" fmla="*/ 0 w 3795"/>
                  <a:gd name="T65" fmla="*/ 17 h 3795"/>
                  <a:gd name="T66" fmla="*/ 0 w 3795"/>
                  <a:gd name="T67" fmla="*/ 19 h 3795"/>
                  <a:gd name="T68" fmla="*/ 1 w 3795"/>
                  <a:gd name="T69" fmla="*/ 21 h 3795"/>
                  <a:gd name="T70" fmla="*/ 2 w 3795"/>
                  <a:gd name="T71" fmla="*/ 23 h 3795"/>
                  <a:gd name="T72" fmla="*/ 3 w 3795"/>
                  <a:gd name="T73" fmla="*/ 25 h 3795"/>
                  <a:gd name="T74" fmla="*/ 5 w 3795"/>
                  <a:gd name="T75" fmla="*/ 26 h 3795"/>
                  <a:gd name="T76" fmla="*/ 7 w 3795"/>
                  <a:gd name="T77" fmla="*/ 28 h 3795"/>
                  <a:gd name="T78" fmla="*/ 9 w 3795"/>
                  <a:gd name="T79" fmla="*/ 29 h 3795"/>
                  <a:gd name="T80" fmla="*/ 11 w 3795"/>
                  <a:gd name="T81" fmla="*/ 30 h 3795"/>
                  <a:gd name="T82" fmla="*/ 13 w 3795"/>
                  <a:gd name="T83" fmla="*/ 30 h 3795"/>
                  <a:gd name="T84" fmla="*/ 15 w 3795"/>
                  <a:gd name="T85" fmla="*/ 30 h 379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795"/>
                  <a:gd name="T130" fmla="*/ 0 h 3795"/>
                  <a:gd name="T131" fmla="*/ 3795 w 3795"/>
                  <a:gd name="T132" fmla="*/ 3795 h 379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795" h="3795">
                    <a:moveTo>
                      <a:pt x="1898" y="3795"/>
                    </a:moveTo>
                    <a:lnTo>
                      <a:pt x="1995" y="3792"/>
                    </a:lnTo>
                    <a:lnTo>
                      <a:pt x="2091" y="3786"/>
                    </a:lnTo>
                    <a:lnTo>
                      <a:pt x="2185" y="3774"/>
                    </a:lnTo>
                    <a:lnTo>
                      <a:pt x="2279" y="3756"/>
                    </a:lnTo>
                    <a:lnTo>
                      <a:pt x="2371" y="3736"/>
                    </a:lnTo>
                    <a:lnTo>
                      <a:pt x="2460" y="3709"/>
                    </a:lnTo>
                    <a:lnTo>
                      <a:pt x="2548" y="3680"/>
                    </a:lnTo>
                    <a:lnTo>
                      <a:pt x="2634" y="3645"/>
                    </a:lnTo>
                    <a:lnTo>
                      <a:pt x="2718" y="3608"/>
                    </a:lnTo>
                    <a:lnTo>
                      <a:pt x="2800" y="3566"/>
                    </a:lnTo>
                    <a:lnTo>
                      <a:pt x="2880" y="3520"/>
                    </a:lnTo>
                    <a:lnTo>
                      <a:pt x="2957" y="3471"/>
                    </a:lnTo>
                    <a:lnTo>
                      <a:pt x="3031" y="3417"/>
                    </a:lnTo>
                    <a:lnTo>
                      <a:pt x="3103" y="3361"/>
                    </a:lnTo>
                    <a:lnTo>
                      <a:pt x="3172" y="3301"/>
                    </a:lnTo>
                    <a:lnTo>
                      <a:pt x="3238" y="3239"/>
                    </a:lnTo>
                    <a:lnTo>
                      <a:pt x="3300" y="3172"/>
                    </a:lnTo>
                    <a:lnTo>
                      <a:pt x="3360" y="3103"/>
                    </a:lnTo>
                    <a:lnTo>
                      <a:pt x="3417" y="3031"/>
                    </a:lnTo>
                    <a:lnTo>
                      <a:pt x="3470" y="2957"/>
                    </a:lnTo>
                    <a:lnTo>
                      <a:pt x="3519" y="2880"/>
                    </a:lnTo>
                    <a:lnTo>
                      <a:pt x="3565" y="2800"/>
                    </a:lnTo>
                    <a:lnTo>
                      <a:pt x="3608" y="2719"/>
                    </a:lnTo>
                    <a:lnTo>
                      <a:pt x="3646" y="2635"/>
                    </a:lnTo>
                    <a:lnTo>
                      <a:pt x="3680" y="2549"/>
                    </a:lnTo>
                    <a:lnTo>
                      <a:pt x="3709" y="2460"/>
                    </a:lnTo>
                    <a:lnTo>
                      <a:pt x="3735" y="2371"/>
                    </a:lnTo>
                    <a:lnTo>
                      <a:pt x="3756" y="2279"/>
                    </a:lnTo>
                    <a:lnTo>
                      <a:pt x="3773" y="2186"/>
                    </a:lnTo>
                    <a:lnTo>
                      <a:pt x="3785" y="2091"/>
                    </a:lnTo>
                    <a:lnTo>
                      <a:pt x="3792" y="1995"/>
                    </a:lnTo>
                    <a:lnTo>
                      <a:pt x="3795" y="1898"/>
                    </a:lnTo>
                    <a:lnTo>
                      <a:pt x="3792" y="1800"/>
                    </a:lnTo>
                    <a:lnTo>
                      <a:pt x="3785" y="1704"/>
                    </a:lnTo>
                    <a:lnTo>
                      <a:pt x="3773" y="1609"/>
                    </a:lnTo>
                    <a:lnTo>
                      <a:pt x="3756" y="1516"/>
                    </a:lnTo>
                    <a:lnTo>
                      <a:pt x="3735" y="1424"/>
                    </a:lnTo>
                    <a:lnTo>
                      <a:pt x="3709" y="1334"/>
                    </a:lnTo>
                    <a:lnTo>
                      <a:pt x="3680" y="1246"/>
                    </a:lnTo>
                    <a:lnTo>
                      <a:pt x="3646" y="1160"/>
                    </a:lnTo>
                    <a:lnTo>
                      <a:pt x="3608" y="1076"/>
                    </a:lnTo>
                    <a:lnTo>
                      <a:pt x="3565" y="994"/>
                    </a:lnTo>
                    <a:lnTo>
                      <a:pt x="3519" y="915"/>
                    </a:lnTo>
                    <a:lnTo>
                      <a:pt x="3470" y="837"/>
                    </a:lnTo>
                    <a:lnTo>
                      <a:pt x="3417" y="763"/>
                    </a:lnTo>
                    <a:lnTo>
                      <a:pt x="3360" y="691"/>
                    </a:lnTo>
                    <a:lnTo>
                      <a:pt x="3300" y="623"/>
                    </a:lnTo>
                    <a:lnTo>
                      <a:pt x="3238" y="557"/>
                    </a:lnTo>
                    <a:lnTo>
                      <a:pt x="3172" y="494"/>
                    </a:lnTo>
                    <a:lnTo>
                      <a:pt x="3103" y="434"/>
                    </a:lnTo>
                    <a:lnTo>
                      <a:pt x="3031" y="377"/>
                    </a:lnTo>
                    <a:lnTo>
                      <a:pt x="2957" y="325"/>
                    </a:lnTo>
                    <a:lnTo>
                      <a:pt x="2880" y="275"/>
                    </a:lnTo>
                    <a:lnTo>
                      <a:pt x="2800" y="229"/>
                    </a:lnTo>
                    <a:lnTo>
                      <a:pt x="2718" y="188"/>
                    </a:lnTo>
                    <a:lnTo>
                      <a:pt x="2634" y="149"/>
                    </a:lnTo>
                    <a:lnTo>
                      <a:pt x="2548" y="116"/>
                    </a:lnTo>
                    <a:lnTo>
                      <a:pt x="2460" y="85"/>
                    </a:lnTo>
                    <a:lnTo>
                      <a:pt x="2371" y="60"/>
                    </a:lnTo>
                    <a:lnTo>
                      <a:pt x="2279" y="38"/>
                    </a:lnTo>
                    <a:lnTo>
                      <a:pt x="2185" y="22"/>
                    </a:lnTo>
                    <a:lnTo>
                      <a:pt x="2091" y="10"/>
                    </a:lnTo>
                    <a:lnTo>
                      <a:pt x="1995" y="2"/>
                    </a:lnTo>
                    <a:lnTo>
                      <a:pt x="1898" y="0"/>
                    </a:lnTo>
                    <a:lnTo>
                      <a:pt x="1800" y="2"/>
                    </a:lnTo>
                    <a:lnTo>
                      <a:pt x="1704" y="10"/>
                    </a:lnTo>
                    <a:lnTo>
                      <a:pt x="1609" y="22"/>
                    </a:lnTo>
                    <a:lnTo>
                      <a:pt x="1516" y="38"/>
                    </a:lnTo>
                    <a:lnTo>
                      <a:pt x="1425" y="60"/>
                    </a:lnTo>
                    <a:lnTo>
                      <a:pt x="1334" y="85"/>
                    </a:lnTo>
                    <a:lnTo>
                      <a:pt x="1246" y="116"/>
                    </a:lnTo>
                    <a:lnTo>
                      <a:pt x="1160" y="149"/>
                    </a:lnTo>
                    <a:lnTo>
                      <a:pt x="1076" y="188"/>
                    </a:lnTo>
                    <a:lnTo>
                      <a:pt x="994" y="229"/>
                    </a:lnTo>
                    <a:lnTo>
                      <a:pt x="915" y="275"/>
                    </a:lnTo>
                    <a:lnTo>
                      <a:pt x="838" y="325"/>
                    </a:lnTo>
                    <a:lnTo>
                      <a:pt x="763" y="377"/>
                    </a:lnTo>
                    <a:lnTo>
                      <a:pt x="691" y="434"/>
                    </a:lnTo>
                    <a:lnTo>
                      <a:pt x="623" y="494"/>
                    </a:lnTo>
                    <a:lnTo>
                      <a:pt x="557" y="557"/>
                    </a:lnTo>
                    <a:lnTo>
                      <a:pt x="494" y="623"/>
                    </a:lnTo>
                    <a:lnTo>
                      <a:pt x="434" y="691"/>
                    </a:lnTo>
                    <a:lnTo>
                      <a:pt x="377" y="763"/>
                    </a:lnTo>
                    <a:lnTo>
                      <a:pt x="325" y="837"/>
                    </a:lnTo>
                    <a:lnTo>
                      <a:pt x="275" y="915"/>
                    </a:lnTo>
                    <a:lnTo>
                      <a:pt x="229" y="994"/>
                    </a:lnTo>
                    <a:lnTo>
                      <a:pt x="188" y="1076"/>
                    </a:lnTo>
                    <a:lnTo>
                      <a:pt x="150" y="1160"/>
                    </a:lnTo>
                    <a:lnTo>
                      <a:pt x="116" y="1246"/>
                    </a:lnTo>
                    <a:lnTo>
                      <a:pt x="85" y="1334"/>
                    </a:lnTo>
                    <a:lnTo>
                      <a:pt x="60" y="1424"/>
                    </a:lnTo>
                    <a:lnTo>
                      <a:pt x="39" y="1516"/>
                    </a:lnTo>
                    <a:lnTo>
                      <a:pt x="22" y="1609"/>
                    </a:lnTo>
                    <a:lnTo>
                      <a:pt x="10" y="1704"/>
                    </a:lnTo>
                    <a:lnTo>
                      <a:pt x="3" y="1800"/>
                    </a:lnTo>
                    <a:lnTo>
                      <a:pt x="0" y="1898"/>
                    </a:lnTo>
                    <a:lnTo>
                      <a:pt x="3" y="1995"/>
                    </a:lnTo>
                    <a:lnTo>
                      <a:pt x="10" y="2091"/>
                    </a:lnTo>
                    <a:lnTo>
                      <a:pt x="22" y="2186"/>
                    </a:lnTo>
                    <a:lnTo>
                      <a:pt x="39" y="2279"/>
                    </a:lnTo>
                    <a:lnTo>
                      <a:pt x="60" y="2371"/>
                    </a:lnTo>
                    <a:lnTo>
                      <a:pt x="85" y="2460"/>
                    </a:lnTo>
                    <a:lnTo>
                      <a:pt x="116" y="2549"/>
                    </a:lnTo>
                    <a:lnTo>
                      <a:pt x="150" y="2635"/>
                    </a:lnTo>
                    <a:lnTo>
                      <a:pt x="188" y="2719"/>
                    </a:lnTo>
                    <a:lnTo>
                      <a:pt x="229" y="2800"/>
                    </a:lnTo>
                    <a:lnTo>
                      <a:pt x="275" y="2880"/>
                    </a:lnTo>
                    <a:lnTo>
                      <a:pt x="325" y="2957"/>
                    </a:lnTo>
                    <a:lnTo>
                      <a:pt x="377" y="3031"/>
                    </a:lnTo>
                    <a:lnTo>
                      <a:pt x="434" y="3103"/>
                    </a:lnTo>
                    <a:lnTo>
                      <a:pt x="494" y="3172"/>
                    </a:lnTo>
                    <a:lnTo>
                      <a:pt x="557" y="3239"/>
                    </a:lnTo>
                    <a:lnTo>
                      <a:pt x="623" y="3301"/>
                    </a:lnTo>
                    <a:lnTo>
                      <a:pt x="691" y="3361"/>
                    </a:lnTo>
                    <a:lnTo>
                      <a:pt x="763" y="3417"/>
                    </a:lnTo>
                    <a:lnTo>
                      <a:pt x="838" y="3471"/>
                    </a:lnTo>
                    <a:lnTo>
                      <a:pt x="915" y="3520"/>
                    </a:lnTo>
                    <a:lnTo>
                      <a:pt x="994" y="3566"/>
                    </a:lnTo>
                    <a:lnTo>
                      <a:pt x="1076" y="3608"/>
                    </a:lnTo>
                    <a:lnTo>
                      <a:pt x="1160" y="3645"/>
                    </a:lnTo>
                    <a:lnTo>
                      <a:pt x="1246" y="3680"/>
                    </a:lnTo>
                    <a:lnTo>
                      <a:pt x="1334" y="3709"/>
                    </a:lnTo>
                    <a:lnTo>
                      <a:pt x="1425" y="3736"/>
                    </a:lnTo>
                    <a:lnTo>
                      <a:pt x="1516" y="3756"/>
                    </a:lnTo>
                    <a:lnTo>
                      <a:pt x="1609" y="3774"/>
                    </a:lnTo>
                    <a:lnTo>
                      <a:pt x="1704" y="3786"/>
                    </a:lnTo>
                    <a:lnTo>
                      <a:pt x="1800" y="3792"/>
                    </a:lnTo>
                    <a:lnTo>
                      <a:pt x="1898" y="3795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8164" name="Text Box 47"/>
              <p:cNvSpPr txBox="1">
                <a:spLocks noChangeArrowheads="1"/>
              </p:cNvSpPr>
              <p:nvPr/>
            </p:nvSpPr>
            <p:spPr bwMode="auto">
              <a:xfrm>
                <a:off x="429" y="1373"/>
                <a:ext cx="782" cy="3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200" b="1">
                    <a:solidFill>
                      <a:schemeClr val="bg1"/>
                    </a:solidFill>
                  </a:rPr>
                  <a:t>Purchasing </a:t>
                </a:r>
                <a:br>
                  <a:rPr lang="en-US" sz="1200" b="1">
                    <a:solidFill>
                      <a:schemeClr val="bg1"/>
                    </a:solidFill>
                  </a:rPr>
                </a:br>
                <a:r>
                  <a:rPr lang="en-US" sz="1200" b="1">
                    <a:solidFill>
                      <a:schemeClr val="bg1"/>
                    </a:solidFill>
                  </a:rPr>
                  <a:t>&amp; </a:t>
                </a:r>
                <a:br>
                  <a:rPr lang="en-US" sz="1200" b="1">
                    <a:solidFill>
                      <a:schemeClr val="bg1"/>
                    </a:solidFill>
                  </a:rPr>
                </a:br>
                <a:r>
                  <a:rPr lang="en-US" sz="1200" b="1">
                    <a:solidFill>
                      <a:schemeClr val="bg1"/>
                    </a:solidFill>
                  </a:rPr>
                  <a:t>Inventory</a:t>
                </a:r>
              </a:p>
            </p:txBody>
          </p:sp>
        </p:grpSp>
        <p:sp>
          <p:nvSpPr>
            <p:cNvPr id="48165" name="Freeform 31"/>
            <p:cNvSpPr>
              <a:spLocks/>
            </p:cNvSpPr>
            <p:nvPr/>
          </p:nvSpPr>
          <p:spPr bwMode="auto">
            <a:xfrm>
              <a:off x="1458" y="1238"/>
              <a:ext cx="726" cy="719"/>
            </a:xfrm>
            <a:custGeom>
              <a:avLst/>
              <a:gdLst>
                <a:gd name="T0" fmla="*/ 17 w 3795"/>
                <a:gd name="T1" fmla="*/ 30 h 3795"/>
                <a:gd name="T2" fmla="*/ 19 w 3795"/>
                <a:gd name="T3" fmla="*/ 30 h 3795"/>
                <a:gd name="T4" fmla="*/ 21 w 3795"/>
                <a:gd name="T5" fmla="*/ 29 h 3795"/>
                <a:gd name="T6" fmla="*/ 23 w 3795"/>
                <a:gd name="T7" fmla="*/ 28 h 3795"/>
                <a:gd name="T8" fmla="*/ 25 w 3795"/>
                <a:gd name="T9" fmla="*/ 27 h 3795"/>
                <a:gd name="T10" fmla="*/ 26 w 3795"/>
                <a:gd name="T11" fmla="*/ 25 h 3795"/>
                <a:gd name="T12" fmla="*/ 28 w 3795"/>
                <a:gd name="T13" fmla="*/ 24 h 3795"/>
                <a:gd name="T14" fmla="*/ 29 w 3795"/>
                <a:gd name="T15" fmla="*/ 22 h 3795"/>
                <a:gd name="T16" fmla="*/ 30 w 3795"/>
                <a:gd name="T17" fmla="*/ 20 h 3795"/>
                <a:gd name="T18" fmla="*/ 30 w 3795"/>
                <a:gd name="T19" fmla="*/ 17 h 3795"/>
                <a:gd name="T20" fmla="*/ 30 w 3795"/>
                <a:gd name="T21" fmla="*/ 15 h 3795"/>
                <a:gd name="T22" fmla="*/ 30 w 3795"/>
                <a:gd name="T23" fmla="*/ 13 h 3795"/>
                <a:gd name="T24" fmla="*/ 30 w 3795"/>
                <a:gd name="T25" fmla="*/ 11 h 3795"/>
                <a:gd name="T26" fmla="*/ 29 w 3795"/>
                <a:gd name="T27" fmla="*/ 9 h 3795"/>
                <a:gd name="T28" fmla="*/ 28 w 3795"/>
                <a:gd name="T29" fmla="*/ 7 h 3795"/>
                <a:gd name="T30" fmla="*/ 26 w 3795"/>
                <a:gd name="T31" fmla="*/ 5 h 3795"/>
                <a:gd name="T32" fmla="*/ 25 w 3795"/>
                <a:gd name="T33" fmla="*/ 3 h 3795"/>
                <a:gd name="T34" fmla="*/ 23 w 3795"/>
                <a:gd name="T35" fmla="*/ 2 h 3795"/>
                <a:gd name="T36" fmla="*/ 21 w 3795"/>
                <a:gd name="T37" fmla="*/ 1 h 3795"/>
                <a:gd name="T38" fmla="*/ 19 w 3795"/>
                <a:gd name="T39" fmla="*/ 0 h 3795"/>
                <a:gd name="T40" fmla="*/ 17 w 3795"/>
                <a:gd name="T41" fmla="*/ 0 h 3795"/>
                <a:gd name="T42" fmla="*/ 14 w 3795"/>
                <a:gd name="T43" fmla="*/ 0 h 3795"/>
                <a:gd name="T44" fmla="*/ 12 w 3795"/>
                <a:gd name="T45" fmla="*/ 0 h 3795"/>
                <a:gd name="T46" fmla="*/ 10 w 3795"/>
                <a:gd name="T47" fmla="*/ 1 h 3795"/>
                <a:gd name="T48" fmla="*/ 8 w 3795"/>
                <a:gd name="T49" fmla="*/ 2 h 3795"/>
                <a:gd name="T50" fmla="*/ 6 w 3795"/>
                <a:gd name="T51" fmla="*/ 3 h 3795"/>
                <a:gd name="T52" fmla="*/ 4 w 3795"/>
                <a:gd name="T53" fmla="*/ 4 h 3795"/>
                <a:gd name="T54" fmla="*/ 3 w 3795"/>
                <a:gd name="T55" fmla="*/ 6 h 3795"/>
                <a:gd name="T56" fmla="*/ 2 w 3795"/>
                <a:gd name="T57" fmla="*/ 8 h 3795"/>
                <a:gd name="T58" fmla="*/ 1 w 3795"/>
                <a:gd name="T59" fmla="*/ 10 h 3795"/>
                <a:gd name="T60" fmla="*/ 0 w 3795"/>
                <a:gd name="T61" fmla="*/ 12 h 3795"/>
                <a:gd name="T62" fmla="*/ 0 w 3795"/>
                <a:gd name="T63" fmla="*/ 14 h 3795"/>
                <a:gd name="T64" fmla="*/ 0 w 3795"/>
                <a:gd name="T65" fmla="*/ 17 h 3795"/>
                <a:gd name="T66" fmla="*/ 0 w 3795"/>
                <a:gd name="T67" fmla="*/ 19 h 3795"/>
                <a:gd name="T68" fmla="*/ 1 w 3795"/>
                <a:gd name="T69" fmla="*/ 21 h 3795"/>
                <a:gd name="T70" fmla="*/ 2 w 3795"/>
                <a:gd name="T71" fmla="*/ 23 h 3795"/>
                <a:gd name="T72" fmla="*/ 3 w 3795"/>
                <a:gd name="T73" fmla="*/ 25 h 3795"/>
                <a:gd name="T74" fmla="*/ 5 w 3795"/>
                <a:gd name="T75" fmla="*/ 26 h 3795"/>
                <a:gd name="T76" fmla="*/ 7 w 3795"/>
                <a:gd name="T77" fmla="*/ 28 h 3795"/>
                <a:gd name="T78" fmla="*/ 9 w 3795"/>
                <a:gd name="T79" fmla="*/ 29 h 3795"/>
                <a:gd name="T80" fmla="*/ 11 w 3795"/>
                <a:gd name="T81" fmla="*/ 30 h 3795"/>
                <a:gd name="T82" fmla="*/ 13 w 3795"/>
                <a:gd name="T83" fmla="*/ 30 h 3795"/>
                <a:gd name="T84" fmla="*/ 15 w 3795"/>
                <a:gd name="T85" fmla="*/ 30 h 379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795"/>
                <a:gd name="T130" fmla="*/ 0 h 3795"/>
                <a:gd name="T131" fmla="*/ 3795 w 3795"/>
                <a:gd name="T132" fmla="*/ 3795 h 379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795" h="3795">
                  <a:moveTo>
                    <a:pt x="1897" y="3795"/>
                  </a:moveTo>
                  <a:lnTo>
                    <a:pt x="1994" y="3793"/>
                  </a:lnTo>
                  <a:lnTo>
                    <a:pt x="2090" y="3785"/>
                  </a:lnTo>
                  <a:lnTo>
                    <a:pt x="2185" y="3773"/>
                  </a:lnTo>
                  <a:lnTo>
                    <a:pt x="2279" y="3756"/>
                  </a:lnTo>
                  <a:lnTo>
                    <a:pt x="2370" y="3735"/>
                  </a:lnTo>
                  <a:lnTo>
                    <a:pt x="2460" y="3709"/>
                  </a:lnTo>
                  <a:lnTo>
                    <a:pt x="2548" y="3680"/>
                  </a:lnTo>
                  <a:lnTo>
                    <a:pt x="2634" y="3646"/>
                  </a:lnTo>
                  <a:lnTo>
                    <a:pt x="2718" y="3608"/>
                  </a:lnTo>
                  <a:lnTo>
                    <a:pt x="2800" y="3565"/>
                  </a:lnTo>
                  <a:lnTo>
                    <a:pt x="2879" y="3520"/>
                  </a:lnTo>
                  <a:lnTo>
                    <a:pt x="2956" y="3470"/>
                  </a:lnTo>
                  <a:lnTo>
                    <a:pt x="3031" y="3417"/>
                  </a:lnTo>
                  <a:lnTo>
                    <a:pt x="3103" y="3361"/>
                  </a:lnTo>
                  <a:lnTo>
                    <a:pt x="3171" y="3302"/>
                  </a:lnTo>
                  <a:lnTo>
                    <a:pt x="3238" y="3238"/>
                  </a:lnTo>
                  <a:lnTo>
                    <a:pt x="3300" y="3173"/>
                  </a:lnTo>
                  <a:lnTo>
                    <a:pt x="3360" y="3103"/>
                  </a:lnTo>
                  <a:lnTo>
                    <a:pt x="3416" y="3031"/>
                  </a:lnTo>
                  <a:lnTo>
                    <a:pt x="3470" y="2957"/>
                  </a:lnTo>
                  <a:lnTo>
                    <a:pt x="3519" y="2881"/>
                  </a:lnTo>
                  <a:lnTo>
                    <a:pt x="3565" y="2801"/>
                  </a:lnTo>
                  <a:lnTo>
                    <a:pt x="3606" y="2719"/>
                  </a:lnTo>
                  <a:lnTo>
                    <a:pt x="3644" y="2636"/>
                  </a:lnTo>
                  <a:lnTo>
                    <a:pt x="3679" y="2549"/>
                  </a:lnTo>
                  <a:lnTo>
                    <a:pt x="3708" y="2461"/>
                  </a:lnTo>
                  <a:lnTo>
                    <a:pt x="3735" y="2371"/>
                  </a:lnTo>
                  <a:lnTo>
                    <a:pt x="3755" y="2279"/>
                  </a:lnTo>
                  <a:lnTo>
                    <a:pt x="3772" y="2185"/>
                  </a:lnTo>
                  <a:lnTo>
                    <a:pt x="3785" y="2092"/>
                  </a:lnTo>
                  <a:lnTo>
                    <a:pt x="3791" y="1995"/>
                  </a:lnTo>
                  <a:lnTo>
                    <a:pt x="3795" y="1898"/>
                  </a:lnTo>
                  <a:lnTo>
                    <a:pt x="3791" y="1801"/>
                  </a:lnTo>
                  <a:lnTo>
                    <a:pt x="3785" y="1704"/>
                  </a:lnTo>
                  <a:lnTo>
                    <a:pt x="3772" y="1609"/>
                  </a:lnTo>
                  <a:lnTo>
                    <a:pt x="3755" y="1516"/>
                  </a:lnTo>
                  <a:lnTo>
                    <a:pt x="3735" y="1425"/>
                  </a:lnTo>
                  <a:lnTo>
                    <a:pt x="3708" y="1334"/>
                  </a:lnTo>
                  <a:lnTo>
                    <a:pt x="3679" y="1246"/>
                  </a:lnTo>
                  <a:lnTo>
                    <a:pt x="3644" y="1160"/>
                  </a:lnTo>
                  <a:lnTo>
                    <a:pt x="3606" y="1076"/>
                  </a:lnTo>
                  <a:lnTo>
                    <a:pt x="3565" y="994"/>
                  </a:lnTo>
                  <a:lnTo>
                    <a:pt x="3519" y="914"/>
                  </a:lnTo>
                  <a:lnTo>
                    <a:pt x="3470" y="838"/>
                  </a:lnTo>
                  <a:lnTo>
                    <a:pt x="3416" y="763"/>
                  </a:lnTo>
                  <a:lnTo>
                    <a:pt x="3360" y="692"/>
                  </a:lnTo>
                  <a:lnTo>
                    <a:pt x="3300" y="622"/>
                  </a:lnTo>
                  <a:lnTo>
                    <a:pt x="3238" y="557"/>
                  </a:lnTo>
                  <a:lnTo>
                    <a:pt x="3171" y="494"/>
                  </a:lnTo>
                  <a:lnTo>
                    <a:pt x="3103" y="434"/>
                  </a:lnTo>
                  <a:lnTo>
                    <a:pt x="3031" y="378"/>
                  </a:lnTo>
                  <a:lnTo>
                    <a:pt x="2956" y="325"/>
                  </a:lnTo>
                  <a:lnTo>
                    <a:pt x="2879" y="276"/>
                  </a:lnTo>
                  <a:lnTo>
                    <a:pt x="2800" y="230"/>
                  </a:lnTo>
                  <a:lnTo>
                    <a:pt x="2718" y="187"/>
                  </a:lnTo>
                  <a:lnTo>
                    <a:pt x="2634" y="149"/>
                  </a:lnTo>
                  <a:lnTo>
                    <a:pt x="2548" y="115"/>
                  </a:lnTo>
                  <a:lnTo>
                    <a:pt x="2460" y="85"/>
                  </a:lnTo>
                  <a:lnTo>
                    <a:pt x="2370" y="60"/>
                  </a:lnTo>
                  <a:lnTo>
                    <a:pt x="2279" y="38"/>
                  </a:lnTo>
                  <a:lnTo>
                    <a:pt x="2185" y="22"/>
                  </a:lnTo>
                  <a:lnTo>
                    <a:pt x="2090" y="10"/>
                  </a:lnTo>
                  <a:lnTo>
                    <a:pt x="1994" y="2"/>
                  </a:lnTo>
                  <a:lnTo>
                    <a:pt x="1897" y="0"/>
                  </a:lnTo>
                  <a:lnTo>
                    <a:pt x="1799" y="2"/>
                  </a:lnTo>
                  <a:lnTo>
                    <a:pt x="1703" y="10"/>
                  </a:lnTo>
                  <a:lnTo>
                    <a:pt x="1608" y="22"/>
                  </a:lnTo>
                  <a:lnTo>
                    <a:pt x="1516" y="38"/>
                  </a:lnTo>
                  <a:lnTo>
                    <a:pt x="1423" y="60"/>
                  </a:lnTo>
                  <a:lnTo>
                    <a:pt x="1334" y="85"/>
                  </a:lnTo>
                  <a:lnTo>
                    <a:pt x="1245" y="115"/>
                  </a:lnTo>
                  <a:lnTo>
                    <a:pt x="1159" y="149"/>
                  </a:lnTo>
                  <a:lnTo>
                    <a:pt x="1075" y="187"/>
                  </a:lnTo>
                  <a:lnTo>
                    <a:pt x="994" y="230"/>
                  </a:lnTo>
                  <a:lnTo>
                    <a:pt x="914" y="276"/>
                  </a:lnTo>
                  <a:lnTo>
                    <a:pt x="837" y="325"/>
                  </a:lnTo>
                  <a:lnTo>
                    <a:pt x="763" y="378"/>
                  </a:lnTo>
                  <a:lnTo>
                    <a:pt x="691" y="434"/>
                  </a:lnTo>
                  <a:lnTo>
                    <a:pt x="622" y="494"/>
                  </a:lnTo>
                  <a:lnTo>
                    <a:pt x="557" y="557"/>
                  </a:lnTo>
                  <a:lnTo>
                    <a:pt x="494" y="622"/>
                  </a:lnTo>
                  <a:lnTo>
                    <a:pt x="434" y="692"/>
                  </a:lnTo>
                  <a:lnTo>
                    <a:pt x="377" y="763"/>
                  </a:lnTo>
                  <a:lnTo>
                    <a:pt x="325" y="838"/>
                  </a:lnTo>
                  <a:lnTo>
                    <a:pt x="274" y="914"/>
                  </a:lnTo>
                  <a:lnTo>
                    <a:pt x="229" y="994"/>
                  </a:lnTo>
                  <a:lnTo>
                    <a:pt x="187" y="1076"/>
                  </a:lnTo>
                  <a:lnTo>
                    <a:pt x="149" y="1160"/>
                  </a:lnTo>
                  <a:lnTo>
                    <a:pt x="115" y="1246"/>
                  </a:lnTo>
                  <a:lnTo>
                    <a:pt x="85" y="1334"/>
                  </a:lnTo>
                  <a:lnTo>
                    <a:pt x="60" y="1425"/>
                  </a:lnTo>
                  <a:lnTo>
                    <a:pt x="38" y="1516"/>
                  </a:lnTo>
                  <a:lnTo>
                    <a:pt x="22" y="1609"/>
                  </a:lnTo>
                  <a:lnTo>
                    <a:pt x="10" y="1704"/>
                  </a:lnTo>
                  <a:lnTo>
                    <a:pt x="2" y="1801"/>
                  </a:lnTo>
                  <a:lnTo>
                    <a:pt x="0" y="1898"/>
                  </a:lnTo>
                  <a:lnTo>
                    <a:pt x="2" y="1995"/>
                  </a:lnTo>
                  <a:lnTo>
                    <a:pt x="10" y="2092"/>
                  </a:lnTo>
                  <a:lnTo>
                    <a:pt x="22" y="2185"/>
                  </a:lnTo>
                  <a:lnTo>
                    <a:pt x="38" y="2279"/>
                  </a:lnTo>
                  <a:lnTo>
                    <a:pt x="60" y="2371"/>
                  </a:lnTo>
                  <a:lnTo>
                    <a:pt x="85" y="2461"/>
                  </a:lnTo>
                  <a:lnTo>
                    <a:pt x="115" y="2549"/>
                  </a:lnTo>
                  <a:lnTo>
                    <a:pt x="149" y="2636"/>
                  </a:lnTo>
                  <a:lnTo>
                    <a:pt x="187" y="2719"/>
                  </a:lnTo>
                  <a:lnTo>
                    <a:pt x="229" y="2801"/>
                  </a:lnTo>
                  <a:lnTo>
                    <a:pt x="274" y="2881"/>
                  </a:lnTo>
                  <a:lnTo>
                    <a:pt x="325" y="2957"/>
                  </a:lnTo>
                  <a:lnTo>
                    <a:pt x="377" y="3031"/>
                  </a:lnTo>
                  <a:lnTo>
                    <a:pt x="434" y="3103"/>
                  </a:lnTo>
                  <a:lnTo>
                    <a:pt x="494" y="3173"/>
                  </a:lnTo>
                  <a:lnTo>
                    <a:pt x="557" y="3238"/>
                  </a:lnTo>
                  <a:lnTo>
                    <a:pt x="622" y="3302"/>
                  </a:lnTo>
                  <a:lnTo>
                    <a:pt x="691" y="3361"/>
                  </a:lnTo>
                  <a:lnTo>
                    <a:pt x="763" y="3417"/>
                  </a:lnTo>
                  <a:lnTo>
                    <a:pt x="837" y="3470"/>
                  </a:lnTo>
                  <a:lnTo>
                    <a:pt x="914" y="3520"/>
                  </a:lnTo>
                  <a:lnTo>
                    <a:pt x="994" y="3565"/>
                  </a:lnTo>
                  <a:lnTo>
                    <a:pt x="1075" y="3608"/>
                  </a:lnTo>
                  <a:lnTo>
                    <a:pt x="1159" y="3646"/>
                  </a:lnTo>
                  <a:lnTo>
                    <a:pt x="1245" y="3680"/>
                  </a:lnTo>
                  <a:lnTo>
                    <a:pt x="1334" y="3709"/>
                  </a:lnTo>
                  <a:lnTo>
                    <a:pt x="1423" y="3735"/>
                  </a:lnTo>
                  <a:lnTo>
                    <a:pt x="1516" y="3756"/>
                  </a:lnTo>
                  <a:lnTo>
                    <a:pt x="1608" y="3773"/>
                  </a:lnTo>
                  <a:lnTo>
                    <a:pt x="1703" y="3785"/>
                  </a:lnTo>
                  <a:lnTo>
                    <a:pt x="1799" y="3793"/>
                  </a:lnTo>
                  <a:lnTo>
                    <a:pt x="1897" y="379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8166" name="Text Box 43"/>
            <p:cNvSpPr txBox="1">
              <a:spLocks noChangeArrowheads="1"/>
            </p:cNvSpPr>
            <p:nvPr/>
          </p:nvSpPr>
          <p:spPr bwMode="auto">
            <a:xfrm>
              <a:off x="1483" y="1248"/>
              <a:ext cx="725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200" b="1">
                <a:solidFill>
                  <a:schemeClr val="bg1"/>
                </a:solidFill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</a:rPr>
                <a:t>Process        Control</a:t>
              </a:r>
            </a:p>
          </p:txBody>
        </p:sp>
        <p:grpSp>
          <p:nvGrpSpPr>
            <p:cNvPr id="48167" name="Group 39"/>
            <p:cNvGrpSpPr>
              <a:grpSpLocks/>
            </p:cNvGrpSpPr>
            <p:nvPr/>
          </p:nvGrpSpPr>
          <p:grpSpPr bwMode="auto">
            <a:xfrm>
              <a:off x="2400" y="1211"/>
              <a:ext cx="842" cy="718"/>
              <a:chOff x="2400" y="1211"/>
              <a:chExt cx="842" cy="718"/>
            </a:xfrm>
          </p:grpSpPr>
          <p:sp>
            <p:nvSpPr>
              <p:cNvPr id="48168" name="Freeform 48"/>
              <p:cNvSpPr>
                <a:spLocks/>
              </p:cNvSpPr>
              <p:nvPr/>
            </p:nvSpPr>
            <p:spPr bwMode="auto">
              <a:xfrm>
                <a:off x="2448" y="1211"/>
                <a:ext cx="727" cy="718"/>
              </a:xfrm>
              <a:custGeom>
                <a:avLst/>
                <a:gdLst>
                  <a:gd name="T0" fmla="*/ 17 w 3795"/>
                  <a:gd name="T1" fmla="*/ 30 h 3795"/>
                  <a:gd name="T2" fmla="*/ 19 w 3795"/>
                  <a:gd name="T3" fmla="*/ 30 h 3795"/>
                  <a:gd name="T4" fmla="*/ 21 w 3795"/>
                  <a:gd name="T5" fmla="*/ 29 h 3795"/>
                  <a:gd name="T6" fmla="*/ 23 w 3795"/>
                  <a:gd name="T7" fmla="*/ 28 h 3795"/>
                  <a:gd name="T8" fmla="*/ 25 w 3795"/>
                  <a:gd name="T9" fmla="*/ 27 h 3795"/>
                  <a:gd name="T10" fmla="*/ 26 w 3795"/>
                  <a:gd name="T11" fmla="*/ 25 h 3795"/>
                  <a:gd name="T12" fmla="*/ 28 w 3795"/>
                  <a:gd name="T13" fmla="*/ 24 h 3795"/>
                  <a:gd name="T14" fmla="*/ 29 w 3795"/>
                  <a:gd name="T15" fmla="*/ 22 h 3795"/>
                  <a:gd name="T16" fmla="*/ 30 w 3795"/>
                  <a:gd name="T17" fmla="*/ 20 h 3795"/>
                  <a:gd name="T18" fmla="*/ 30 w 3795"/>
                  <a:gd name="T19" fmla="*/ 17 h 3795"/>
                  <a:gd name="T20" fmla="*/ 30 w 3795"/>
                  <a:gd name="T21" fmla="*/ 15 h 3795"/>
                  <a:gd name="T22" fmla="*/ 30 w 3795"/>
                  <a:gd name="T23" fmla="*/ 13 h 3795"/>
                  <a:gd name="T24" fmla="*/ 30 w 3795"/>
                  <a:gd name="T25" fmla="*/ 11 h 3795"/>
                  <a:gd name="T26" fmla="*/ 29 w 3795"/>
                  <a:gd name="T27" fmla="*/ 9 h 3795"/>
                  <a:gd name="T28" fmla="*/ 28 w 3795"/>
                  <a:gd name="T29" fmla="*/ 7 h 3795"/>
                  <a:gd name="T30" fmla="*/ 26 w 3795"/>
                  <a:gd name="T31" fmla="*/ 5 h 3795"/>
                  <a:gd name="T32" fmla="*/ 25 w 3795"/>
                  <a:gd name="T33" fmla="*/ 3 h 3795"/>
                  <a:gd name="T34" fmla="*/ 23 w 3795"/>
                  <a:gd name="T35" fmla="*/ 2 h 3795"/>
                  <a:gd name="T36" fmla="*/ 21 w 3795"/>
                  <a:gd name="T37" fmla="*/ 1 h 3795"/>
                  <a:gd name="T38" fmla="*/ 19 w 3795"/>
                  <a:gd name="T39" fmla="*/ 0 h 3795"/>
                  <a:gd name="T40" fmla="*/ 17 w 3795"/>
                  <a:gd name="T41" fmla="*/ 0 h 3795"/>
                  <a:gd name="T42" fmla="*/ 14 w 3795"/>
                  <a:gd name="T43" fmla="*/ 0 h 3795"/>
                  <a:gd name="T44" fmla="*/ 12 w 3795"/>
                  <a:gd name="T45" fmla="*/ 0 h 3795"/>
                  <a:gd name="T46" fmla="*/ 10 w 3795"/>
                  <a:gd name="T47" fmla="*/ 1 h 3795"/>
                  <a:gd name="T48" fmla="*/ 8 w 3795"/>
                  <a:gd name="T49" fmla="*/ 2 h 3795"/>
                  <a:gd name="T50" fmla="*/ 6 w 3795"/>
                  <a:gd name="T51" fmla="*/ 3 h 3795"/>
                  <a:gd name="T52" fmla="*/ 4 w 3795"/>
                  <a:gd name="T53" fmla="*/ 4 h 3795"/>
                  <a:gd name="T54" fmla="*/ 3 w 3795"/>
                  <a:gd name="T55" fmla="*/ 6 h 3795"/>
                  <a:gd name="T56" fmla="*/ 2 w 3795"/>
                  <a:gd name="T57" fmla="*/ 8 h 3795"/>
                  <a:gd name="T58" fmla="*/ 1 w 3795"/>
                  <a:gd name="T59" fmla="*/ 10 h 3795"/>
                  <a:gd name="T60" fmla="*/ 0 w 3795"/>
                  <a:gd name="T61" fmla="*/ 12 h 3795"/>
                  <a:gd name="T62" fmla="*/ 0 w 3795"/>
                  <a:gd name="T63" fmla="*/ 14 h 3795"/>
                  <a:gd name="T64" fmla="*/ 0 w 3795"/>
                  <a:gd name="T65" fmla="*/ 17 h 3795"/>
                  <a:gd name="T66" fmla="*/ 0 w 3795"/>
                  <a:gd name="T67" fmla="*/ 19 h 3795"/>
                  <a:gd name="T68" fmla="*/ 1 w 3795"/>
                  <a:gd name="T69" fmla="*/ 21 h 3795"/>
                  <a:gd name="T70" fmla="*/ 2 w 3795"/>
                  <a:gd name="T71" fmla="*/ 23 h 3795"/>
                  <a:gd name="T72" fmla="*/ 3 w 3795"/>
                  <a:gd name="T73" fmla="*/ 25 h 3795"/>
                  <a:gd name="T74" fmla="*/ 5 w 3795"/>
                  <a:gd name="T75" fmla="*/ 26 h 3795"/>
                  <a:gd name="T76" fmla="*/ 7 w 3795"/>
                  <a:gd name="T77" fmla="*/ 28 h 3795"/>
                  <a:gd name="T78" fmla="*/ 9 w 3795"/>
                  <a:gd name="T79" fmla="*/ 29 h 3795"/>
                  <a:gd name="T80" fmla="*/ 11 w 3795"/>
                  <a:gd name="T81" fmla="*/ 30 h 3795"/>
                  <a:gd name="T82" fmla="*/ 13 w 3795"/>
                  <a:gd name="T83" fmla="*/ 30 h 3795"/>
                  <a:gd name="T84" fmla="*/ 15 w 3795"/>
                  <a:gd name="T85" fmla="*/ 30 h 379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795"/>
                  <a:gd name="T130" fmla="*/ 0 h 3795"/>
                  <a:gd name="T131" fmla="*/ 3795 w 3795"/>
                  <a:gd name="T132" fmla="*/ 3795 h 379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795" h="3795">
                    <a:moveTo>
                      <a:pt x="1897" y="3795"/>
                    </a:moveTo>
                    <a:lnTo>
                      <a:pt x="1995" y="3792"/>
                    </a:lnTo>
                    <a:lnTo>
                      <a:pt x="2091" y="3786"/>
                    </a:lnTo>
                    <a:lnTo>
                      <a:pt x="2186" y="3774"/>
                    </a:lnTo>
                    <a:lnTo>
                      <a:pt x="2279" y="3756"/>
                    </a:lnTo>
                    <a:lnTo>
                      <a:pt x="2371" y="3736"/>
                    </a:lnTo>
                    <a:lnTo>
                      <a:pt x="2461" y="3709"/>
                    </a:lnTo>
                    <a:lnTo>
                      <a:pt x="2549" y="3680"/>
                    </a:lnTo>
                    <a:lnTo>
                      <a:pt x="2635" y="3645"/>
                    </a:lnTo>
                    <a:lnTo>
                      <a:pt x="2719" y="3608"/>
                    </a:lnTo>
                    <a:lnTo>
                      <a:pt x="2801" y="3566"/>
                    </a:lnTo>
                    <a:lnTo>
                      <a:pt x="2880" y="3520"/>
                    </a:lnTo>
                    <a:lnTo>
                      <a:pt x="2958" y="3471"/>
                    </a:lnTo>
                    <a:lnTo>
                      <a:pt x="3032" y="3417"/>
                    </a:lnTo>
                    <a:lnTo>
                      <a:pt x="3104" y="3361"/>
                    </a:lnTo>
                    <a:lnTo>
                      <a:pt x="3172" y="3301"/>
                    </a:lnTo>
                    <a:lnTo>
                      <a:pt x="3238" y="3239"/>
                    </a:lnTo>
                    <a:lnTo>
                      <a:pt x="3301" y="3172"/>
                    </a:lnTo>
                    <a:lnTo>
                      <a:pt x="3361" y="3103"/>
                    </a:lnTo>
                    <a:lnTo>
                      <a:pt x="3418" y="3031"/>
                    </a:lnTo>
                    <a:lnTo>
                      <a:pt x="3470" y="2957"/>
                    </a:lnTo>
                    <a:lnTo>
                      <a:pt x="3520" y="2880"/>
                    </a:lnTo>
                    <a:lnTo>
                      <a:pt x="3566" y="2800"/>
                    </a:lnTo>
                    <a:lnTo>
                      <a:pt x="3607" y="2719"/>
                    </a:lnTo>
                    <a:lnTo>
                      <a:pt x="3645" y="2635"/>
                    </a:lnTo>
                    <a:lnTo>
                      <a:pt x="3679" y="2549"/>
                    </a:lnTo>
                    <a:lnTo>
                      <a:pt x="3710" y="2460"/>
                    </a:lnTo>
                    <a:lnTo>
                      <a:pt x="3735" y="2371"/>
                    </a:lnTo>
                    <a:lnTo>
                      <a:pt x="3756" y="2279"/>
                    </a:lnTo>
                    <a:lnTo>
                      <a:pt x="3773" y="2186"/>
                    </a:lnTo>
                    <a:lnTo>
                      <a:pt x="3785" y="2091"/>
                    </a:lnTo>
                    <a:lnTo>
                      <a:pt x="3792" y="1995"/>
                    </a:lnTo>
                    <a:lnTo>
                      <a:pt x="3795" y="1898"/>
                    </a:lnTo>
                    <a:lnTo>
                      <a:pt x="3792" y="1800"/>
                    </a:lnTo>
                    <a:lnTo>
                      <a:pt x="3785" y="1704"/>
                    </a:lnTo>
                    <a:lnTo>
                      <a:pt x="3773" y="1609"/>
                    </a:lnTo>
                    <a:lnTo>
                      <a:pt x="3756" y="1516"/>
                    </a:lnTo>
                    <a:lnTo>
                      <a:pt x="3735" y="1424"/>
                    </a:lnTo>
                    <a:lnTo>
                      <a:pt x="3710" y="1334"/>
                    </a:lnTo>
                    <a:lnTo>
                      <a:pt x="3679" y="1246"/>
                    </a:lnTo>
                    <a:lnTo>
                      <a:pt x="3645" y="1160"/>
                    </a:lnTo>
                    <a:lnTo>
                      <a:pt x="3607" y="1076"/>
                    </a:lnTo>
                    <a:lnTo>
                      <a:pt x="3566" y="994"/>
                    </a:lnTo>
                    <a:lnTo>
                      <a:pt x="3520" y="915"/>
                    </a:lnTo>
                    <a:lnTo>
                      <a:pt x="3470" y="837"/>
                    </a:lnTo>
                    <a:lnTo>
                      <a:pt x="3418" y="763"/>
                    </a:lnTo>
                    <a:lnTo>
                      <a:pt x="3361" y="691"/>
                    </a:lnTo>
                    <a:lnTo>
                      <a:pt x="3301" y="623"/>
                    </a:lnTo>
                    <a:lnTo>
                      <a:pt x="3238" y="557"/>
                    </a:lnTo>
                    <a:lnTo>
                      <a:pt x="3172" y="494"/>
                    </a:lnTo>
                    <a:lnTo>
                      <a:pt x="3104" y="434"/>
                    </a:lnTo>
                    <a:lnTo>
                      <a:pt x="3032" y="377"/>
                    </a:lnTo>
                    <a:lnTo>
                      <a:pt x="2958" y="325"/>
                    </a:lnTo>
                    <a:lnTo>
                      <a:pt x="2880" y="275"/>
                    </a:lnTo>
                    <a:lnTo>
                      <a:pt x="2801" y="229"/>
                    </a:lnTo>
                    <a:lnTo>
                      <a:pt x="2719" y="188"/>
                    </a:lnTo>
                    <a:lnTo>
                      <a:pt x="2635" y="149"/>
                    </a:lnTo>
                    <a:lnTo>
                      <a:pt x="2549" y="116"/>
                    </a:lnTo>
                    <a:lnTo>
                      <a:pt x="2461" y="85"/>
                    </a:lnTo>
                    <a:lnTo>
                      <a:pt x="2371" y="60"/>
                    </a:lnTo>
                    <a:lnTo>
                      <a:pt x="2279" y="38"/>
                    </a:lnTo>
                    <a:lnTo>
                      <a:pt x="2186" y="22"/>
                    </a:lnTo>
                    <a:lnTo>
                      <a:pt x="2091" y="10"/>
                    </a:lnTo>
                    <a:lnTo>
                      <a:pt x="1995" y="2"/>
                    </a:lnTo>
                    <a:lnTo>
                      <a:pt x="1897" y="0"/>
                    </a:lnTo>
                    <a:lnTo>
                      <a:pt x="1800" y="2"/>
                    </a:lnTo>
                    <a:lnTo>
                      <a:pt x="1704" y="10"/>
                    </a:lnTo>
                    <a:lnTo>
                      <a:pt x="1610" y="22"/>
                    </a:lnTo>
                    <a:lnTo>
                      <a:pt x="1516" y="38"/>
                    </a:lnTo>
                    <a:lnTo>
                      <a:pt x="1424" y="60"/>
                    </a:lnTo>
                    <a:lnTo>
                      <a:pt x="1335" y="85"/>
                    </a:lnTo>
                    <a:lnTo>
                      <a:pt x="1247" y="116"/>
                    </a:lnTo>
                    <a:lnTo>
                      <a:pt x="1161" y="149"/>
                    </a:lnTo>
                    <a:lnTo>
                      <a:pt x="1077" y="188"/>
                    </a:lnTo>
                    <a:lnTo>
                      <a:pt x="995" y="229"/>
                    </a:lnTo>
                    <a:lnTo>
                      <a:pt x="915" y="275"/>
                    </a:lnTo>
                    <a:lnTo>
                      <a:pt x="838" y="325"/>
                    </a:lnTo>
                    <a:lnTo>
                      <a:pt x="764" y="377"/>
                    </a:lnTo>
                    <a:lnTo>
                      <a:pt x="692" y="434"/>
                    </a:lnTo>
                    <a:lnTo>
                      <a:pt x="623" y="494"/>
                    </a:lnTo>
                    <a:lnTo>
                      <a:pt x="557" y="557"/>
                    </a:lnTo>
                    <a:lnTo>
                      <a:pt x="495" y="623"/>
                    </a:lnTo>
                    <a:lnTo>
                      <a:pt x="435" y="691"/>
                    </a:lnTo>
                    <a:lnTo>
                      <a:pt x="378" y="763"/>
                    </a:lnTo>
                    <a:lnTo>
                      <a:pt x="325" y="837"/>
                    </a:lnTo>
                    <a:lnTo>
                      <a:pt x="276" y="915"/>
                    </a:lnTo>
                    <a:lnTo>
                      <a:pt x="230" y="994"/>
                    </a:lnTo>
                    <a:lnTo>
                      <a:pt x="187" y="1076"/>
                    </a:lnTo>
                    <a:lnTo>
                      <a:pt x="150" y="1160"/>
                    </a:lnTo>
                    <a:lnTo>
                      <a:pt x="115" y="1246"/>
                    </a:lnTo>
                    <a:lnTo>
                      <a:pt x="86" y="1334"/>
                    </a:lnTo>
                    <a:lnTo>
                      <a:pt x="60" y="1424"/>
                    </a:lnTo>
                    <a:lnTo>
                      <a:pt x="39" y="1516"/>
                    </a:lnTo>
                    <a:lnTo>
                      <a:pt x="23" y="1609"/>
                    </a:lnTo>
                    <a:lnTo>
                      <a:pt x="10" y="1704"/>
                    </a:lnTo>
                    <a:lnTo>
                      <a:pt x="3" y="1800"/>
                    </a:lnTo>
                    <a:lnTo>
                      <a:pt x="0" y="1898"/>
                    </a:lnTo>
                    <a:lnTo>
                      <a:pt x="3" y="1995"/>
                    </a:lnTo>
                    <a:lnTo>
                      <a:pt x="10" y="2091"/>
                    </a:lnTo>
                    <a:lnTo>
                      <a:pt x="23" y="2186"/>
                    </a:lnTo>
                    <a:lnTo>
                      <a:pt x="39" y="2279"/>
                    </a:lnTo>
                    <a:lnTo>
                      <a:pt x="60" y="2371"/>
                    </a:lnTo>
                    <a:lnTo>
                      <a:pt x="86" y="2460"/>
                    </a:lnTo>
                    <a:lnTo>
                      <a:pt x="115" y="2549"/>
                    </a:lnTo>
                    <a:lnTo>
                      <a:pt x="150" y="2635"/>
                    </a:lnTo>
                    <a:lnTo>
                      <a:pt x="187" y="2719"/>
                    </a:lnTo>
                    <a:lnTo>
                      <a:pt x="230" y="2800"/>
                    </a:lnTo>
                    <a:lnTo>
                      <a:pt x="276" y="2880"/>
                    </a:lnTo>
                    <a:lnTo>
                      <a:pt x="325" y="2957"/>
                    </a:lnTo>
                    <a:lnTo>
                      <a:pt x="378" y="3031"/>
                    </a:lnTo>
                    <a:lnTo>
                      <a:pt x="435" y="3103"/>
                    </a:lnTo>
                    <a:lnTo>
                      <a:pt x="495" y="3172"/>
                    </a:lnTo>
                    <a:lnTo>
                      <a:pt x="557" y="3239"/>
                    </a:lnTo>
                    <a:lnTo>
                      <a:pt x="623" y="3301"/>
                    </a:lnTo>
                    <a:lnTo>
                      <a:pt x="692" y="3361"/>
                    </a:lnTo>
                    <a:lnTo>
                      <a:pt x="764" y="3417"/>
                    </a:lnTo>
                    <a:lnTo>
                      <a:pt x="838" y="3471"/>
                    </a:lnTo>
                    <a:lnTo>
                      <a:pt x="915" y="3520"/>
                    </a:lnTo>
                    <a:lnTo>
                      <a:pt x="995" y="3566"/>
                    </a:lnTo>
                    <a:lnTo>
                      <a:pt x="1077" y="3608"/>
                    </a:lnTo>
                    <a:lnTo>
                      <a:pt x="1161" y="3645"/>
                    </a:lnTo>
                    <a:lnTo>
                      <a:pt x="1247" y="3680"/>
                    </a:lnTo>
                    <a:lnTo>
                      <a:pt x="1335" y="3709"/>
                    </a:lnTo>
                    <a:lnTo>
                      <a:pt x="1424" y="3736"/>
                    </a:lnTo>
                    <a:lnTo>
                      <a:pt x="1516" y="3756"/>
                    </a:lnTo>
                    <a:lnTo>
                      <a:pt x="1610" y="3774"/>
                    </a:lnTo>
                    <a:lnTo>
                      <a:pt x="1704" y="3786"/>
                    </a:lnTo>
                    <a:lnTo>
                      <a:pt x="1800" y="3792"/>
                    </a:lnTo>
                    <a:lnTo>
                      <a:pt x="1897" y="3795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8169" name="Text Box 55"/>
              <p:cNvSpPr txBox="1">
                <a:spLocks noChangeArrowheads="1"/>
              </p:cNvSpPr>
              <p:nvPr/>
            </p:nvSpPr>
            <p:spPr bwMode="auto">
              <a:xfrm>
                <a:off x="2400" y="1392"/>
                <a:ext cx="842" cy="2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200" b="1">
                    <a:solidFill>
                      <a:schemeClr val="bg1"/>
                    </a:solidFill>
                  </a:rPr>
                  <a:t>Information Management</a:t>
                </a:r>
              </a:p>
            </p:txBody>
          </p:sp>
        </p:grpSp>
        <p:sp>
          <p:nvSpPr>
            <p:cNvPr id="48170" name="Line 27"/>
            <p:cNvSpPr>
              <a:spLocks noChangeShapeType="1"/>
            </p:cNvSpPr>
            <p:nvPr/>
          </p:nvSpPr>
          <p:spPr bwMode="auto">
            <a:xfrm rot="5400000">
              <a:off x="1812" y="1116"/>
              <a:ext cx="1" cy="2473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171" name="Group 43"/>
            <p:cNvGrpSpPr>
              <a:grpSpLocks/>
            </p:cNvGrpSpPr>
            <p:nvPr/>
          </p:nvGrpSpPr>
          <p:grpSpPr bwMode="auto">
            <a:xfrm>
              <a:off x="384" y="2020"/>
              <a:ext cx="781" cy="719"/>
              <a:chOff x="384" y="2020"/>
              <a:chExt cx="781" cy="719"/>
            </a:xfrm>
          </p:grpSpPr>
          <p:sp>
            <p:nvSpPr>
              <p:cNvPr id="48172" name="Freeform 81"/>
              <p:cNvSpPr>
                <a:spLocks/>
              </p:cNvSpPr>
              <p:nvPr/>
            </p:nvSpPr>
            <p:spPr bwMode="auto">
              <a:xfrm>
                <a:off x="404" y="2020"/>
                <a:ext cx="727" cy="719"/>
              </a:xfrm>
              <a:custGeom>
                <a:avLst/>
                <a:gdLst>
                  <a:gd name="T0" fmla="*/ 17 w 3795"/>
                  <a:gd name="T1" fmla="*/ 30 h 3795"/>
                  <a:gd name="T2" fmla="*/ 19 w 3795"/>
                  <a:gd name="T3" fmla="*/ 30 h 3795"/>
                  <a:gd name="T4" fmla="*/ 21 w 3795"/>
                  <a:gd name="T5" fmla="*/ 29 h 3795"/>
                  <a:gd name="T6" fmla="*/ 23 w 3795"/>
                  <a:gd name="T7" fmla="*/ 28 h 3795"/>
                  <a:gd name="T8" fmla="*/ 25 w 3795"/>
                  <a:gd name="T9" fmla="*/ 27 h 3795"/>
                  <a:gd name="T10" fmla="*/ 26 w 3795"/>
                  <a:gd name="T11" fmla="*/ 25 h 3795"/>
                  <a:gd name="T12" fmla="*/ 28 w 3795"/>
                  <a:gd name="T13" fmla="*/ 24 h 3795"/>
                  <a:gd name="T14" fmla="*/ 29 w 3795"/>
                  <a:gd name="T15" fmla="*/ 22 h 3795"/>
                  <a:gd name="T16" fmla="*/ 30 w 3795"/>
                  <a:gd name="T17" fmla="*/ 20 h 3795"/>
                  <a:gd name="T18" fmla="*/ 30 w 3795"/>
                  <a:gd name="T19" fmla="*/ 17 h 3795"/>
                  <a:gd name="T20" fmla="*/ 30 w 3795"/>
                  <a:gd name="T21" fmla="*/ 15 h 3795"/>
                  <a:gd name="T22" fmla="*/ 30 w 3795"/>
                  <a:gd name="T23" fmla="*/ 13 h 3795"/>
                  <a:gd name="T24" fmla="*/ 30 w 3795"/>
                  <a:gd name="T25" fmla="*/ 11 h 3795"/>
                  <a:gd name="T26" fmla="*/ 29 w 3795"/>
                  <a:gd name="T27" fmla="*/ 9 h 3795"/>
                  <a:gd name="T28" fmla="*/ 28 w 3795"/>
                  <a:gd name="T29" fmla="*/ 7 h 3795"/>
                  <a:gd name="T30" fmla="*/ 26 w 3795"/>
                  <a:gd name="T31" fmla="*/ 5 h 3795"/>
                  <a:gd name="T32" fmla="*/ 25 w 3795"/>
                  <a:gd name="T33" fmla="*/ 3 h 3795"/>
                  <a:gd name="T34" fmla="*/ 23 w 3795"/>
                  <a:gd name="T35" fmla="*/ 2 h 3795"/>
                  <a:gd name="T36" fmla="*/ 21 w 3795"/>
                  <a:gd name="T37" fmla="*/ 1 h 3795"/>
                  <a:gd name="T38" fmla="*/ 19 w 3795"/>
                  <a:gd name="T39" fmla="*/ 0 h 3795"/>
                  <a:gd name="T40" fmla="*/ 17 w 3795"/>
                  <a:gd name="T41" fmla="*/ 0 h 3795"/>
                  <a:gd name="T42" fmla="*/ 14 w 3795"/>
                  <a:gd name="T43" fmla="*/ 0 h 3795"/>
                  <a:gd name="T44" fmla="*/ 12 w 3795"/>
                  <a:gd name="T45" fmla="*/ 0 h 3795"/>
                  <a:gd name="T46" fmla="*/ 10 w 3795"/>
                  <a:gd name="T47" fmla="*/ 1 h 3795"/>
                  <a:gd name="T48" fmla="*/ 8 w 3795"/>
                  <a:gd name="T49" fmla="*/ 2 h 3795"/>
                  <a:gd name="T50" fmla="*/ 6 w 3795"/>
                  <a:gd name="T51" fmla="*/ 3 h 3795"/>
                  <a:gd name="T52" fmla="*/ 4 w 3795"/>
                  <a:gd name="T53" fmla="*/ 4 h 3795"/>
                  <a:gd name="T54" fmla="*/ 3 w 3795"/>
                  <a:gd name="T55" fmla="*/ 6 h 3795"/>
                  <a:gd name="T56" fmla="*/ 2 w 3795"/>
                  <a:gd name="T57" fmla="*/ 8 h 3795"/>
                  <a:gd name="T58" fmla="*/ 1 w 3795"/>
                  <a:gd name="T59" fmla="*/ 10 h 3795"/>
                  <a:gd name="T60" fmla="*/ 0 w 3795"/>
                  <a:gd name="T61" fmla="*/ 12 h 3795"/>
                  <a:gd name="T62" fmla="*/ 0 w 3795"/>
                  <a:gd name="T63" fmla="*/ 14 h 3795"/>
                  <a:gd name="T64" fmla="*/ 0 w 3795"/>
                  <a:gd name="T65" fmla="*/ 17 h 3795"/>
                  <a:gd name="T66" fmla="*/ 0 w 3795"/>
                  <a:gd name="T67" fmla="*/ 19 h 3795"/>
                  <a:gd name="T68" fmla="*/ 1 w 3795"/>
                  <a:gd name="T69" fmla="*/ 21 h 3795"/>
                  <a:gd name="T70" fmla="*/ 2 w 3795"/>
                  <a:gd name="T71" fmla="*/ 23 h 3795"/>
                  <a:gd name="T72" fmla="*/ 3 w 3795"/>
                  <a:gd name="T73" fmla="*/ 25 h 3795"/>
                  <a:gd name="T74" fmla="*/ 5 w 3795"/>
                  <a:gd name="T75" fmla="*/ 26 h 3795"/>
                  <a:gd name="T76" fmla="*/ 7 w 3795"/>
                  <a:gd name="T77" fmla="*/ 28 h 3795"/>
                  <a:gd name="T78" fmla="*/ 9 w 3795"/>
                  <a:gd name="T79" fmla="*/ 29 h 3795"/>
                  <a:gd name="T80" fmla="*/ 11 w 3795"/>
                  <a:gd name="T81" fmla="*/ 30 h 3795"/>
                  <a:gd name="T82" fmla="*/ 13 w 3795"/>
                  <a:gd name="T83" fmla="*/ 30 h 3795"/>
                  <a:gd name="T84" fmla="*/ 15 w 3795"/>
                  <a:gd name="T85" fmla="*/ 30 h 379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795"/>
                  <a:gd name="T130" fmla="*/ 0 h 3795"/>
                  <a:gd name="T131" fmla="*/ 3795 w 3795"/>
                  <a:gd name="T132" fmla="*/ 3795 h 379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795" h="3795">
                    <a:moveTo>
                      <a:pt x="1898" y="3795"/>
                    </a:moveTo>
                    <a:lnTo>
                      <a:pt x="1995" y="3793"/>
                    </a:lnTo>
                    <a:lnTo>
                      <a:pt x="2091" y="3786"/>
                    </a:lnTo>
                    <a:lnTo>
                      <a:pt x="2185" y="3774"/>
                    </a:lnTo>
                    <a:lnTo>
                      <a:pt x="2279" y="3757"/>
                    </a:lnTo>
                    <a:lnTo>
                      <a:pt x="2371" y="3735"/>
                    </a:lnTo>
                    <a:lnTo>
                      <a:pt x="2461" y="3710"/>
                    </a:lnTo>
                    <a:lnTo>
                      <a:pt x="2548" y="3680"/>
                    </a:lnTo>
                    <a:lnTo>
                      <a:pt x="2634" y="3646"/>
                    </a:lnTo>
                    <a:lnTo>
                      <a:pt x="2719" y="3608"/>
                    </a:lnTo>
                    <a:lnTo>
                      <a:pt x="2801" y="3566"/>
                    </a:lnTo>
                    <a:lnTo>
                      <a:pt x="2880" y="3521"/>
                    </a:lnTo>
                    <a:lnTo>
                      <a:pt x="2957" y="3471"/>
                    </a:lnTo>
                    <a:lnTo>
                      <a:pt x="3031" y="3418"/>
                    </a:lnTo>
                    <a:lnTo>
                      <a:pt x="3103" y="3362"/>
                    </a:lnTo>
                    <a:lnTo>
                      <a:pt x="3172" y="3302"/>
                    </a:lnTo>
                    <a:lnTo>
                      <a:pt x="3238" y="3238"/>
                    </a:lnTo>
                    <a:lnTo>
                      <a:pt x="3301" y="3173"/>
                    </a:lnTo>
                    <a:lnTo>
                      <a:pt x="3360" y="3104"/>
                    </a:lnTo>
                    <a:lnTo>
                      <a:pt x="3417" y="3032"/>
                    </a:lnTo>
                    <a:lnTo>
                      <a:pt x="3470" y="2958"/>
                    </a:lnTo>
                    <a:lnTo>
                      <a:pt x="3519" y="2881"/>
                    </a:lnTo>
                    <a:lnTo>
                      <a:pt x="3565" y="2801"/>
                    </a:lnTo>
                    <a:lnTo>
                      <a:pt x="3608" y="2720"/>
                    </a:lnTo>
                    <a:lnTo>
                      <a:pt x="3646" y="2636"/>
                    </a:lnTo>
                    <a:lnTo>
                      <a:pt x="3679" y="2550"/>
                    </a:lnTo>
                    <a:lnTo>
                      <a:pt x="3709" y="2461"/>
                    </a:lnTo>
                    <a:lnTo>
                      <a:pt x="3735" y="2372"/>
                    </a:lnTo>
                    <a:lnTo>
                      <a:pt x="3756" y="2279"/>
                    </a:lnTo>
                    <a:lnTo>
                      <a:pt x="3773" y="2187"/>
                    </a:lnTo>
                    <a:lnTo>
                      <a:pt x="3785" y="2092"/>
                    </a:lnTo>
                    <a:lnTo>
                      <a:pt x="3793" y="1996"/>
                    </a:lnTo>
                    <a:lnTo>
                      <a:pt x="3795" y="1898"/>
                    </a:lnTo>
                    <a:lnTo>
                      <a:pt x="3793" y="1801"/>
                    </a:lnTo>
                    <a:lnTo>
                      <a:pt x="3785" y="1705"/>
                    </a:lnTo>
                    <a:lnTo>
                      <a:pt x="3773" y="1610"/>
                    </a:lnTo>
                    <a:lnTo>
                      <a:pt x="3756" y="1516"/>
                    </a:lnTo>
                    <a:lnTo>
                      <a:pt x="3735" y="1425"/>
                    </a:lnTo>
                    <a:lnTo>
                      <a:pt x="3709" y="1335"/>
                    </a:lnTo>
                    <a:lnTo>
                      <a:pt x="3679" y="1247"/>
                    </a:lnTo>
                    <a:lnTo>
                      <a:pt x="3646" y="1161"/>
                    </a:lnTo>
                    <a:lnTo>
                      <a:pt x="3608" y="1077"/>
                    </a:lnTo>
                    <a:lnTo>
                      <a:pt x="3565" y="995"/>
                    </a:lnTo>
                    <a:lnTo>
                      <a:pt x="3519" y="916"/>
                    </a:lnTo>
                    <a:lnTo>
                      <a:pt x="3470" y="838"/>
                    </a:lnTo>
                    <a:lnTo>
                      <a:pt x="3417" y="764"/>
                    </a:lnTo>
                    <a:lnTo>
                      <a:pt x="3360" y="692"/>
                    </a:lnTo>
                    <a:lnTo>
                      <a:pt x="3301" y="623"/>
                    </a:lnTo>
                    <a:lnTo>
                      <a:pt x="3238" y="557"/>
                    </a:lnTo>
                    <a:lnTo>
                      <a:pt x="3172" y="495"/>
                    </a:lnTo>
                    <a:lnTo>
                      <a:pt x="3103" y="435"/>
                    </a:lnTo>
                    <a:lnTo>
                      <a:pt x="3031" y="378"/>
                    </a:lnTo>
                    <a:lnTo>
                      <a:pt x="2957" y="325"/>
                    </a:lnTo>
                    <a:lnTo>
                      <a:pt x="2880" y="276"/>
                    </a:lnTo>
                    <a:lnTo>
                      <a:pt x="2801" y="230"/>
                    </a:lnTo>
                    <a:lnTo>
                      <a:pt x="2719" y="187"/>
                    </a:lnTo>
                    <a:lnTo>
                      <a:pt x="2634" y="150"/>
                    </a:lnTo>
                    <a:lnTo>
                      <a:pt x="2548" y="116"/>
                    </a:lnTo>
                    <a:lnTo>
                      <a:pt x="2461" y="86"/>
                    </a:lnTo>
                    <a:lnTo>
                      <a:pt x="2371" y="60"/>
                    </a:lnTo>
                    <a:lnTo>
                      <a:pt x="2279" y="39"/>
                    </a:lnTo>
                    <a:lnTo>
                      <a:pt x="2185" y="22"/>
                    </a:lnTo>
                    <a:lnTo>
                      <a:pt x="2091" y="10"/>
                    </a:lnTo>
                    <a:lnTo>
                      <a:pt x="1995" y="3"/>
                    </a:lnTo>
                    <a:lnTo>
                      <a:pt x="1898" y="0"/>
                    </a:lnTo>
                    <a:lnTo>
                      <a:pt x="1801" y="3"/>
                    </a:lnTo>
                    <a:lnTo>
                      <a:pt x="1704" y="10"/>
                    </a:lnTo>
                    <a:lnTo>
                      <a:pt x="1609" y="22"/>
                    </a:lnTo>
                    <a:lnTo>
                      <a:pt x="1516" y="39"/>
                    </a:lnTo>
                    <a:lnTo>
                      <a:pt x="1425" y="60"/>
                    </a:lnTo>
                    <a:lnTo>
                      <a:pt x="1334" y="86"/>
                    </a:lnTo>
                    <a:lnTo>
                      <a:pt x="1246" y="116"/>
                    </a:lnTo>
                    <a:lnTo>
                      <a:pt x="1160" y="150"/>
                    </a:lnTo>
                    <a:lnTo>
                      <a:pt x="1076" y="187"/>
                    </a:lnTo>
                    <a:lnTo>
                      <a:pt x="994" y="230"/>
                    </a:lnTo>
                    <a:lnTo>
                      <a:pt x="915" y="276"/>
                    </a:lnTo>
                    <a:lnTo>
                      <a:pt x="838" y="325"/>
                    </a:lnTo>
                    <a:lnTo>
                      <a:pt x="763" y="378"/>
                    </a:lnTo>
                    <a:lnTo>
                      <a:pt x="692" y="435"/>
                    </a:lnTo>
                    <a:lnTo>
                      <a:pt x="623" y="495"/>
                    </a:lnTo>
                    <a:lnTo>
                      <a:pt x="557" y="557"/>
                    </a:lnTo>
                    <a:lnTo>
                      <a:pt x="494" y="623"/>
                    </a:lnTo>
                    <a:lnTo>
                      <a:pt x="434" y="692"/>
                    </a:lnTo>
                    <a:lnTo>
                      <a:pt x="378" y="764"/>
                    </a:lnTo>
                    <a:lnTo>
                      <a:pt x="325" y="838"/>
                    </a:lnTo>
                    <a:lnTo>
                      <a:pt x="276" y="916"/>
                    </a:lnTo>
                    <a:lnTo>
                      <a:pt x="230" y="995"/>
                    </a:lnTo>
                    <a:lnTo>
                      <a:pt x="188" y="1077"/>
                    </a:lnTo>
                    <a:lnTo>
                      <a:pt x="150" y="1161"/>
                    </a:lnTo>
                    <a:lnTo>
                      <a:pt x="116" y="1247"/>
                    </a:lnTo>
                    <a:lnTo>
                      <a:pt x="85" y="1335"/>
                    </a:lnTo>
                    <a:lnTo>
                      <a:pt x="60" y="1425"/>
                    </a:lnTo>
                    <a:lnTo>
                      <a:pt x="38" y="1516"/>
                    </a:lnTo>
                    <a:lnTo>
                      <a:pt x="22" y="1610"/>
                    </a:lnTo>
                    <a:lnTo>
                      <a:pt x="10" y="1705"/>
                    </a:lnTo>
                    <a:lnTo>
                      <a:pt x="2" y="1801"/>
                    </a:lnTo>
                    <a:lnTo>
                      <a:pt x="0" y="1898"/>
                    </a:lnTo>
                    <a:lnTo>
                      <a:pt x="2" y="1996"/>
                    </a:lnTo>
                    <a:lnTo>
                      <a:pt x="10" y="2092"/>
                    </a:lnTo>
                    <a:lnTo>
                      <a:pt x="22" y="2187"/>
                    </a:lnTo>
                    <a:lnTo>
                      <a:pt x="38" y="2279"/>
                    </a:lnTo>
                    <a:lnTo>
                      <a:pt x="60" y="2372"/>
                    </a:lnTo>
                    <a:lnTo>
                      <a:pt x="85" y="2461"/>
                    </a:lnTo>
                    <a:lnTo>
                      <a:pt x="116" y="2550"/>
                    </a:lnTo>
                    <a:lnTo>
                      <a:pt x="150" y="2636"/>
                    </a:lnTo>
                    <a:lnTo>
                      <a:pt x="188" y="2720"/>
                    </a:lnTo>
                    <a:lnTo>
                      <a:pt x="230" y="2801"/>
                    </a:lnTo>
                    <a:lnTo>
                      <a:pt x="276" y="2881"/>
                    </a:lnTo>
                    <a:lnTo>
                      <a:pt x="325" y="2958"/>
                    </a:lnTo>
                    <a:lnTo>
                      <a:pt x="378" y="3032"/>
                    </a:lnTo>
                    <a:lnTo>
                      <a:pt x="434" y="3104"/>
                    </a:lnTo>
                    <a:lnTo>
                      <a:pt x="494" y="3173"/>
                    </a:lnTo>
                    <a:lnTo>
                      <a:pt x="557" y="3238"/>
                    </a:lnTo>
                    <a:lnTo>
                      <a:pt x="623" y="3302"/>
                    </a:lnTo>
                    <a:lnTo>
                      <a:pt x="692" y="3362"/>
                    </a:lnTo>
                    <a:lnTo>
                      <a:pt x="763" y="3418"/>
                    </a:lnTo>
                    <a:lnTo>
                      <a:pt x="838" y="3471"/>
                    </a:lnTo>
                    <a:lnTo>
                      <a:pt x="915" y="3521"/>
                    </a:lnTo>
                    <a:lnTo>
                      <a:pt x="994" y="3566"/>
                    </a:lnTo>
                    <a:lnTo>
                      <a:pt x="1076" y="3608"/>
                    </a:lnTo>
                    <a:lnTo>
                      <a:pt x="1160" y="3646"/>
                    </a:lnTo>
                    <a:lnTo>
                      <a:pt x="1246" y="3680"/>
                    </a:lnTo>
                    <a:lnTo>
                      <a:pt x="1334" y="3710"/>
                    </a:lnTo>
                    <a:lnTo>
                      <a:pt x="1425" y="3735"/>
                    </a:lnTo>
                    <a:lnTo>
                      <a:pt x="1516" y="3757"/>
                    </a:lnTo>
                    <a:lnTo>
                      <a:pt x="1609" y="3774"/>
                    </a:lnTo>
                    <a:lnTo>
                      <a:pt x="1704" y="3786"/>
                    </a:lnTo>
                    <a:lnTo>
                      <a:pt x="1801" y="3793"/>
                    </a:lnTo>
                    <a:lnTo>
                      <a:pt x="1898" y="3795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8173" name="Text Box 82"/>
              <p:cNvSpPr txBox="1">
                <a:spLocks noChangeArrowheads="1"/>
              </p:cNvSpPr>
              <p:nvPr/>
            </p:nvSpPr>
            <p:spPr bwMode="auto">
              <a:xfrm>
                <a:off x="384" y="2160"/>
                <a:ext cx="781" cy="3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200" b="1">
                    <a:solidFill>
                      <a:schemeClr val="bg1"/>
                    </a:solidFill>
                  </a:rPr>
                  <a:t>Documents</a:t>
                </a:r>
                <a:br>
                  <a:rPr lang="en-US" sz="1200" b="1">
                    <a:solidFill>
                      <a:schemeClr val="bg1"/>
                    </a:solidFill>
                  </a:rPr>
                </a:br>
                <a:r>
                  <a:rPr lang="en-US" sz="1200" b="1">
                    <a:solidFill>
                      <a:schemeClr val="bg1"/>
                    </a:solidFill>
                  </a:rPr>
                  <a:t>&amp; </a:t>
                </a:r>
                <a:br>
                  <a:rPr lang="en-US" sz="1200" b="1">
                    <a:solidFill>
                      <a:schemeClr val="bg1"/>
                    </a:solidFill>
                  </a:rPr>
                </a:br>
                <a:r>
                  <a:rPr lang="en-US" sz="1200" b="1">
                    <a:solidFill>
                      <a:schemeClr val="bg1"/>
                    </a:solidFill>
                  </a:rPr>
                  <a:t>Records</a:t>
                </a:r>
              </a:p>
            </p:txBody>
          </p:sp>
        </p:grpSp>
        <p:grpSp>
          <p:nvGrpSpPr>
            <p:cNvPr id="48174" name="Group 46"/>
            <p:cNvGrpSpPr>
              <a:grpSpLocks/>
            </p:cNvGrpSpPr>
            <p:nvPr/>
          </p:nvGrpSpPr>
          <p:grpSpPr bwMode="auto">
            <a:xfrm>
              <a:off x="1427" y="2020"/>
              <a:ext cx="781" cy="719"/>
              <a:chOff x="1427" y="2020"/>
              <a:chExt cx="781" cy="719"/>
            </a:xfrm>
          </p:grpSpPr>
          <p:sp>
            <p:nvSpPr>
              <p:cNvPr id="48175" name="Freeform 30"/>
              <p:cNvSpPr>
                <a:spLocks/>
              </p:cNvSpPr>
              <p:nvPr/>
            </p:nvSpPr>
            <p:spPr bwMode="auto">
              <a:xfrm>
                <a:off x="1444" y="2020"/>
                <a:ext cx="727" cy="719"/>
              </a:xfrm>
              <a:custGeom>
                <a:avLst/>
                <a:gdLst>
                  <a:gd name="T0" fmla="*/ 17 w 3795"/>
                  <a:gd name="T1" fmla="*/ 30 h 3795"/>
                  <a:gd name="T2" fmla="*/ 19 w 3795"/>
                  <a:gd name="T3" fmla="*/ 30 h 3795"/>
                  <a:gd name="T4" fmla="*/ 21 w 3795"/>
                  <a:gd name="T5" fmla="*/ 29 h 3795"/>
                  <a:gd name="T6" fmla="*/ 23 w 3795"/>
                  <a:gd name="T7" fmla="*/ 28 h 3795"/>
                  <a:gd name="T8" fmla="*/ 25 w 3795"/>
                  <a:gd name="T9" fmla="*/ 27 h 3795"/>
                  <a:gd name="T10" fmla="*/ 26 w 3795"/>
                  <a:gd name="T11" fmla="*/ 25 h 3795"/>
                  <a:gd name="T12" fmla="*/ 28 w 3795"/>
                  <a:gd name="T13" fmla="*/ 24 h 3795"/>
                  <a:gd name="T14" fmla="*/ 29 w 3795"/>
                  <a:gd name="T15" fmla="*/ 22 h 3795"/>
                  <a:gd name="T16" fmla="*/ 30 w 3795"/>
                  <a:gd name="T17" fmla="*/ 20 h 3795"/>
                  <a:gd name="T18" fmla="*/ 30 w 3795"/>
                  <a:gd name="T19" fmla="*/ 17 h 3795"/>
                  <a:gd name="T20" fmla="*/ 30 w 3795"/>
                  <a:gd name="T21" fmla="*/ 15 h 3795"/>
                  <a:gd name="T22" fmla="*/ 30 w 3795"/>
                  <a:gd name="T23" fmla="*/ 13 h 3795"/>
                  <a:gd name="T24" fmla="*/ 30 w 3795"/>
                  <a:gd name="T25" fmla="*/ 11 h 3795"/>
                  <a:gd name="T26" fmla="*/ 29 w 3795"/>
                  <a:gd name="T27" fmla="*/ 9 h 3795"/>
                  <a:gd name="T28" fmla="*/ 28 w 3795"/>
                  <a:gd name="T29" fmla="*/ 7 h 3795"/>
                  <a:gd name="T30" fmla="*/ 26 w 3795"/>
                  <a:gd name="T31" fmla="*/ 5 h 3795"/>
                  <a:gd name="T32" fmla="*/ 25 w 3795"/>
                  <a:gd name="T33" fmla="*/ 3 h 3795"/>
                  <a:gd name="T34" fmla="*/ 23 w 3795"/>
                  <a:gd name="T35" fmla="*/ 2 h 3795"/>
                  <a:gd name="T36" fmla="*/ 21 w 3795"/>
                  <a:gd name="T37" fmla="*/ 1 h 3795"/>
                  <a:gd name="T38" fmla="*/ 19 w 3795"/>
                  <a:gd name="T39" fmla="*/ 0 h 3795"/>
                  <a:gd name="T40" fmla="*/ 17 w 3795"/>
                  <a:gd name="T41" fmla="*/ 0 h 3795"/>
                  <a:gd name="T42" fmla="*/ 14 w 3795"/>
                  <a:gd name="T43" fmla="*/ 0 h 3795"/>
                  <a:gd name="T44" fmla="*/ 12 w 3795"/>
                  <a:gd name="T45" fmla="*/ 0 h 3795"/>
                  <a:gd name="T46" fmla="*/ 10 w 3795"/>
                  <a:gd name="T47" fmla="*/ 1 h 3795"/>
                  <a:gd name="T48" fmla="*/ 8 w 3795"/>
                  <a:gd name="T49" fmla="*/ 2 h 3795"/>
                  <a:gd name="T50" fmla="*/ 6 w 3795"/>
                  <a:gd name="T51" fmla="*/ 3 h 3795"/>
                  <a:gd name="T52" fmla="*/ 4 w 3795"/>
                  <a:gd name="T53" fmla="*/ 4 h 3795"/>
                  <a:gd name="T54" fmla="*/ 3 w 3795"/>
                  <a:gd name="T55" fmla="*/ 6 h 3795"/>
                  <a:gd name="T56" fmla="*/ 2 w 3795"/>
                  <a:gd name="T57" fmla="*/ 8 h 3795"/>
                  <a:gd name="T58" fmla="*/ 1 w 3795"/>
                  <a:gd name="T59" fmla="*/ 10 h 3795"/>
                  <a:gd name="T60" fmla="*/ 0 w 3795"/>
                  <a:gd name="T61" fmla="*/ 12 h 3795"/>
                  <a:gd name="T62" fmla="*/ 0 w 3795"/>
                  <a:gd name="T63" fmla="*/ 14 h 3795"/>
                  <a:gd name="T64" fmla="*/ 0 w 3795"/>
                  <a:gd name="T65" fmla="*/ 17 h 3795"/>
                  <a:gd name="T66" fmla="*/ 0 w 3795"/>
                  <a:gd name="T67" fmla="*/ 19 h 3795"/>
                  <a:gd name="T68" fmla="*/ 1 w 3795"/>
                  <a:gd name="T69" fmla="*/ 21 h 3795"/>
                  <a:gd name="T70" fmla="*/ 2 w 3795"/>
                  <a:gd name="T71" fmla="*/ 23 h 3795"/>
                  <a:gd name="T72" fmla="*/ 3 w 3795"/>
                  <a:gd name="T73" fmla="*/ 25 h 3795"/>
                  <a:gd name="T74" fmla="*/ 5 w 3795"/>
                  <a:gd name="T75" fmla="*/ 26 h 3795"/>
                  <a:gd name="T76" fmla="*/ 7 w 3795"/>
                  <a:gd name="T77" fmla="*/ 28 h 3795"/>
                  <a:gd name="T78" fmla="*/ 9 w 3795"/>
                  <a:gd name="T79" fmla="*/ 29 h 3795"/>
                  <a:gd name="T80" fmla="*/ 11 w 3795"/>
                  <a:gd name="T81" fmla="*/ 30 h 3795"/>
                  <a:gd name="T82" fmla="*/ 13 w 3795"/>
                  <a:gd name="T83" fmla="*/ 30 h 3795"/>
                  <a:gd name="T84" fmla="*/ 15 w 3795"/>
                  <a:gd name="T85" fmla="*/ 30 h 379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795"/>
                  <a:gd name="T130" fmla="*/ 0 h 3795"/>
                  <a:gd name="T131" fmla="*/ 3795 w 3795"/>
                  <a:gd name="T132" fmla="*/ 3795 h 379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795" h="3795">
                    <a:moveTo>
                      <a:pt x="1897" y="3795"/>
                    </a:moveTo>
                    <a:lnTo>
                      <a:pt x="1994" y="3793"/>
                    </a:lnTo>
                    <a:lnTo>
                      <a:pt x="2090" y="3786"/>
                    </a:lnTo>
                    <a:lnTo>
                      <a:pt x="2185" y="3774"/>
                    </a:lnTo>
                    <a:lnTo>
                      <a:pt x="2279" y="3757"/>
                    </a:lnTo>
                    <a:lnTo>
                      <a:pt x="2370" y="3735"/>
                    </a:lnTo>
                    <a:lnTo>
                      <a:pt x="2460" y="3710"/>
                    </a:lnTo>
                    <a:lnTo>
                      <a:pt x="2548" y="3680"/>
                    </a:lnTo>
                    <a:lnTo>
                      <a:pt x="2634" y="3646"/>
                    </a:lnTo>
                    <a:lnTo>
                      <a:pt x="2718" y="3608"/>
                    </a:lnTo>
                    <a:lnTo>
                      <a:pt x="2800" y="3566"/>
                    </a:lnTo>
                    <a:lnTo>
                      <a:pt x="2879" y="3521"/>
                    </a:lnTo>
                    <a:lnTo>
                      <a:pt x="2957" y="3471"/>
                    </a:lnTo>
                    <a:lnTo>
                      <a:pt x="3031" y="3418"/>
                    </a:lnTo>
                    <a:lnTo>
                      <a:pt x="3103" y="3362"/>
                    </a:lnTo>
                    <a:lnTo>
                      <a:pt x="3171" y="3302"/>
                    </a:lnTo>
                    <a:lnTo>
                      <a:pt x="3238" y="3238"/>
                    </a:lnTo>
                    <a:lnTo>
                      <a:pt x="3300" y="3173"/>
                    </a:lnTo>
                    <a:lnTo>
                      <a:pt x="3360" y="3104"/>
                    </a:lnTo>
                    <a:lnTo>
                      <a:pt x="3417" y="3032"/>
                    </a:lnTo>
                    <a:lnTo>
                      <a:pt x="3470" y="2958"/>
                    </a:lnTo>
                    <a:lnTo>
                      <a:pt x="3519" y="2881"/>
                    </a:lnTo>
                    <a:lnTo>
                      <a:pt x="3565" y="2801"/>
                    </a:lnTo>
                    <a:lnTo>
                      <a:pt x="3606" y="2720"/>
                    </a:lnTo>
                    <a:lnTo>
                      <a:pt x="3644" y="2636"/>
                    </a:lnTo>
                    <a:lnTo>
                      <a:pt x="3679" y="2550"/>
                    </a:lnTo>
                    <a:lnTo>
                      <a:pt x="3709" y="2461"/>
                    </a:lnTo>
                    <a:lnTo>
                      <a:pt x="3735" y="2372"/>
                    </a:lnTo>
                    <a:lnTo>
                      <a:pt x="3756" y="2279"/>
                    </a:lnTo>
                    <a:lnTo>
                      <a:pt x="3772" y="2187"/>
                    </a:lnTo>
                    <a:lnTo>
                      <a:pt x="3785" y="2092"/>
                    </a:lnTo>
                    <a:lnTo>
                      <a:pt x="3792" y="1996"/>
                    </a:lnTo>
                    <a:lnTo>
                      <a:pt x="3795" y="1898"/>
                    </a:lnTo>
                    <a:lnTo>
                      <a:pt x="3792" y="1801"/>
                    </a:lnTo>
                    <a:lnTo>
                      <a:pt x="3785" y="1705"/>
                    </a:lnTo>
                    <a:lnTo>
                      <a:pt x="3772" y="1610"/>
                    </a:lnTo>
                    <a:lnTo>
                      <a:pt x="3756" y="1516"/>
                    </a:lnTo>
                    <a:lnTo>
                      <a:pt x="3735" y="1425"/>
                    </a:lnTo>
                    <a:lnTo>
                      <a:pt x="3709" y="1335"/>
                    </a:lnTo>
                    <a:lnTo>
                      <a:pt x="3679" y="1247"/>
                    </a:lnTo>
                    <a:lnTo>
                      <a:pt x="3644" y="1161"/>
                    </a:lnTo>
                    <a:lnTo>
                      <a:pt x="3606" y="1077"/>
                    </a:lnTo>
                    <a:lnTo>
                      <a:pt x="3565" y="995"/>
                    </a:lnTo>
                    <a:lnTo>
                      <a:pt x="3519" y="916"/>
                    </a:lnTo>
                    <a:lnTo>
                      <a:pt x="3470" y="838"/>
                    </a:lnTo>
                    <a:lnTo>
                      <a:pt x="3417" y="764"/>
                    </a:lnTo>
                    <a:lnTo>
                      <a:pt x="3360" y="692"/>
                    </a:lnTo>
                    <a:lnTo>
                      <a:pt x="3300" y="623"/>
                    </a:lnTo>
                    <a:lnTo>
                      <a:pt x="3238" y="557"/>
                    </a:lnTo>
                    <a:lnTo>
                      <a:pt x="3171" y="495"/>
                    </a:lnTo>
                    <a:lnTo>
                      <a:pt x="3103" y="435"/>
                    </a:lnTo>
                    <a:lnTo>
                      <a:pt x="3031" y="378"/>
                    </a:lnTo>
                    <a:lnTo>
                      <a:pt x="2957" y="325"/>
                    </a:lnTo>
                    <a:lnTo>
                      <a:pt x="2879" y="276"/>
                    </a:lnTo>
                    <a:lnTo>
                      <a:pt x="2800" y="230"/>
                    </a:lnTo>
                    <a:lnTo>
                      <a:pt x="2718" y="187"/>
                    </a:lnTo>
                    <a:lnTo>
                      <a:pt x="2634" y="150"/>
                    </a:lnTo>
                    <a:lnTo>
                      <a:pt x="2548" y="116"/>
                    </a:lnTo>
                    <a:lnTo>
                      <a:pt x="2460" y="86"/>
                    </a:lnTo>
                    <a:lnTo>
                      <a:pt x="2370" y="60"/>
                    </a:lnTo>
                    <a:lnTo>
                      <a:pt x="2279" y="39"/>
                    </a:lnTo>
                    <a:lnTo>
                      <a:pt x="2185" y="22"/>
                    </a:lnTo>
                    <a:lnTo>
                      <a:pt x="2090" y="10"/>
                    </a:lnTo>
                    <a:lnTo>
                      <a:pt x="1994" y="3"/>
                    </a:lnTo>
                    <a:lnTo>
                      <a:pt x="1897" y="0"/>
                    </a:lnTo>
                    <a:lnTo>
                      <a:pt x="1799" y="3"/>
                    </a:lnTo>
                    <a:lnTo>
                      <a:pt x="1703" y="10"/>
                    </a:lnTo>
                    <a:lnTo>
                      <a:pt x="1609" y="22"/>
                    </a:lnTo>
                    <a:lnTo>
                      <a:pt x="1516" y="39"/>
                    </a:lnTo>
                    <a:lnTo>
                      <a:pt x="1423" y="60"/>
                    </a:lnTo>
                    <a:lnTo>
                      <a:pt x="1334" y="86"/>
                    </a:lnTo>
                    <a:lnTo>
                      <a:pt x="1246" y="116"/>
                    </a:lnTo>
                    <a:lnTo>
                      <a:pt x="1160" y="150"/>
                    </a:lnTo>
                    <a:lnTo>
                      <a:pt x="1076" y="187"/>
                    </a:lnTo>
                    <a:lnTo>
                      <a:pt x="994" y="230"/>
                    </a:lnTo>
                    <a:lnTo>
                      <a:pt x="914" y="276"/>
                    </a:lnTo>
                    <a:lnTo>
                      <a:pt x="837" y="325"/>
                    </a:lnTo>
                    <a:lnTo>
                      <a:pt x="763" y="378"/>
                    </a:lnTo>
                    <a:lnTo>
                      <a:pt x="691" y="435"/>
                    </a:lnTo>
                    <a:lnTo>
                      <a:pt x="622" y="495"/>
                    </a:lnTo>
                    <a:lnTo>
                      <a:pt x="557" y="557"/>
                    </a:lnTo>
                    <a:lnTo>
                      <a:pt x="494" y="623"/>
                    </a:lnTo>
                    <a:lnTo>
                      <a:pt x="434" y="692"/>
                    </a:lnTo>
                    <a:lnTo>
                      <a:pt x="377" y="764"/>
                    </a:lnTo>
                    <a:lnTo>
                      <a:pt x="325" y="838"/>
                    </a:lnTo>
                    <a:lnTo>
                      <a:pt x="275" y="916"/>
                    </a:lnTo>
                    <a:lnTo>
                      <a:pt x="229" y="995"/>
                    </a:lnTo>
                    <a:lnTo>
                      <a:pt x="188" y="1077"/>
                    </a:lnTo>
                    <a:lnTo>
                      <a:pt x="149" y="1161"/>
                    </a:lnTo>
                    <a:lnTo>
                      <a:pt x="116" y="1247"/>
                    </a:lnTo>
                    <a:lnTo>
                      <a:pt x="85" y="1335"/>
                    </a:lnTo>
                    <a:lnTo>
                      <a:pt x="60" y="1425"/>
                    </a:lnTo>
                    <a:lnTo>
                      <a:pt x="38" y="1516"/>
                    </a:lnTo>
                    <a:lnTo>
                      <a:pt x="22" y="1610"/>
                    </a:lnTo>
                    <a:lnTo>
                      <a:pt x="10" y="1705"/>
                    </a:lnTo>
                    <a:lnTo>
                      <a:pt x="2" y="1801"/>
                    </a:lnTo>
                    <a:lnTo>
                      <a:pt x="0" y="1898"/>
                    </a:lnTo>
                    <a:lnTo>
                      <a:pt x="2" y="1996"/>
                    </a:lnTo>
                    <a:lnTo>
                      <a:pt x="10" y="2092"/>
                    </a:lnTo>
                    <a:lnTo>
                      <a:pt x="22" y="2187"/>
                    </a:lnTo>
                    <a:lnTo>
                      <a:pt x="38" y="2279"/>
                    </a:lnTo>
                    <a:lnTo>
                      <a:pt x="60" y="2372"/>
                    </a:lnTo>
                    <a:lnTo>
                      <a:pt x="85" y="2461"/>
                    </a:lnTo>
                    <a:lnTo>
                      <a:pt x="116" y="2550"/>
                    </a:lnTo>
                    <a:lnTo>
                      <a:pt x="149" y="2636"/>
                    </a:lnTo>
                    <a:lnTo>
                      <a:pt x="188" y="2720"/>
                    </a:lnTo>
                    <a:lnTo>
                      <a:pt x="229" y="2801"/>
                    </a:lnTo>
                    <a:lnTo>
                      <a:pt x="275" y="2881"/>
                    </a:lnTo>
                    <a:lnTo>
                      <a:pt x="325" y="2958"/>
                    </a:lnTo>
                    <a:lnTo>
                      <a:pt x="377" y="3032"/>
                    </a:lnTo>
                    <a:lnTo>
                      <a:pt x="434" y="3104"/>
                    </a:lnTo>
                    <a:lnTo>
                      <a:pt x="494" y="3173"/>
                    </a:lnTo>
                    <a:lnTo>
                      <a:pt x="557" y="3238"/>
                    </a:lnTo>
                    <a:lnTo>
                      <a:pt x="622" y="3302"/>
                    </a:lnTo>
                    <a:lnTo>
                      <a:pt x="691" y="3362"/>
                    </a:lnTo>
                    <a:lnTo>
                      <a:pt x="763" y="3418"/>
                    </a:lnTo>
                    <a:lnTo>
                      <a:pt x="837" y="3471"/>
                    </a:lnTo>
                    <a:lnTo>
                      <a:pt x="914" y="3521"/>
                    </a:lnTo>
                    <a:lnTo>
                      <a:pt x="994" y="3566"/>
                    </a:lnTo>
                    <a:lnTo>
                      <a:pt x="1076" y="3608"/>
                    </a:lnTo>
                    <a:lnTo>
                      <a:pt x="1160" y="3646"/>
                    </a:lnTo>
                    <a:lnTo>
                      <a:pt x="1246" y="3680"/>
                    </a:lnTo>
                    <a:lnTo>
                      <a:pt x="1334" y="3710"/>
                    </a:lnTo>
                    <a:lnTo>
                      <a:pt x="1423" y="3735"/>
                    </a:lnTo>
                    <a:lnTo>
                      <a:pt x="1516" y="3757"/>
                    </a:lnTo>
                    <a:lnTo>
                      <a:pt x="1609" y="3774"/>
                    </a:lnTo>
                    <a:lnTo>
                      <a:pt x="1703" y="3786"/>
                    </a:lnTo>
                    <a:lnTo>
                      <a:pt x="1799" y="3793"/>
                    </a:lnTo>
                    <a:lnTo>
                      <a:pt x="1897" y="3795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8176" name="Text Box 54"/>
              <p:cNvSpPr txBox="1">
                <a:spLocks noChangeArrowheads="1"/>
              </p:cNvSpPr>
              <p:nvPr/>
            </p:nvSpPr>
            <p:spPr bwMode="auto">
              <a:xfrm>
                <a:off x="1427" y="2171"/>
                <a:ext cx="781" cy="2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200" b="1">
                    <a:solidFill>
                      <a:schemeClr val="bg1"/>
                    </a:solidFill>
                  </a:rPr>
                  <a:t>Occurrence Management</a:t>
                </a:r>
              </a:p>
            </p:txBody>
          </p:sp>
        </p:grpSp>
        <p:sp>
          <p:nvSpPr>
            <p:cNvPr id="48177" name="Freeform 50"/>
            <p:cNvSpPr>
              <a:spLocks/>
            </p:cNvSpPr>
            <p:nvPr/>
          </p:nvSpPr>
          <p:spPr bwMode="auto">
            <a:xfrm>
              <a:off x="2448" y="2016"/>
              <a:ext cx="727" cy="719"/>
            </a:xfrm>
            <a:custGeom>
              <a:avLst/>
              <a:gdLst>
                <a:gd name="T0" fmla="*/ 17 w 3795"/>
                <a:gd name="T1" fmla="*/ 30 h 3795"/>
                <a:gd name="T2" fmla="*/ 19 w 3795"/>
                <a:gd name="T3" fmla="*/ 30 h 3795"/>
                <a:gd name="T4" fmla="*/ 21 w 3795"/>
                <a:gd name="T5" fmla="*/ 29 h 3795"/>
                <a:gd name="T6" fmla="*/ 23 w 3795"/>
                <a:gd name="T7" fmla="*/ 28 h 3795"/>
                <a:gd name="T8" fmla="*/ 25 w 3795"/>
                <a:gd name="T9" fmla="*/ 27 h 3795"/>
                <a:gd name="T10" fmla="*/ 26 w 3795"/>
                <a:gd name="T11" fmla="*/ 25 h 3795"/>
                <a:gd name="T12" fmla="*/ 28 w 3795"/>
                <a:gd name="T13" fmla="*/ 24 h 3795"/>
                <a:gd name="T14" fmla="*/ 29 w 3795"/>
                <a:gd name="T15" fmla="*/ 22 h 3795"/>
                <a:gd name="T16" fmla="*/ 30 w 3795"/>
                <a:gd name="T17" fmla="*/ 20 h 3795"/>
                <a:gd name="T18" fmla="*/ 30 w 3795"/>
                <a:gd name="T19" fmla="*/ 17 h 3795"/>
                <a:gd name="T20" fmla="*/ 30 w 3795"/>
                <a:gd name="T21" fmla="*/ 15 h 3795"/>
                <a:gd name="T22" fmla="*/ 30 w 3795"/>
                <a:gd name="T23" fmla="*/ 13 h 3795"/>
                <a:gd name="T24" fmla="*/ 30 w 3795"/>
                <a:gd name="T25" fmla="*/ 11 h 3795"/>
                <a:gd name="T26" fmla="*/ 29 w 3795"/>
                <a:gd name="T27" fmla="*/ 9 h 3795"/>
                <a:gd name="T28" fmla="*/ 28 w 3795"/>
                <a:gd name="T29" fmla="*/ 7 h 3795"/>
                <a:gd name="T30" fmla="*/ 26 w 3795"/>
                <a:gd name="T31" fmla="*/ 5 h 3795"/>
                <a:gd name="T32" fmla="*/ 25 w 3795"/>
                <a:gd name="T33" fmla="*/ 3 h 3795"/>
                <a:gd name="T34" fmla="*/ 23 w 3795"/>
                <a:gd name="T35" fmla="*/ 2 h 3795"/>
                <a:gd name="T36" fmla="*/ 21 w 3795"/>
                <a:gd name="T37" fmla="*/ 1 h 3795"/>
                <a:gd name="T38" fmla="*/ 19 w 3795"/>
                <a:gd name="T39" fmla="*/ 0 h 3795"/>
                <a:gd name="T40" fmla="*/ 17 w 3795"/>
                <a:gd name="T41" fmla="*/ 0 h 3795"/>
                <a:gd name="T42" fmla="*/ 14 w 3795"/>
                <a:gd name="T43" fmla="*/ 0 h 3795"/>
                <a:gd name="T44" fmla="*/ 12 w 3795"/>
                <a:gd name="T45" fmla="*/ 0 h 3795"/>
                <a:gd name="T46" fmla="*/ 10 w 3795"/>
                <a:gd name="T47" fmla="*/ 1 h 3795"/>
                <a:gd name="T48" fmla="*/ 8 w 3795"/>
                <a:gd name="T49" fmla="*/ 2 h 3795"/>
                <a:gd name="T50" fmla="*/ 6 w 3795"/>
                <a:gd name="T51" fmla="*/ 3 h 3795"/>
                <a:gd name="T52" fmla="*/ 4 w 3795"/>
                <a:gd name="T53" fmla="*/ 4 h 3795"/>
                <a:gd name="T54" fmla="*/ 3 w 3795"/>
                <a:gd name="T55" fmla="*/ 6 h 3795"/>
                <a:gd name="T56" fmla="*/ 2 w 3795"/>
                <a:gd name="T57" fmla="*/ 8 h 3795"/>
                <a:gd name="T58" fmla="*/ 1 w 3795"/>
                <a:gd name="T59" fmla="*/ 10 h 3795"/>
                <a:gd name="T60" fmla="*/ 0 w 3795"/>
                <a:gd name="T61" fmla="*/ 12 h 3795"/>
                <a:gd name="T62" fmla="*/ 0 w 3795"/>
                <a:gd name="T63" fmla="*/ 14 h 3795"/>
                <a:gd name="T64" fmla="*/ 0 w 3795"/>
                <a:gd name="T65" fmla="*/ 17 h 3795"/>
                <a:gd name="T66" fmla="*/ 0 w 3795"/>
                <a:gd name="T67" fmla="*/ 19 h 3795"/>
                <a:gd name="T68" fmla="*/ 1 w 3795"/>
                <a:gd name="T69" fmla="*/ 21 h 3795"/>
                <a:gd name="T70" fmla="*/ 2 w 3795"/>
                <a:gd name="T71" fmla="*/ 23 h 3795"/>
                <a:gd name="T72" fmla="*/ 3 w 3795"/>
                <a:gd name="T73" fmla="*/ 25 h 3795"/>
                <a:gd name="T74" fmla="*/ 5 w 3795"/>
                <a:gd name="T75" fmla="*/ 26 h 3795"/>
                <a:gd name="T76" fmla="*/ 7 w 3795"/>
                <a:gd name="T77" fmla="*/ 28 h 3795"/>
                <a:gd name="T78" fmla="*/ 9 w 3795"/>
                <a:gd name="T79" fmla="*/ 29 h 3795"/>
                <a:gd name="T80" fmla="*/ 11 w 3795"/>
                <a:gd name="T81" fmla="*/ 30 h 3795"/>
                <a:gd name="T82" fmla="*/ 13 w 3795"/>
                <a:gd name="T83" fmla="*/ 30 h 3795"/>
                <a:gd name="T84" fmla="*/ 15 w 3795"/>
                <a:gd name="T85" fmla="*/ 30 h 379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795"/>
                <a:gd name="T130" fmla="*/ 0 h 3795"/>
                <a:gd name="T131" fmla="*/ 3795 w 3795"/>
                <a:gd name="T132" fmla="*/ 3795 h 379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795" h="3795">
                  <a:moveTo>
                    <a:pt x="1897" y="3795"/>
                  </a:moveTo>
                  <a:lnTo>
                    <a:pt x="1995" y="3793"/>
                  </a:lnTo>
                  <a:lnTo>
                    <a:pt x="2091" y="3786"/>
                  </a:lnTo>
                  <a:lnTo>
                    <a:pt x="2186" y="3774"/>
                  </a:lnTo>
                  <a:lnTo>
                    <a:pt x="2279" y="3757"/>
                  </a:lnTo>
                  <a:lnTo>
                    <a:pt x="2371" y="3735"/>
                  </a:lnTo>
                  <a:lnTo>
                    <a:pt x="2461" y="3710"/>
                  </a:lnTo>
                  <a:lnTo>
                    <a:pt x="2549" y="3680"/>
                  </a:lnTo>
                  <a:lnTo>
                    <a:pt x="2635" y="3646"/>
                  </a:lnTo>
                  <a:lnTo>
                    <a:pt x="2719" y="3608"/>
                  </a:lnTo>
                  <a:lnTo>
                    <a:pt x="2801" y="3566"/>
                  </a:lnTo>
                  <a:lnTo>
                    <a:pt x="2880" y="3521"/>
                  </a:lnTo>
                  <a:lnTo>
                    <a:pt x="2958" y="3471"/>
                  </a:lnTo>
                  <a:lnTo>
                    <a:pt x="3032" y="3418"/>
                  </a:lnTo>
                  <a:lnTo>
                    <a:pt x="3104" y="3362"/>
                  </a:lnTo>
                  <a:lnTo>
                    <a:pt x="3172" y="3302"/>
                  </a:lnTo>
                  <a:lnTo>
                    <a:pt x="3238" y="3238"/>
                  </a:lnTo>
                  <a:lnTo>
                    <a:pt x="3301" y="3173"/>
                  </a:lnTo>
                  <a:lnTo>
                    <a:pt x="3361" y="3104"/>
                  </a:lnTo>
                  <a:lnTo>
                    <a:pt x="3418" y="3032"/>
                  </a:lnTo>
                  <a:lnTo>
                    <a:pt x="3470" y="2958"/>
                  </a:lnTo>
                  <a:lnTo>
                    <a:pt x="3520" y="2881"/>
                  </a:lnTo>
                  <a:lnTo>
                    <a:pt x="3566" y="2801"/>
                  </a:lnTo>
                  <a:lnTo>
                    <a:pt x="3607" y="2720"/>
                  </a:lnTo>
                  <a:lnTo>
                    <a:pt x="3645" y="2636"/>
                  </a:lnTo>
                  <a:lnTo>
                    <a:pt x="3679" y="2550"/>
                  </a:lnTo>
                  <a:lnTo>
                    <a:pt x="3710" y="2461"/>
                  </a:lnTo>
                  <a:lnTo>
                    <a:pt x="3735" y="2372"/>
                  </a:lnTo>
                  <a:lnTo>
                    <a:pt x="3756" y="2279"/>
                  </a:lnTo>
                  <a:lnTo>
                    <a:pt x="3773" y="2187"/>
                  </a:lnTo>
                  <a:lnTo>
                    <a:pt x="3785" y="2092"/>
                  </a:lnTo>
                  <a:lnTo>
                    <a:pt x="3792" y="1996"/>
                  </a:lnTo>
                  <a:lnTo>
                    <a:pt x="3795" y="1898"/>
                  </a:lnTo>
                  <a:lnTo>
                    <a:pt x="3792" y="1801"/>
                  </a:lnTo>
                  <a:lnTo>
                    <a:pt x="3785" y="1705"/>
                  </a:lnTo>
                  <a:lnTo>
                    <a:pt x="3773" y="1610"/>
                  </a:lnTo>
                  <a:lnTo>
                    <a:pt x="3756" y="1516"/>
                  </a:lnTo>
                  <a:lnTo>
                    <a:pt x="3735" y="1425"/>
                  </a:lnTo>
                  <a:lnTo>
                    <a:pt x="3710" y="1335"/>
                  </a:lnTo>
                  <a:lnTo>
                    <a:pt x="3679" y="1247"/>
                  </a:lnTo>
                  <a:lnTo>
                    <a:pt x="3645" y="1161"/>
                  </a:lnTo>
                  <a:lnTo>
                    <a:pt x="3607" y="1077"/>
                  </a:lnTo>
                  <a:lnTo>
                    <a:pt x="3566" y="995"/>
                  </a:lnTo>
                  <a:lnTo>
                    <a:pt x="3520" y="916"/>
                  </a:lnTo>
                  <a:lnTo>
                    <a:pt x="3470" y="838"/>
                  </a:lnTo>
                  <a:lnTo>
                    <a:pt x="3418" y="764"/>
                  </a:lnTo>
                  <a:lnTo>
                    <a:pt x="3361" y="692"/>
                  </a:lnTo>
                  <a:lnTo>
                    <a:pt x="3301" y="623"/>
                  </a:lnTo>
                  <a:lnTo>
                    <a:pt x="3238" y="557"/>
                  </a:lnTo>
                  <a:lnTo>
                    <a:pt x="3172" y="495"/>
                  </a:lnTo>
                  <a:lnTo>
                    <a:pt x="3104" y="435"/>
                  </a:lnTo>
                  <a:lnTo>
                    <a:pt x="3032" y="378"/>
                  </a:lnTo>
                  <a:lnTo>
                    <a:pt x="2958" y="325"/>
                  </a:lnTo>
                  <a:lnTo>
                    <a:pt x="2880" y="276"/>
                  </a:lnTo>
                  <a:lnTo>
                    <a:pt x="2801" y="230"/>
                  </a:lnTo>
                  <a:lnTo>
                    <a:pt x="2719" y="187"/>
                  </a:lnTo>
                  <a:lnTo>
                    <a:pt x="2635" y="150"/>
                  </a:lnTo>
                  <a:lnTo>
                    <a:pt x="2549" y="116"/>
                  </a:lnTo>
                  <a:lnTo>
                    <a:pt x="2461" y="86"/>
                  </a:lnTo>
                  <a:lnTo>
                    <a:pt x="2371" y="60"/>
                  </a:lnTo>
                  <a:lnTo>
                    <a:pt x="2279" y="39"/>
                  </a:lnTo>
                  <a:lnTo>
                    <a:pt x="2186" y="22"/>
                  </a:lnTo>
                  <a:lnTo>
                    <a:pt x="2091" y="10"/>
                  </a:lnTo>
                  <a:lnTo>
                    <a:pt x="1995" y="3"/>
                  </a:lnTo>
                  <a:lnTo>
                    <a:pt x="1897" y="0"/>
                  </a:lnTo>
                  <a:lnTo>
                    <a:pt x="1800" y="3"/>
                  </a:lnTo>
                  <a:lnTo>
                    <a:pt x="1704" y="10"/>
                  </a:lnTo>
                  <a:lnTo>
                    <a:pt x="1610" y="22"/>
                  </a:lnTo>
                  <a:lnTo>
                    <a:pt x="1516" y="39"/>
                  </a:lnTo>
                  <a:lnTo>
                    <a:pt x="1424" y="60"/>
                  </a:lnTo>
                  <a:lnTo>
                    <a:pt x="1335" y="86"/>
                  </a:lnTo>
                  <a:lnTo>
                    <a:pt x="1247" y="116"/>
                  </a:lnTo>
                  <a:lnTo>
                    <a:pt x="1161" y="150"/>
                  </a:lnTo>
                  <a:lnTo>
                    <a:pt x="1077" y="187"/>
                  </a:lnTo>
                  <a:lnTo>
                    <a:pt x="995" y="230"/>
                  </a:lnTo>
                  <a:lnTo>
                    <a:pt x="915" y="276"/>
                  </a:lnTo>
                  <a:lnTo>
                    <a:pt x="838" y="325"/>
                  </a:lnTo>
                  <a:lnTo>
                    <a:pt x="764" y="378"/>
                  </a:lnTo>
                  <a:lnTo>
                    <a:pt x="692" y="435"/>
                  </a:lnTo>
                  <a:lnTo>
                    <a:pt x="623" y="495"/>
                  </a:lnTo>
                  <a:lnTo>
                    <a:pt x="557" y="557"/>
                  </a:lnTo>
                  <a:lnTo>
                    <a:pt x="495" y="623"/>
                  </a:lnTo>
                  <a:lnTo>
                    <a:pt x="435" y="692"/>
                  </a:lnTo>
                  <a:lnTo>
                    <a:pt x="378" y="764"/>
                  </a:lnTo>
                  <a:lnTo>
                    <a:pt x="325" y="838"/>
                  </a:lnTo>
                  <a:lnTo>
                    <a:pt x="276" y="916"/>
                  </a:lnTo>
                  <a:lnTo>
                    <a:pt x="230" y="995"/>
                  </a:lnTo>
                  <a:lnTo>
                    <a:pt x="187" y="1077"/>
                  </a:lnTo>
                  <a:lnTo>
                    <a:pt x="150" y="1161"/>
                  </a:lnTo>
                  <a:lnTo>
                    <a:pt x="115" y="1247"/>
                  </a:lnTo>
                  <a:lnTo>
                    <a:pt x="86" y="1335"/>
                  </a:lnTo>
                  <a:lnTo>
                    <a:pt x="60" y="1425"/>
                  </a:lnTo>
                  <a:lnTo>
                    <a:pt x="39" y="1516"/>
                  </a:lnTo>
                  <a:lnTo>
                    <a:pt x="23" y="1610"/>
                  </a:lnTo>
                  <a:lnTo>
                    <a:pt x="10" y="1705"/>
                  </a:lnTo>
                  <a:lnTo>
                    <a:pt x="3" y="1801"/>
                  </a:lnTo>
                  <a:lnTo>
                    <a:pt x="0" y="1898"/>
                  </a:lnTo>
                  <a:lnTo>
                    <a:pt x="3" y="1996"/>
                  </a:lnTo>
                  <a:lnTo>
                    <a:pt x="10" y="2092"/>
                  </a:lnTo>
                  <a:lnTo>
                    <a:pt x="23" y="2187"/>
                  </a:lnTo>
                  <a:lnTo>
                    <a:pt x="39" y="2279"/>
                  </a:lnTo>
                  <a:lnTo>
                    <a:pt x="60" y="2372"/>
                  </a:lnTo>
                  <a:lnTo>
                    <a:pt x="86" y="2461"/>
                  </a:lnTo>
                  <a:lnTo>
                    <a:pt x="115" y="2550"/>
                  </a:lnTo>
                  <a:lnTo>
                    <a:pt x="150" y="2636"/>
                  </a:lnTo>
                  <a:lnTo>
                    <a:pt x="187" y="2720"/>
                  </a:lnTo>
                  <a:lnTo>
                    <a:pt x="230" y="2801"/>
                  </a:lnTo>
                  <a:lnTo>
                    <a:pt x="276" y="2881"/>
                  </a:lnTo>
                  <a:lnTo>
                    <a:pt x="325" y="2958"/>
                  </a:lnTo>
                  <a:lnTo>
                    <a:pt x="378" y="3032"/>
                  </a:lnTo>
                  <a:lnTo>
                    <a:pt x="435" y="3104"/>
                  </a:lnTo>
                  <a:lnTo>
                    <a:pt x="495" y="3173"/>
                  </a:lnTo>
                  <a:lnTo>
                    <a:pt x="557" y="3238"/>
                  </a:lnTo>
                  <a:lnTo>
                    <a:pt x="623" y="3302"/>
                  </a:lnTo>
                  <a:lnTo>
                    <a:pt x="692" y="3362"/>
                  </a:lnTo>
                  <a:lnTo>
                    <a:pt x="764" y="3418"/>
                  </a:lnTo>
                  <a:lnTo>
                    <a:pt x="838" y="3471"/>
                  </a:lnTo>
                  <a:lnTo>
                    <a:pt x="915" y="3521"/>
                  </a:lnTo>
                  <a:lnTo>
                    <a:pt x="995" y="3566"/>
                  </a:lnTo>
                  <a:lnTo>
                    <a:pt x="1077" y="3608"/>
                  </a:lnTo>
                  <a:lnTo>
                    <a:pt x="1161" y="3646"/>
                  </a:lnTo>
                  <a:lnTo>
                    <a:pt x="1247" y="3680"/>
                  </a:lnTo>
                  <a:lnTo>
                    <a:pt x="1335" y="3710"/>
                  </a:lnTo>
                  <a:lnTo>
                    <a:pt x="1424" y="3735"/>
                  </a:lnTo>
                  <a:lnTo>
                    <a:pt x="1516" y="3757"/>
                  </a:lnTo>
                  <a:lnTo>
                    <a:pt x="1610" y="3774"/>
                  </a:lnTo>
                  <a:lnTo>
                    <a:pt x="1704" y="3786"/>
                  </a:lnTo>
                  <a:lnTo>
                    <a:pt x="1800" y="3793"/>
                  </a:lnTo>
                  <a:lnTo>
                    <a:pt x="1897" y="379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8178" name="Text Box 51"/>
            <p:cNvSpPr txBox="1">
              <a:spLocks noChangeArrowheads="1"/>
            </p:cNvSpPr>
            <p:nvPr/>
          </p:nvSpPr>
          <p:spPr bwMode="auto">
            <a:xfrm>
              <a:off x="2435" y="2064"/>
              <a:ext cx="781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200" b="1">
                <a:solidFill>
                  <a:schemeClr val="bg1"/>
                </a:solidFill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</a:rPr>
                <a:t>Assessment</a:t>
              </a:r>
            </a:p>
          </p:txBody>
        </p:sp>
        <p:sp>
          <p:nvSpPr>
            <p:cNvPr id="48179" name="Line 27"/>
            <p:cNvSpPr>
              <a:spLocks noChangeShapeType="1"/>
            </p:cNvSpPr>
            <p:nvPr/>
          </p:nvSpPr>
          <p:spPr bwMode="auto">
            <a:xfrm rot="5400000">
              <a:off x="1860" y="1931"/>
              <a:ext cx="1" cy="2473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180" name="Group 52"/>
            <p:cNvGrpSpPr>
              <a:grpSpLocks/>
            </p:cNvGrpSpPr>
            <p:nvPr/>
          </p:nvGrpSpPr>
          <p:grpSpPr bwMode="auto">
            <a:xfrm>
              <a:off x="336" y="2834"/>
              <a:ext cx="895" cy="718"/>
              <a:chOff x="336" y="2834"/>
              <a:chExt cx="895" cy="718"/>
            </a:xfrm>
          </p:grpSpPr>
          <p:sp>
            <p:nvSpPr>
              <p:cNvPr id="48181" name="Freeform 57"/>
              <p:cNvSpPr>
                <a:spLocks/>
              </p:cNvSpPr>
              <p:nvPr/>
            </p:nvSpPr>
            <p:spPr bwMode="auto">
              <a:xfrm>
                <a:off x="430" y="2834"/>
                <a:ext cx="726" cy="718"/>
              </a:xfrm>
              <a:custGeom>
                <a:avLst/>
                <a:gdLst>
                  <a:gd name="T0" fmla="*/ 17 w 3795"/>
                  <a:gd name="T1" fmla="*/ 30 h 3795"/>
                  <a:gd name="T2" fmla="*/ 19 w 3795"/>
                  <a:gd name="T3" fmla="*/ 30 h 3795"/>
                  <a:gd name="T4" fmla="*/ 21 w 3795"/>
                  <a:gd name="T5" fmla="*/ 29 h 3795"/>
                  <a:gd name="T6" fmla="*/ 23 w 3795"/>
                  <a:gd name="T7" fmla="*/ 28 h 3795"/>
                  <a:gd name="T8" fmla="*/ 25 w 3795"/>
                  <a:gd name="T9" fmla="*/ 27 h 3795"/>
                  <a:gd name="T10" fmla="*/ 26 w 3795"/>
                  <a:gd name="T11" fmla="*/ 25 h 3795"/>
                  <a:gd name="T12" fmla="*/ 28 w 3795"/>
                  <a:gd name="T13" fmla="*/ 24 h 3795"/>
                  <a:gd name="T14" fmla="*/ 29 w 3795"/>
                  <a:gd name="T15" fmla="*/ 22 h 3795"/>
                  <a:gd name="T16" fmla="*/ 30 w 3795"/>
                  <a:gd name="T17" fmla="*/ 20 h 3795"/>
                  <a:gd name="T18" fmla="*/ 30 w 3795"/>
                  <a:gd name="T19" fmla="*/ 17 h 3795"/>
                  <a:gd name="T20" fmla="*/ 30 w 3795"/>
                  <a:gd name="T21" fmla="*/ 15 h 3795"/>
                  <a:gd name="T22" fmla="*/ 30 w 3795"/>
                  <a:gd name="T23" fmla="*/ 13 h 3795"/>
                  <a:gd name="T24" fmla="*/ 30 w 3795"/>
                  <a:gd name="T25" fmla="*/ 11 h 3795"/>
                  <a:gd name="T26" fmla="*/ 29 w 3795"/>
                  <a:gd name="T27" fmla="*/ 9 h 3795"/>
                  <a:gd name="T28" fmla="*/ 28 w 3795"/>
                  <a:gd name="T29" fmla="*/ 7 h 3795"/>
                  <a:gd name="T30" fmla="*/ 26 w 3795"/>
                  <a:gd name="T31" fmla="*/ 5 h 3795"/>
                  <a:gd name="T32" fmla="*/ 25 w 3795"/>
                  <a:gd name="T33" fmla="*/ 3 h 3795"/>
                  <a:gd name="T34" fmla="*/ 23 w 3795"/>
                  <a:gd name="T35" fmla="*/ 2 h 3795"/>
                  <a:gd name="T36" fmla="*/ 21 w 3795"/>
                  <a:gd name="T37" fmla="*/ 1 h 3795"/>
                  <a:gd name="T38" fmla="*/ 19 w 3795"/>
                  <a:gd name="T39" fmla="*/ 0 h 3795"/>
                  <a:gd name="T40" fmla="*/ 17 w 3795"/>
                  <a:gd name="T41" fmla="*/ 0 h 3795"/>
                  <a:gd name="T42" fmla="*/ 14 w 3795"/>
                  <a:gd name="T43" fmla="*/ 0 h 3795"/>
                  <a:gd name="T44" fmla="*/ 12 w 3795"/>
                  <a:gd name="T45" fmla="*/ 0 h 3795"/>
                  <a:gd name="T46" fmla="*/ 10 w 3795"/>
                  <a:gd name="T47" fmla="*/ 1 h 3795"/>
                  <a:gd name="T48" fmla="*/ 8 w 3795"/>
                  <a:gd name="T49" fmla="*/ 2 h 3795"/>
                  <a:gd name="T50" fmla="*/ 6 w 3795"/>
                  <a:gd name="T51" fmla="*/ 3 h 3795"/>
                  <a:gd name="T52" fmla="*/ 4 w 3795"/>
                  <a:gd name="T53" fmla="*/ 4 h 3795"/>
                  <a:gd name="T54" fmla="*/ 3 w 3795"/>
                  <a:gd name="T55" fmla="*/ 6 h 3795"/>
                  <a:gd name="T56" fmla="*/ 2 w 3795"/>
                  <a:gd name="T57" fmla="*/ 8 h 3795"/>
                  <a:gd name="T58" fmla="*/ 1 w 3795"/>
                  <a:gd name="T59" fmla="*/ 10 h 3795"/>
                  <a:gd name="T60" fmla="*/ 0 w 3795"/>
                  <a:gd name="T61" fmla="*/ 12 h 3795"/>
                  <a:gd name="T62" fmla="*/ 0 w 3795"/>
                  <a:gd name="T63" fmla="*/ 14 h 3795"/>
                  <a:gd name="T64" fmla="*/ 0 w 3795"/>
                  <a:gd name="T65" fmla="*/ 17 h 3795"/>
                  <a:gd name="T66" fmla="*/ 0 w 3795"/>
                  <a:gd name="T67" fmla="*/ 19 h 3795"/>
                  <a:gd name="T68" fmla="*/ 1 w 3795"/>
                  <a:gd name="T69" fmla="*/ 21 h 3795"/>
                  <a:gd name="T70" fmla="*/ 2 w 3795"/>
                  <a:gd name="T71" fmla="*/ 23 h 3795"/>
                  <a:gd name="T72" fmla="*/ 3 w 3795"/>
                  <a:gd name="T73" fmla="*/ 25 h 3795"/>
                  <a:gd name="T74" fmla="*/ 5 w 3795"/>
                  <a:gd name="T75" fmla="*/ 26 h 3795"/>
                  <a:gd name="T76" fmla="*/ 7 w 3795"/>
                  <a:gd name="T77" fmla="*/ 28 h 3795"/>
                  <a:gd name="T78" fmla="*/ 9 w 3795"/>
                  <a:gd name="T79" fmla="*/ 29 h 3795"/>
                  <a:gd name="T80" fmla="*/ 11 w 3795"/>
                  <a:gd name="T81" fmla="*/ 30 h 3795"/>
                  <a:gd name="T82" fmla="*/ 13 w 3795"/>
                  <a:gd name="T83" fmla="*/ 30 h 3795"/>
                  <a:gd name="T84" fmla="*/ 15 w 3795"/>
                  <a:gd name="T85" fmla="*/ 30 h 379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795"/>
                  <a:gd name="T130" fmla="*/ 0 h 3795"/>
                  <a:gd name="T131" fmla="*/ 3795 w 3795"/>
                  <a:gd name="T132" fmla="*/ 3795 h 379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795" h="3795">
                    <a:moveTo>
                      <a:pt x="1898" y="3795"/>
                    </a:moveTo>
                    <a:lnTo>
                      <a:pt x="1995" y="3793"/>
                    </a:lnTo>
                    <a:lnTo>
                      <a:pt x="2091" y="3786"/>
                    </a:lnTo>
                    <a:lnTo>
                      <a:pt x="2185" y="3774"/>
                    </a:lnTo>
                    <a:lnTo>
                      <a:pt x="2279" y="3757"/>
                    </a:lnTo>
                    <a:lnTo>
                      <a:pt x="2371" y="3735"/>
                    </a:lnTo>
                    <a:lnTo>
                      <a:pt x="2461" y="3710"/>
                    </a:lnTo>
                    <a:lnTo>
                      <a:pt x="2548" y="3680"/>
                    </a:lnTo>
                    <a:lnTo>
                      <a:pt x="2634" y="3646"/>
                    </a:lnTo>
                    <a:lnTo>
                      <a:pt x="2719" y="3608"/>
                    </a:lnTo>
                    <a:lnTo>
                      <a:pt x="2801" y="3565"/>
                    </a:lnTo>
                    <a:lnTo>
                      <a:pt x="2880" y="3520"/>
                    </a:lnTo>
                    <a:lnTo>
                      <a:pt x="2957" y="3471"/>
                    </a:lnTo>
                    <a:lnTo>
                      <a:pt x="3031" y="3417"/>
                    </a:lnTo>
                    <a:lnTo>
                      <a:pt x="3103" y="3362"/>
                    </a:lnTo>
                    <a:lnTo>
                      <a:pt x="3172" y="3302"/>
                    </a:lnTo>
                    <a:lnTo>
                      <a:pt x="3238" y="3238"/>
                    </a:lnTo>
                    <a:lnTo>
                      <a:pt x="3301" y="3173"/>
                    </a:lnTo>
                    <a:lnTo>
                      <a:pt x="3360" y="3103"/>
                    </a:lnTo>
                    <a:lnTo>
                      <a:pt x="3417" y="3032"/>
                    </a:lnTo>
                    <a:lnTo>
                      <a:pt x="3470" y="2957"/>
                    </a:lnTo>
                    <a:lnTo>
                      <a:pt x="3519" y="2881"/>
                    </a:lnTo>
                    <a:lnTo>
                      <a:pt x="3565" y="2801"/>
                    </a:lnTo>
                    <a:lnTo>
                      <a:pt x="3608" y="2720"/>
                    </a:lnTo>
                    <a:lnTo>
                      <a:pt x="3646" y="2636"/>
                    </a:lnTo>
                    <a:lnTo>
                      <a:pt x="3679" y="2550"/>
                    </a:lnTo>
                    <a:lnTo>
                      <a:pt x="3709" y="2461"/>
                    </a:lnTo>
                    <a:lnTo>
                      <a:pt x="3735" y="2371"/>
                    </a:lnTo>
                    <a:lnTo>
                      <a:pt x="3756" y="2279"/>
                    </a:lnTo>
                    <a:lnTo>
                      <a:pt x="3773" y="2187"/>
                    </a:lnTo>
                    <a:lnTo>
                      <a:pt x="3785" y="2092"/>
                    </a:lnTo>
                    <a:lnTo>
                      <a:pt x="3793" y="1995"/>
                    </a:lnTo>
                    <a:lnTo>
                      <a:pt x="3795" y="1898"/>
                    </a:lnTo>
                    <a:lnTo>
                      <a:pt x="3793" y="1801"/>
                    </a:lnTo>
                    <a:lnTo>
                      <a:pt x="3785" y="1705"/>
                    </a:lnTo>
                    <a:lnTo>
                      <a:pt x="3773" y="1610"/>
                    </a:lnTo>
                    <a:lnTo>
                      <a:pt x="3756" y="1516"/>
                    </a:lnTo>
                    <a:lnTo>
                      <a:pt x="3735" y="1425"/>
                    </a:lnTo>
                    <a:lnTo>
                      <a:pt x="3709" y="1334"/>
                    </a:lnTo>
                    <a:lnTo>
                      <a:pt x="3679" y="1247"/>
                    </a:lnTo>
                    <a:lnTo>
                      <a:pt x="3646" y="1161"/>
                    </a:lnTo>
                    <a:lnTo>
                      <a:pt x="3608" y="1076"/>
                    </a:lnTo>
                    <a:lnTo>
                      <a:pt x="3565" y="994"/>
                    </a:lnTo>
                    <a:lnTo>
                      <a:pt x="3519" y="916"/>
                    </a:lnTo>
                    <a:lnTo>
                      <a:pt x="3470" y="838"/>
                    </a:lnTo>
                    <a:lnTo>
                      <a:pt x="3417" y="764"/>
                    </a:lnTo>
                    <a:lnTo>
                      <a:pt x="3360" y="692"/>
                    </a:lnTo>
                    <a:lnTo>
                      <a:pt x="3301" y="624"/>
                    </a:lnTo>
                    <a:lnTo>
                      <a:pt x="3238" y="557"/>
                    </a:lnTo>
                    <a:lnTo>
                      <a:pt x="3172" y="494"/>
                    </a:lnTo>
                    <a:lnTo>
                      <a:pt x="3103" y="435"/>
                    </a:lnTo>
                    <a:lnTo>
                      <a:pt x="3031" y="378"/>
                    </a:lnTo>
                    <a:lnTo>
                      <a:pt x="2957" y="325"/>
                    </a:lnTo>
                    <a:lnTo>
                      <a:pt x="2880" y="276"/>
                    </a:lnTo>
                    <a:lnTo>
                      <a:pt x="2801" y="230"/>
                    </a:lnTo>
                    <a:lnTo>
                      <a:pt x="2719" y="188"/>
                    </a:lnTo>
                    <a:lnTo>
                      <a:pt x="2634" y="149"/>
                    </a:lnTo>
                    <a:lnTo>
                      <a:pt x="2548" y="116"/>
                    </a:lnTo>
                    <a:lnTo>
                      <a:pt x="2461" y="86"/>
                    </a:lnTo>
                    <a:lnTo>
                      <a:pt x="2371" y="60"/>
                    </a:lnTo>
                    <a:lnTo>
                      <a:pt x="2279" y="39"/>
                    </a:lnTo>
                    <a:lnTo>
                      <a:pt x="2185" y="22"/>
                    </a:lnTo>
                    <a:lnTo>
                      <a:pt x="2091" y="10"/>
                    </a:lnTo>
                    <a:lnTo>
                      <a:pt x="1995" y="2"/>
                    </a:lnTo>
                    <a:lnTo>
                      <a:pt x="1898" y="0"/>
                    </a:lnTo>
                    <a:lnTo>
                      <a:pt x="1801" y="2"/>
                    </a:lnTo>
                    <a:lnTo>
                      <a:pt x="1704" y="10"/>
                    </a:lnTo>
                    <a:lnTo>
                      <a:pt x="1609" y="22"/>
                    </a:lnTo>
                    <a:lnTo>
                      <a:pt x="1516" y="39"/>
                    </a:lnTo>
                    <a:lnTo>
                      <a:pt x="1425" y="60"/>
                    </a:lnTo>
                    <a:lnTo>
                      <a:pt x="1334" y="86"/>
                    </a:lnTo>
                    <a:lnTo>
                      <a:pt x="1246" y="116"/>
                    </a:lnTo>
                    <a:lnTo>
                      <a:pt x="1160" y="149"/>
                    </a:lnTo>
                    <a:lnTo>
                      <a:pt x="1076" y="188"/>
                    </a:lnTo>
                    <a:lnTo>
                      <a:pt x="994" y="230"/>
                    </a:lnTo>
                    <a:lnTo>
                      <a:pt x="915" y="276"/>
                    </a:lnTo>
                    <a:lnTo>
                      <a:pt x="838" y="325"/>
                    </a:lnTo>
                    <a:lnTo>
                      <a:pt x="763" y="378"/>
                    </a:lnTo>
                    <a:lnTo>
                      <a:pt x="692" y="435"/>
                    </a:lnTo>
                    <a:lnTo>
                      <a:pt x="623" y="494"/>
                    </a:lnTo>
                    <a:lnTo>
                      <a:pt x="557" y="557"/>
                    </a:lnTo>
                    <a:lnTo>
                      <a:pt x="494" y="624"/>
                    </a:lnTo>
                    <a:lnTo>
                      <a:pt x="434" y="692"/>
                    </a:lnTo>
                    <a:lnTo>
                      <a:pt x="378" y="764"/>
                    </a:lnTo>
                    <a:lnTo>
                      <a:pt x="325" y="838"/>
                    </a:lnTo>
                    <a:lnTo>
                      <a:pt x="276" y="916"/>
                    </a:lnTo>
                    <a:lnTo>
                      <a:pt x="230" y="994"/>
                    </a:lnTo>
                    <a:lnTo>
                      <a:pt x="188" y="1076"/>
                    </a:lnTo>
                    <a:lnTo>
                      <a:pt x="150" y="1161"/>
                    </a:lnTo>
                    <a:lnTo>
                      <a:pt x="116" y="1247"/>
                    </a:lnTo>
                    <a:lnTo>
                      <a:pt x="85" y="1334"/>
                    </a:lnTo>
                    <a:lnTo>
                      <a:pt x="60" y="1425"/>
                    </a:lnTo>
                    <a:lnTo>
                      <a:pt x="38" y="1516"/>
                    </a:lnTo>
                    <a:lnTo>
                      <a:pt x="22" y="1610"/>
                    </a:lnTo>
                    <a:lnTo>
                      <a:pt x="10" y="1705"/>
                    </a:lnTo>
                    <a:lnTo>
                      <a:pt x="2" y="1801"/>
                    </a:lnTo>
                    <a:lnTo>
                      <a:pt x="0" y="1898"/>
                    </a:lnTo>
                    <a:lnTo>
                      <a:pt x="2" y="1995"/>
                    </a:lnTo>
                    <a:lnTo>
                      <a:pt x="10" y="2092"/>
                    </a:lnTo>
                    <a:lnTo>
                      <a:pt x="22" y="2187"/>
                    </a:lnTo>
                    <a:lnTo>
                      <a:pt x="38" y="2279"/>
                    </a:lnTo>
                    <a:lnTo>
                      <a:pt x="60" y="2371"/>
                    </a:lnTo>
                    <a:lnTo>
                      <a:pt x="85" y="2461"/>
                    </a:lnTo>
                    <a:lnTo>
                      <a:pt x="116" y="2550"/>
                    </a:lnTo>
                    <a:lnTo>
                      <a:pt x="150" y="2636"/>
                    </a:lnTo>
                    <a:lnTo>
                      <a:pt x="188" y="2720"/>
                    </a:lnTo>
                    <a:lnTo>
                      <a:pt x="230" y="2801"/>
                    </a:lnTo>
                    <a:lnTo>
                      <a:pt x="276" y="2881"/>
                    </a:lnTo>
                    <a:lnTo>
                      <a:pt x="325" y="2957"/>
                    </a:lnTo>
                    <a:lnTo>
                      <a:pt x="378" y="3032"/>
                    </a:lnTo>
                    <a:lnTo>
                      <a:pt x="434" y="3103"/>
                    </a:lnTo>
                    <a:lnTo>
                      <a:pt x="494" y="3173"/>
                    </a:lnTo>
                    <a:lnTo>
                      <a:pt x="557" y="3238"/>
                    </a:lnTo>
                    <a:lnTo>
                      <a:pt x="623" y="3302"/>
                    </a:lnTo>
                    <a:lnTo>
                      <a:pt x="692" y="3362"/>
                    </a:lnTo>
                    <a:lnTo>
                      <a:pt x="763" y="3417"/>
                    </a:lnTo>
                    <a:lnTo>
                      <a:pt x="838" y="3471"/>
                    </a:lnTo>
                    <a:lnTo>
                      <a:pt x="915" y="3520"/>
                    </a:lnTo>
                    <a:lnTo>
                      <a:pt x="994" y="3565"/>
                    </a:lnTo>
                    <a:lnTo>
                      <a:pt x="1076" y="3608"/>
                    </a:lnTo>
                    <a:lnTo>
                      <a:pt x="1160" y="3646"/>
                    </a:lnTo>
                    <a:lnTo>
                      <a:pt x="1246" y="3680"/>
                    </a:lnTo>
                    <a:lnTo>
                      <a:pt x="1334" y="3710"/>
                    </a:lnTo>
                    <a:lnTo>
                      <a:pt x="1425" y="3735"/>
                    </a:lnTo>
                    <a:lnTo>
                      <a:pt x="1516" y="3757"/>
                    </a:lnTo>
                    <a:lnTo>
                      <a:pt x="1609" y="3774"/>
                    </a:lnTo>
                    <a:lnTo>
                      <a:pt x="1704" y="3786"/>
                    </a:lnTo>
                    <a:lnTo>
                      <a:pt x="1801" y="3793"/>
                    </a:lnTo>
                    <a:lnTo>
                      <a:pt x="1898" y="3795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8182" name="Text Box 58"/>
              <p:cNvSpPr txBox="1">
                <a:spLocks noChangeArrowheads="1"/>
              </p:cNvSpPr>
              <p:nvPr/>
            </p:nvSpPr>
            <p:spPr bwMode="auto">
              <a:xfrm>
                <a:off x="336" y="2976"/>
                <a:ext cx="895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200" b="1">
                    <a:solidFill>
                      <a:schemeClr val="bg1"/>
                    </a:solidFill>
                  </a:rPr>
                  <a:t>Process Improvement</a:t>
                </a:r>
              </a:p>
            </p:txBody>
          </p:sp>
        </p:grpSp>
        <p:grpSp>
          <p:nvGrpSpPr>
            <p:cNvPr id="48183" name="Group 55"/>
            <p:cNvGrpSpPr>
              <a:grpSpLocks/>
            </p:cNvGrpSpPr>
            <p:nvPr/>
          </p:nvGrpSpPr>
          <p:grpSpPr bwMode="auto">
            <a:xfrm>
              <a:off x="1427" y="2793"/>
              <a:ext cx="781" cy="718"/>
              <a:chOff x="1427" y="2793"/>
              <a:chExt cx="781" cy="718"/>
            </a:xfrm>
          </p:grpSpPr>
          <p:sp>
            <p:nvSpPr>
              <p:cNvPr id="48184" name="Freeform 34"/>
              <p:cNvSpPr>
                <a:spLocks/>
              </p:cNvSpPr>
              <p:nvPr/>
            </p:nvSpPr>
            <p:spPr bwMode="auto">
              <a:xfrm>
                <a:off x="1458" y="2793"/>
                <a:ext cx="726" cy="718"/>
              </a:xfrm>
              <a:custGeom>
                <a:avLst/>
                <a:gdLst>
                  <a:gd name="T0" fmla="*/ 17 w 3795"/>
                  <a:gd name="T1" fmla="*/ 30 h 3795"/>
                  <a:gd name="T2" fmla="*/ 19 w 3795"/>
                  <a:gd name="T3" fmla="*/ 30 h 3795"/>
                  <a:gd name="T4" fmla="*/ 21 w 3795"/>
                  <a:gd name="T5" fmla="*/ 29 h 3795"/>
                  <a:gd name="T6" fmla="*/ 23 w 3795"/>
                  <a:gd name="T7" fmla="*/ 28 h 3795"/>
                  <a:gd name="T8" fmla="*/ 25 w 3795"/>
                  <a:gd name="T9" fmla="*/ 27 h 3795"/>
                  <a:gd name="T10" fmla="*/ 26 w 3795"/>
                  <a:gd name="T11" fmla="*/ 25 h 3795"/>
                  <a:gd name="T12" fmla="*/ 28 w 3795"/>
                  <a:gd name="T13" fmla="*/ 24 h 3795"/>
                  <a:gd name="T14" fmla="*/ 29 w 3795"/>
                  <a:gd name="T15" fmla="*/ 22 h 3795"/>
                  <a:gd name="T16" fmla="*/ 30 w 3795"/>
                  <a:gd name="T17" fmla="*/ 20 h 3795"/>
                  <a:gd name="T18" fmla="*/ 30 w 3795"/>
                  <a:gd name="T19" fmla="*/ 17 h 3795"/>
                  <a:gd name="T20" fmla="*/ 30 w 3795"/>
                  <a:gd name="T21" fmla="*/ 15 h 3795"/>
                  <a:gd name="T22" fmla="*/ 30 w 3795"/>
                  <a:gd name="T23" fmla="*/ 13 h 3795"/>
                  <a:gd name="T24" fmla="*/ 30 w 3795"/>
                  <a:gd name="T25" fmla="*/ 11 h 3795"/>
                  <a:gd name="T26" fmla="*/ 29 w 3795"/>
                  <a:gd name="T27" fmla="*/ 9 h 3795"/>
                  <a:gd name="T28" fmla="*/ 28 w 3795"/>
                  <a:gd name="T29" fmla="*/ 7 h 3795"/>
                  <a:gd name="T30" fmla="*/ 26 w 3795"/>
                  <a:gd name="T31" fmla="*/ 5 h 3795"/>
                  <a:gd name="T32" fmla="*/ 25 w 3795"/>
                  <a:gd name="T33" fmla="*/ 3 h 3795"/>
                  <a:gd name="T34" fmla="*/ 23 w 3795"/>
                  <a:gd name="T35" fmla="*/ 2 h 3795"/>
                  <a:gd name="T36" fmla="*/ 21 w 3795"/>
                  <a:gd name="T37" fmla="*/ 1 h 3795"/>
                  <a:gd name="T38" fmla="*/ 19 w 3795"/>
                  <a:gd name="T39" fmla="*/ 0 h 3795"/>
                  <a:gd name="T40" fmla="*/ 17 w 3795"/>
                  <a:gd name="T41" fmla="*/ 0 h 3795"/>
                  <a:gd name="T42" fmla="*/ 14 w 3795"/>
                  <a:gd name="T43" fmla="*/ 0 h 3795"/>
                  <a:gd name="T44" fmla="*/ 12 w 3795"/>
                  <a:gd name="T45" fmla="*/ 0 h 3795"/>
                  <a:gd name="T46" fmla="*/ 10 w 3795"/>
                  <a:gd name="T47" fmla="*/ 1 h 3795"/>
                  <a:gd name="T48" fmla="*/ 8 w 3795"/>
                  <a:gd name="T49" fmla="*/ 2 h 3795"/>
                  <a:gd name="T50" fmla="*/ 6 w 3795"/>
                  <a:gd name="T51" fmla="*/ 3 h 3795"/>
                  <a:gd name="T52" fmla="*/ 4 w 3795"/>
                  <a:gd name="T53" fmla="*/ 4 h 3795"/>
                  <a:gd name="T54" fmla="*/ 3 w 3795"/>
                  <a:gd name="T55" fmla="*/ 6 h 3795"/>
                  <a:gd name="T56" fmla="*/ 2 w 3795"/>
                  <a:gd name="T57" fmla="*/ 8 h 3795"/>
                  <a:gd name="T58" fmla="*/ 1 w 3795"/>
                  <a:gd name="T59" fmla="*/ 10 h 3795"/>
                  <a:gd name="T60" fmla="*/ 0 w 3795"/>
                  <a:gd name="T61" fmla="*/ 12 h 3795"/>
                  <a:gd name="T62" fmla="*/ 0 w 3795"/>
                  <a:gd name="T63" fmla="*/ 14 h 3795"/>
                  <a:gd name="T64" fmla="*/ 0 w 3795"/>
                  <a:gd name="T65" fmla="*/ 17 h 3795"/>
                  <a:gd name="T66" fmla="*/ 0 w 3795"/>
                  <a:gd name="T67" fmla="*/ 19 h 3795"/>
                  <a:gd name="T68" fmla="*/ 1 w 3795"/>
                  <a:gd name="T69" fmla="*/ 21 h 3795"/>
                  <a:gd name="T70" fmla="*/ 2 w 3795"/>
                  <a:gd name="T71" fmla="*/ 23 h 3795"/>
                  <a:gd name="T72" fmla="*/ 3 w 3795"/>
                  <a:gd name="T73" fmla="*/ 25 h 3795"/>
                  <a:gd name="T74" fmla="*/ 5 w 3795"/>
                  <a:gd name="T75" fmla="*/ 26 h 3795"/>
                  <a:gd name="T76" fmla="*/ 7 w 3795"/>
                  <a:gd name="T77" fmla="*/ 28 h 3795"/>
                  <a:gd name="T78" fmla="*/ 9 w 3795"/>
                  <a:gd name="T79" fmla="*/ 29 h 3795"/>
                  <a:gd name="T80" fmla="*/ 11 w 3795"/>
                  <a:gd name="T81" fmla="*/ 30 h 3795"/>
                  <a:gd name="T82" fmla="*/ 13 w 3795"/>
                  <a:gd name="T83" fmla="*/ 30 h 3795"/>
                  <a:gd name="T84" fmla="*/ 15 w 3795"/>
                  <a:gd name="T85" fmla="*/ 30 h 379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795"/>
                  <a:gd name="T130" fmla="*/ 0 h 3795"/>
                  <a:gd name="T131" fmla="*/ 3795 w 3795"/>
                  <a:gd name="T132" fmla="*/ 3795 h 379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795" h="3795">
                    <a:moveTo>
                      <a:pt x="1897" y="3795"/>
                    </a:moveTo>
                    <a:lnTo>
                      <a:pt x="1994" y="3793"/>
                    </a:lnTo>
                    <a:lnTo>
                      <a:pt x="2090" y="3786"/>
                    </a:lnTo>
                    <a:lnTo>
                      <a:pt x="2185" y="3774"/>
                    </a:lnTo>
                    <a:lnTo>
                      <a:pt x="2279" y="3757"/>
                    </a:lnTo>
                    <a:lnTo>
                      <a:pt x="2370" y="3735"/>
                    </a:lnTo>
                    <a:lnTo>
                      <a:pt x="2460" y="3710"/>
                    </a:lnTo>
                    <a:lnTo>
                      <a:pt x="2548" y="3680"/>
                    </a:lnTo>
                    <a:lnTo>
                      <a:pt x="2634" y="3646"/>
                    </a:lnTo>
                    <a:lnTo>
                      <a:pt x="2718" y="3608"/>
                    </a:lnTo>
                    <a:lnTo>
                      <a:pt x="2800" y="3565"/>
                    </a:lnTo>
                    <a:lnTo>
                      <a:pt x="2879" y="3520"/>
                    </a:lnTo>
                    <a:lnTo>
                      <a:pt x="2956" y="3471"/>
                    </a:lnTo>
                    <a:lnTo>
                      <a:pt x="3031" y="3417"/>
                    </a:lnTo>
                    <a:lnTo>
                      <a:pt x="3103" y="3362"/>
                    </a:lnTo>
                    <a:lnTo>
                      <a:pt x="3171" y="3302"/>
                    </a:lnTo>
                    <a:lnTo>
                      <a:pt x="3238" y="3238"/>
                    </a:lnTo>
                    <a:lnTo>
                      <a:pt x="3300" y="3173"/>
                    </a:lnTo>
                    <a:lnTo>
                      <a:pt x="3360" y="3103"/>
                    </a:lnTo>
                    <a:lnTo>
                      <a:pt x="3416" y="3032"/>
                    </a:lnTo>
                    <a:lnTo>
                      <a:pt x="3470" y="2957"/>
                    </a:lnTo>
                    <a:lnTo>
                      <a:pt x="3519" y="2881"/>
                    </a:lnTo>
                    <a:lnTo>
                      <a:pt x="3565" y="2801"/>
                    </a:lnTo>
                    <a:lnTo>
                      <a:pt x="3606" y="2720"/>
                    </a:lnTo>
                    <a:lnTo>
                      <a:pt x="3644" y="2636"/>
                    </a:lnTo>
                    <a:lnTo>
                      <a:pt x="3679" y="2550"/>
                    </a:lnTo>
                    <a:lnTo>
                      <a:pt x="3708" y="2461"/>
                    </a:lnTo>
                    <a:lnTo>
                      <a:pt x="3735" y="2371"/>
                    </a:lnTo>
                    <a:lnTo>
                      <a:pt x="3755" y="2279"/>
                    </a:lnTo>
                    <a:lnTo>
                      <a:pt x="3772" y="2187"/>
                    </a:lnTo>
                    <a:lnTo>
                      <a:pt x="3785" y="2092"/>
                    </a:lnTo>
                    <a:lnTo>
                      <a:pt x="3791" y="1995"/>
                    </a:lnTo>
                    <a:lnTo>
                      <a:pt x="3795" y="1898"/>
                    </a:lnTo>
                    <a:lnTo>
                      <a:pt x="3791" y="1801"/>
                    </a:lnTo>
                    <a:lnTo>
                      <a:pt x="3785" y="1705"/>
                    </a:lnTo>
                    <a:lnTo>
                      <a:pt x="3772" y="1610"/>
                    </a:lnTo>
                    <a:lnTo>
                      <a:pt x="3755" y="1516"/>
                    </a:lnTo>
                    <a:lnTo>
                      <a:pt x="3735" y="1425"/>
                    </a:lnTo>
                    <a:lnTo>
                      <a:pt x="3708" y="1334"/>
                    </a:lnTo>
                    <a:lnTo>
                      <a:pt x="3679" y="1247"/>
                    </a:lnTo>
                    <a:lnTo>
                      <a:pt x="3644" y="1161"/>
                    </a:lnTo>
                    <a:lnTo>
                      <a:pt x="3606" y="1076"/>
                    </a:lnTo>
                    <a:lnTo>
                      <a:pt x="3565" y="994"/>
                    </a:lnTo>
                    <a:lnTo>
                      <a:pt x="3519" y="916"/>
                    </a:lnTo>
                    <a:lnTo>
                      <a:pt x="3470" y="838"/>
                    </a:lnTo>
                    <a:lnTo>
                      <a:pt x="3416" y="764"/>
                    </a:lnTo>
                    <a:lnTo>
                      <a:pt x="3360" y="692"/>
                    </a:lnTo>
                    <a:lnTo>
                      <a:pt x="3300" y="624"/>
                    </a:lnTo>
                    <a:lnTo>
                      <a:pt x="3238" y="557"/>
                    </a:lnTo>
                    <a:lnTo>
                      <a:pt x="3171" y="494"/>
                    </a:lnTo>
                    <a:lnTo>
                      <a:pt x="3103" y="435"/>
                    </a:lnTo>
                    <a:lnTo>
                      <a:pt x="3031" y="378"/>
                    </a:lnTo>
                    <a:lnTo>
                      <a:pt x="2956" y="325"/>
                    </a:lnTo>
                    <a:lnTo>
                      <a:pt x="2879" y="276"/>
                    </a:lnTo>
                    <a:lnTo>
                      <a:pt x="2800" y="230"/>
                    </a:lnTo>
                    <a:lnTo>
                      <a:pt x="2718" y="188"/>
                    </a:lnTo>
                    <a:lnTo>
                      <a:pt x="2634" y="149"/>
                    </a:lnTo>
                    <a:lnTo>
                      <a:pt x="2548" y="116"/>
                    </a:lnTo>
                    <a:lnTo>
                      <a:pt x="2460" y="86"/>
                    </a:lnTo>
                    <a:lnTo>
                      <a:pt x="2370" y="60"/>
                    </a:lnTo>
                    <a:lnTo>
                      <a:pt x="2279" y="39"/>
                    </a:lnTo>
                    <a:lnTo>
                      <a:pt x="2185" y="22"/>
                    </a:lnTo>
                    <a:lnTo>
                      <a:pt x="2090" y="10"/>
                    </a:lnTo>
                    <a:lnTo>
                      <a:pt x="1994" y="2"/>
                    </a:lnTo>
                    <a:lnTo>
                      <a:pt x="1897" y="0"/>
                    </a:lnTo>
                    <a:lnTo>
                      <a:pt x="1799" y="2"/>
                    </a:lnTo>
                    <a:lnTo>
                      <a:pt x="1703" y="10"/>
                    </a:lnTo>
                    <a:lnTo>
                      <a:pt x="1608" y="22"/>
                    </a:lnTo>
                    <a:lnTo>
                      <a:pt x="1516" y="39"/>
                    </a:lnTo>
                    <a:lnTo>
                      <a:pt x="1423" y="60"/>
                    </a:lnTo>
                    <a:lnTo>
                      <a:pt x="1334" y="86"/>
                    </a:lnTo>
                    <a:lnTo>
                      <a:pt x="1245" y="116"/>
                    </a:lnTo>
                    <a:lnTo>
                      <a:pt x="1159" y="149"/>
                    </a:lnTo>
                    <a:lnTo>
                      <a:pt x="1075" y="188"/>
                    </a:lnTo>
                    <a:lnTo>
                      <a:pt x="994" y="230"/>
                    </a:lnTo>
                    <a:lnTo>
                      <a:pt x="914" y="276"/>
                    </a:lnTo>
                    <a:lnTo>
                      <a:pt x="837" y="325"/>
                    </a:lnTo>
                    <a:lnTo>
                      <a:pt x="763" y="378"/>
                    </a:lnTo>
                    <a:lnTo>
                      <a:pt x="691" y="435"/>
                    </a:lnTo>
                    <a:lnTo>
                      <a:pt x="622" y="494"/>
                    </a:lnTo>
                    <a:lnTo>
                      <a:pt x="557" y="557"/>
                    </a:lnTo>
                    <a:lnTo>
                      <a:pt x="494" y="624"/>
                    </a:lnTo>
                    <a:lnTo>
                      <a:pt x="434" y="692"/>
                    </a:lnTo>
                    <a:lnTo>
                      <a:pt x="377" y="764"/>
                    </a:lnTo>
                    <a:lnTo>
                      <a:pt x="325" y="838"/>
                    </a:lnTo>
                    <a:lnTo>
                      <a:pt x="274" y="916"/>
                    </a:lnTo>
                    <a:lnTo>
                      <a:pt x="229" y="994"/>
                    </a:lnTo>
                    <a:lnTo>
                      <a:pt x="187" y="1076"/>
                    </a:lnTo>
                    <a:lnTo>
                      <a:pt x="149" y="1161"/>
                    </a:lnTo>
                    <a:lnTo>
                      <a:pt x="115" y="1247"/>
                    </a:lnTo>
                    <a:lnTo>
                      <a:pt x="85" y="1334"/>
                    </a:lnTo>
                    <a:lnTo>
                      <a:pt x="60" y="1425"/>
                    </a:lnTo>
                    <a:lnTo>
                      <a:pt x="38" y="1516"/>
                    </a:lnTo>
                    <a:lnTo>
                      <a:pt x="22" y="1610"/>
                    </a:lnTo>
                    <a:lnTo>
                      <a:pt x="10" y="1705"/>
                    </a:lnTo>
                    <a:lnTo>
                      <a:pt x="2" y="1801"/>
                    </a:lnTo>
                    <a:lnTo>
                      <a:pt x="0" y="1898"/>
                    </a:lnTo>
                    <a:lnTo>
                      <a:pt x="2" y="1995"/>
                    </a:lnTo>
                    <a:lnTo>
                      <a:pt x="10" y="2092"/>
                    </a:lnTo>
                    <a:lnTo>
                      <a:pt x="22" y="2187"/>
                    </a:lnTo>
                    <a:lnTo>
                      <a:pt x="38" y="2279"/>
                    </a:lnTo>
                    <a:lnTo>
                      <a:pt x="60" y="2371"/>
                    </a:lnTo>
                    <a:lnTo>
                      <a:pt x="85" y="2461"/>
                    </a:lnTo>
                    <a:lnTo>
                      <a:pt x="115" y="2550"/>
                    </a:lnTo>
                    <a:lnTo>
                      <a:pt x="149" y="2636"/>
                    </a:lnTo>
                    <a:lnTo>
                      <a:pt x="187" y="2720"/>
                    </a:lnTo>
                    <a:lnTo>
                      <a:pt x="229" y="2801"/>
                    </a:lnTo>
                    <a:lnTo>
                      <a:pt x="274" y="2881"/>
                    </a:lnTo>
                    <a:lnTo>
                      <a:pt x="325" y="2957"/>
                    </a:lnTo>
                    <a:lnTo>
                      <a:pt x="377" y="3032"/>
                    </a:lnTo>
                    <a:lnTo>
                      <a:pt x="434" y="3103"/>
                    </a:lnTo>
                    <a:lnTo>
                      <a:pt x="494" y="3173"/>
                    </a:lnTo>
                    <a:lnTo>
                      <a:pt x="557" y="3238"/>
                    </a:lnTo>
                    <a:lnTo>
                      <a:pt x="622" y="3302"/>
                    </a:lnTo>
                    <a:lnTo>
                      <a:pt x="691" y="3362"/>
                    </a:lnTo>
                    <a:lnTo>
                      <a:pt x="763" y="3417"/>
                    </a:lnTo>
                    <a:lnTo>
                      <a:pt x="837" y="3471"/>
                    </a:lnTo>
                    <a:lnTo>
                      <a:pt x="914" y="3520"/>
                    </a:lnTo>
                    <a:lnTo>
                      <a:pt x="994" y="3565"/>
                    </a:lnTo>
                    <a:lnTo>
                      <a:pt x="1075" y="3608"/>
                    </a:lnTo>
                    <a:lnTo>
                      <a:pt x="1159" y="3646"/>
                    </a:lnTo>
                    <a:lnTo>
                      <a:pt x="1245" y="3680"/>
                    </a:lnTo>
                    <a:lnTo>
                      <a:pt x="1334" y="3710"/>
                    </a:lnTo>
                    <a:lnTo>
                      <a:pt x="1423" y="3735"/>
                    </a:lnTo>
                    <a:lnTo>
                      <a:pt x="1516" y="3757"/>
                    </a:lnTo>
                    <a:lnTo>
                      <a:pt x="1608" y="3774"/>
                    </a:lnTo>
                    <a:lnTo>
                      <a:pt x="1703" y="3786"/>
                    </a:lnTo>
                    <a:lnTo>
                      <a:pt x="1799" y="3793"/>
                    </a:lnTo>
                    <a:lnTo>
                      <a:pt x="1897" y="3795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8185" name="Text Box 61"/>
              <p:cNvSpPr txBox="1">
                <a:spLocks noChangeArrowheads="1"/>
              </p:cNvSpPr>
              <p:nvPr/>
            </p:nvSpPr>
            <p:spPr bwMode="auto">
              <a:xfrm>
                <a:off x="1427" y="2976"/>
                <a:ext cx="781" cy="2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200" b="1">
                    <a:solidFill>
                      <a:schemeClr val="bg1"/>
                    </a:solidFill>
                  </a:rPr>
                  <a:t>Customer Service</a:t>
                </a:r>
              </a:p>
            </p:txBody>
          </p:sp>
        </p:grpSp>
        <p:grpSp>
          <p:nvGrpSpPr>
            <p:cNvPr id="48186" name="Group 58"/>
            <p:cNvGrpSpPr>
              <a:grpSpLocks/>
            </p:cNvGrpSpPr>
            <p:nvPr/>
          </p:nvGrpSpPr>
          <p:grpSpPr bwMode="auto">
            <a:xfrm>
              <a:off x="2448" y="2834"/>
              <a:ext cx="781" cy="718"/>
              <a:chOff x="2448" y="2834"/>
              <a:chExt cx="781" cy="718"/>
            </a:xfrm>
          </p:grpSpPr>
          <p:sp>
            <p:nvSpPr>
              <p:cNvPr id="48187" name="Freeform 63"/>
              <p:cNvSpPr>
                <a:spLocks/>
              </p:cNvSpPr>
              <p:nvPr/>
            </p:nvSpPr>
            <p:spPr bwMode="auto">
              <a:xfrm>
                <a:off x="2460" y="2834"/>
                <a:ext cx="727" cy="718"/>
              </a:xfrm>
              <a:custGeom>
                <a:avLst/>
                <a:gdLst>
                  <a:gd name="T0" fmla="*/ 17 w 3795"/>
                  <a:gd name="T1" fmla="*/ 30 h 3795"/>
                  <a:gd name="T2" fmla="*/ 19 w 3795"/>
                  <a:gd name="T3" fmla="*/ 30 h 3795"/>
                  <a:gd name="T4" fmla="*/ 21 w 3795"/>
                  <a:gd name="T5" fmla="*/ 29 h 3795"/>
                  <a:gd name="T6" fmla="*/ 23 w 3795"/>
                  <a:gd name="T7" fmla="*/ 28 h 3795"/>
                  <a:gd name="T8" fmla="*/ 25 w 3795"/>
                  <a:gd name="T9" fmla="*/ 27 h 3795"/>
                  <a:gd name="T10" fmla="*/ 26 w 3795"/>
                  <a:gd name="T11" fmla="*/ 25 h 3795"/>
                  <a:gd name="T12" fmla="*/ 28 w 3795"/>
                  <a:gd name="T13" fmla="*/ 24 h 3795"/>
                  <a:gd name="T14" fmla="*/ 29 w 3795"/>
                  <a:gd name="T15" fmla="*/ 22 h 3795"/>
                  <a:gd name="T16" fmla="*/ 30 w 3795"/>
                  <a:gd name="T17" fmla="*/ 20 h 3795"/>
                  <a:gd name="T18" fmla="*/ 30 w 3795"/>
                  <a:gd name="T19" fmla="*/ 17 h 3795"/>
                  <a:gd name="T20" fmla="*/ 30 w 3795"/>
                  <a:gd name="T21" fmla="*/ 15 h 3795"/>
                  <a:gd name="T22" fmla="*/ 30 w 3795"/>
                  <a:gd name="T23" fmla="*/ 13 h 3795"/>
                  <a:gd name="T24" fmla="*/ 30 w 3795"/>
                  <a:gd name="T25" fmla="*/ 11 h 3795"/>
                  <a:gd name="T26" fmla="*/ 29 w 3795"/>
                  <a:gd name="T27" fmla="*/ 9 h 3795"/>
                  <a:gd name="T28" fmla="*/ 28 w 3795"/>
                  <a:gd name="T29" fmla="*/ 7 h 3795"/>
                  <a:gd name="T30" fmla="*/ 26 w 3795"/>
                  <a:gd name="T31" fmla="*/ 5 h 3795"/>
                  <a:gd name="T32" fmla="*/ 25 w 3795"/>
                  <a:gd name="T33" fmla="*/ 3 h 3795"/>
                  <a:gd name="T34" fmla="*/ 23 w 3795"/>
                  <a:gd name="T35" fmla="*/ 2 h 3795"/>
                  <a:gd name="T36" fmla="*/ 21 w 3795"/>
                  <a:gd name="T37" fmla="*/ 1 h 3795"/>
                  <a:gd name="T38" fmla="*/ 19 w 3795"/>
                  <a:gd name="T39" fmla="*/ 0 h 3795"/>
                  <a:gd name="T40" fmla="*/ 17 w 3795"/>
                  <a:gd name="T41" fmla="*/ 0 h 3795"/>
                  <a:gd name="T42" fmla="*/ 14 w 3795"/>
                  <a:gd name="T43" fmla="*/ 0 h 3795"/>
                  <a:gd name="T44" fmla="*/ 12 w 3795"/>
                  <a:gd name="T45" fmla="*/ 0 h 3795"/>
                  <a:gd name="T46" fmla="*/ 10 w 3795"/>
                  <a:gd name="T47" fmla="*/ 1 h 3795"/>
                  <a:gd name="T48" fmla="*/ 8 w 3795"/>
                  <a:gd name="T49" fmla="*/ 2 h 3795"/>
                  <a:gd name="T50" fmla="*/ 6 w 3795"/>
                  <a:gd name="T51" fmla="*/ 3 h 3795"/>
                  <a:gd name="T52" fmla="*/ 4 w 3795"/>
                  <a:gd name="T53" fmla="*/ 4 h 3795"/>
                  <a:gd name="T54" fmla="*/ 3 w 3795"/>
                  <a:gd name="T55" fmla="*/ 6 h 3795"/>
                  <a:gd name="T56" fmla="*/ 2 w 3795"/>
                  <a:gd name="T57" fmla="*/ 8 h 3795"/>
                  <a:gd name="T58" fmla="*/ 1 w 3795"/>
                  <a:gd name="T59" fmla="*/ 10 h 3795"/>
                  <a:gd name="T60" fmla="*/ 0 w 3795"/>
                  <a:gd name="T61" fmla="*/ 12 h 3795"/>
                  <a:gd name="T62" fmla="*/ 0 w 3795"/>
                  <a:gd name="T63" fmla="*/ 14 h 3795"/>
                  <a:gd name="T64" fmla="*/ 0 w 3795"/>
                  <a:gd name="T65" fmla="*/ 17 h 3795"/>
                  <a:gd name="T66" fmla="*/ 0 w 3795"/>
                  <a:gd name="T67" fmla="*/ 19 h 3795"/>
                  <a:gd name="T68" fmla="*/ 1 w 3795"/>
                  <a:gd name="T69" fmla="*/ 21 h 3795"/>
                  <a:gd name="T70" fmla="*/ 2 w 3795"/>
                  <a:gd name="T71" fmla="*/ 23 h 3795"/>
                  <a:gd name="T72" fmla="*/ 3 w 3795"/>
                  <a:gd name="T73" fmla="*/ 25 h 3795"/>
                  <a:gd name="T74" fmla="*/ 5 w 3795"/>
                  <a:gd name="T75" fmla="*/ 26 h 3795"/>
                  <a:gd name="T76" fmla="*/ 7 w 3795"/>
                  <a:gd name="T77" fmla="*/ 28 h 3795"/>
                  <a:gd name="T78" fmla="*/ 9 w 3795"/>
                  <a:gd name="T79" fmla="*/ 29 h 3795"/>
                  <a:gd name="T80" fmla="*/ 11 w 3795"/>
                  <a:gd name="T81" fmla="*/ 30 h 3795"/>
                  <a:gd name="T82" fmla="*/ 13 w 3795"/>
                  <a:gd name="T83" fmla="*/ 30 h 3795"/>
                  <a:gd name="T84" fmla="*/ 15 w 3795"/>
                  <a:gd name="T85" fmla="*/ 30 h 379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795"/>
                  <a:gd name="T130" fmla="*/ 0 h 3795"/>
                  <a:gd name="T131" fmla="*/ 3795 w 3795"/>
                  <a:gd name="T132" fmla="*/ 3795 h 379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795" h="3795">
                    <a:moveTo>
                      <a:pt x="1897" y="3795"/>
                    </a:moveTo>
                    <a:lnTo>
                      <a:pt x="1995" y="3793"/>
                    </a:lnTo>
                    <a:lnTo>
                      <a:pt x="2091" y="3786"/>
                    </a:lnTo>
                    <a:lnTo>
                      <a:pt x="2186" y="3774"/>
                    </a:lnTo>
                    <a:lnTo>
                      <a:pt x="2279" y="3757"/>
                    </a:lnTo>
                    <a:lnTo>
                      <a:pt x="2371" y="3735"/>
                    </a:lnTo>
                    <a:lnTo>
                      <a:pt x="2461" y="3710"/>
                    </a:lnTo>
                    <a:lnTo>
                      <a:pt x="2549" y="3680"/>
                    </a:lnTo>
                    <a:lnTo>
                      <a:pt x="2635" y="3646"/>
                    </a:lnTo>
                    <a:lnTo>
                      <a:pt x="2719" y="3608"/>
                    </a:lnTo>
                    <a:lnTo>
                      <a:pt x="2801" y="3565"/>
                    </a:lnTo>
                    <a:lnTo>
                      <a:pt x="2880" y="3520"/>
                    </a:lnTo>
                    <a:lnTo>
                      <a:pt x="2958" y="3471"/>
                    </a:lnTo>
                    <a:lnTo>
                      <a:pt x="3032" y="3417"/>
                    </a:lnTo>
                    <a:lnTo>
                      <a:pt x="3104" y="3362"/>
                    </a:lnTo>
                    <a:lnTo>
                      <a:pt x="3172" y="3302"/>
                    </a:lnTo>
                    <a:lnTo>
                      <a:pt x="3238" y="3238"/>
                    </a:lnTo>
                    <a:lnTo>
                      <a:pt x="3301" y="3173"/>
                    </a:lnTo>
                    <a:lnTo>
                      <a:pt x="3361" y="3103"/>
                    </a:lnTo>
                    <a:lnTo>
                      <a:pt x="3418" y="3032"/>
                    </a:lnTo>
                    <a:lnTo>
                      <a:pt x="3470" y="2957"/>
                    </a:lnTo>
                    <a:lnTo>
                      <a:pt x="3520" y="2881"/>
                    </a:lnTo>
                    <a:lnTo>
                      <a:pt x="3566" y="2801"/>
                    </a:lnTo>
                    <a:lnTo>
                      <a:pt x="3607" y="2720"/>
                    </a:lnTo>
                    <a:lnTo>
                      <a:pt x="3645" y="2636"/>
                    </a:lnTo>
                    <a:lnTo>
                      <a:pt x="3679" y="2550"/>
                    </a:lnTo>
                    <a:lnTo>
                      <a:pt x="3710" y="2461"/>
                    </a:lnTo>
                    <a:lnTo>
                      <a:pt x="3735" y="2371"/>
                    </a:lnTo>
                    <a:lnTo>
                      <a:pt x="3756" y="2279"/>
                    </a:lnTo>
                    <a:lnTo>
                      <a:pt x="3773" y="2187"/>
                    </a:lnTo>
                    <a:lnTo>
                      <a:pt x="3785" y="2092"/>
                    </a:lnTo>
                    <a:lnTo>
                      <a:pt x="3792" y="1995"/>
                    </a:lnTo>
                    <a:lnTo>
                      <a:pt x="3795" y="1898"/>
                    </a:lnTo>
                    <a:lnTo>
                      <a:pt x="3792" y="1801"/>
                    </a:lnTo>
                    <a:lnTo>
                      <a:pt x="3785" y="1705"/>
                    </a:lnTo>
                    <a:lnTo>
                      <a:pt x="3773" y="1610"/>
                    </a:lnTo>
                    <a:lnTo>
                      <a:pt x="3756" y="1516"/>
                    </a:lnTo>
                    <a:lnTo>
                      <a:pt x="3735" y="1425"/>
                    </a:lnTo>
                    <a:lnTo>
                      <a:pt x="3710" y="1334"/>
                    </a:lnTo>
                    <a:lnTo>
                      <a:pt x="3679" y="1247"/>
                    </a:lnTo>
                    <a:lnTo>
                      <a:pt x="3645" y="1161"/>
                    </a:lnTo>
                    <a:lnTo>
                      <a:pt x="3607" y="1076"/>
                    </a:lnTo>
                    <a:lnTo>
                      <a:pt x="3566" y="994"/>
                    </a:lnTo>
                    <a:lnTo>
                      <a:pt x="3520" y="916"/>
                    </a:lnTo>
                    <a:lnTo>
                      <a:pt x="3470" y="838"/>
                    </a:lnTo>
                    <a:lnTo>
                      <a:pt x="3418" y="764"/>
                    </a:lnTo>
                    <a:lnTo>
                      <a:pt x="3361" y="692"/>
                    </a:lnTo>
                    <a:lnTo>
                      <a:pt x="3301" y="624"/>
                    </a:lnTo>
                    <a:lnTo>
                      <a:pt x="3238" y="557"/>
                    </a:lnTo>
                    <a:lnTo>
                      <a:pt x="3172" y="494"/>
                    </a:lnTo>
                    <a:lnTo>
                      <a:pt x="3104" y="435"/>
                    </a:lnTo>
                    <a:lnTo>
                      <a:pt x="3032" y="378"/>
                    </a:lnTo>
                    <a:lnTo>
                      <a:pt x="2958" y="325"/>
                    </a:lnTo>
                    <a:lnTo>
                      <a:pt x="2880" y="276"/>
                    </a:lnTo>
                    <a:lnTo>
                      <a:pt x="2801" y="230"/>
                    </a:lnTo>
                    <a:lnTo>
                      <a:pt x="2719" y="188"/>
                    </a:lnTo>
                    <a:lnTo>
                      <a:pt x="2635" y="149"/>
                    </a:lnTo>
                    <a:lnTo>
                      <a:pt x="2549" y="116"/>
                    </a:lnTo>
                    <a:lnTo>
                      <a:pt x="2461" y="86"/>
                    </a:lnTo>
                    <a:lnTo>
                      <a:pt x="2371" y="60"/>
                    </a:lnTo>
                    <a:lnTo>
                      <a:pt x="2279" y="39"/>
                    </a:lnTo>
                    <a:lnTo>
                      <a:pt x="2186" y="22"/>
                    </a:lnTo>
                    <a:lnTo>
                      <a:pt x="2091" y="10"/>
                    </a:lnTo>
                    <a:lnTo>
                      <a:pt x="1995" y="2"/>
                    </a:lnTo>
                    <a:lnTo>
                      <a:pt x="1897" y="0"/>
                    </a:lnTo>
                    <a:lnTo>
                      <a:pt x="1800" y="2"/>
                    </a:lnTo>
                    <a:lnTo>
                      <a:pt x="1704" y="10"/>
                    </a:lnTo>
                    <a:lnTo>
                      <a:pt x="1610" y="22"/>
                    </a:lnTo>
                    <a:lnTo>
                      <a:pt x="1516" y="39"/>
                    </a:lnTo>
                    <a:lnTo>
                      <a:pt x="1424" y="60"/>
                    </a:lnTo>
                    <a:lnTo>
                      <a:pt x="1335" y="86"/>
                    </a:lnTo>
                    <a:lnTo>
                      <a:pt x="1247" y="116"/>
                    </a:lnTo>
                    <a:lnTo>
                      <a:pt x="1161" y="149"/>
                    </a:lnTo>
                    <a:lnTo>
                      <a:pt x="1077" y="188"/>
                    </a:lnTo>
                    <a:lnTo>
                      <a:pt x="995" y="230"/>
                    </a:lnTo>
                    <a:lnTo>
                      <a:pt x="915" y="276"/>
                    </a:lnTo>
                    <a:lnTo>
                      <a:pt x="838" y="325"/>
                    </a:lnTo>
                    <a:lnTo>
                      <a:pt x="764" y="378"/>
                    </a:lnTo>
                    <a:lnTo>
                      <a:pt x="692" y="435"/>
                    </a:lnTo>
                    <a:lnTo>
                      <a:pt x="623" y="494"/>
                    </a:lnTo>
                    <a:lnTo>
                      <a:pt x="557" y="557"/>
                    </a:lnTo>
                    <a:lnTo>
                      <a:pt x="495" y="624"/>
                    </a:lnTo>
                    <a:lnTo>
                      <a:pt x="435" y="692"/>
                    </a:lnTo>
                    <a:lnTo>
                      <a:pt x="378" y="764"/>
                    </a:lnTo>
                    <a:lnTo>
                      <a:pt x="325" y="838"/>
                    </a:lnTo>
                    <a:lnTo>
                      <a:pt x="276" y="916"/>
                    </a:lnTo>
                    <a:lnTo>
                      <a:pt x="230" y="994"/>
                    </a:lnTo>
                    <a:lnTo>
                      <a:pt x="187" y="1076"/>
                    </a:lnTo>
                    <a:lnTo>
                      <a:pt x="150" y="1161"/>
                    </a:lnTo>
                    <a:lnTo>
                      <a:pt x="115" y="1247"/>
                    </a:lnTo>
                    <a:lnTo>
                      <a:pt x="86" y="1334"/>
                    </a:lnTo>
                    <a:lnTo>
                      <a:pt x="60" y="1425"/>
                    </a:lnTo>
                    <a:lnTo>
                      <a:pt x="39" y="1516"/>
                    </a:lnTo>
                    <a:lnTo>
                      <a:pt x="23" y="1610"/>
                    </a:lnTo>
                    <a:lnTo>
                      <a:pt x="10" y="1705"/>
                    </a:lnTo>
                    <a:lnTo>
                      <a:pt x="3" y="1801"/>
                    </a:lnTo>
                    <a:lnTo>
                      <a:pt x="0" y="1898"/>
                    </a:lnTo>
                    <a:lnTo>
                      <a:pt x="3" y="1995"/>
                    </a:lnTo>
                    <a:lnTo>
                      <a:pt x="10" y="2092"/>
                    </a:lnTo>
                    <a:lnTo>
                      <a:pt x="23" y="2187"/>
                    </a:lnTo>
                    <a:lnTo>
                      <a:pt x="39" y="2279"/>
                    </a:lnTo>
                    <a:lnTo>
                      <a:pt x="60" y="2371"/>
                    </a:lnTo>
                    <a:lnTo>
                      <a:pt x="86" y="2461"/>
                    </a:lnTo>
                    <a:lnTo>
                      <a:pt x="115" y="2550"/>
                    </a:lnTo>
                    <a:lnTo>
                      <a:pt x="150" y="2636"/>
                    </a:lnTo>
                    <a:lnTo>
                      <a:pt x="187" y="2720"/>
                    </a:lnTo>
                    <a:lnTo>
                      <a:pt x="230" y="2801"/>
                    </a:lnTo>
                    <a:lnTo>
                      <a:pt x="276" y="2881"/>
                    </a:lnTo>
                    <a:lnTo>
                      <a:pt x="325" y="2957"/>
                    </a:lnTo>
                    <a:lnTo>
                      <a:pt x="378" y="3032"/>
                    </a:lnTo>
                    <a:lnTo>
                      <a:pt x="435" y="3103"/>
                    </a:lnTo>
                    <a:lnTo>
                      <a:pt x="495" y="3173"/>
                    </a:lnTo>
                    <a:lnTo>
                      <a:pt x="557" y="3238"/>
                    </a:lnTo>
                    <a:lnTo>
                      <a:pt x="623" y="3302"/>
                    </a:lnTo>
                    <a:lnTo>
                      <a:pt x="692" y="3362"/>
                    </a:lnTo>
                    <a:lnTo>
                      <a:pt x="764" y="3417"/>
                    </a:lnTo>
                    <a:lnTo>
                      <a:pt x="838" y="3471"/>
                    </a:lnTo>
                    <a:lnTo>
                      <a:pt x="915" y="3520"/>
                    </a:lnTo>
                    <a:lnTo>
                      <a:pt x="995" y="3565"/>
                    </a:lnTo>
                    <a:lnTo>
                      <a:pt x="1077" y="3608"/>
                    </a:lnTo>
                    <a:lnTo>
                      <a:pt x="1161" y="3646"/>
                    </a:lnTo>
                    <a:lnTo>
                      <a:pt x="1247" y="3680"/>
                    </a:lnTo>
                    <a:lnTo>
                      <a:pt x="1335" y="3710"/>
                    </a:lnTo>
                    <a:lnTo>
                      <a:pt x="1424" y="3735"/>
                    </a:lnTo>
                    <a:lnTo>
                      <a:pt x="1516" y="3757"/>
                    </a:lnTo>
                    <a:lnTo>
                      <a:pt x="1610" y="3774"/>
                    </a:lnTo>
                    <a:lnTo>
                      <a:pt x="1704" y="3786"/>
                    </a:lnTo>
                    <a:lnTo>
                      <a:pt x="1800" y="3793"/>
                    </a:lnTo>
                    <a:lnTo>
                      <a:pt x="1897" y="3795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8188" name="Text Box 64"/>
              <p:cNvSpPr txBox="1">
                <a:spLocks noChangeArrowheads="1"/>
              </p:cNvSpPr>
              <p:nvPr/>
            </p:nvSpPr>
            <p:spPr bwMode="auto">
              <a:xfrm>
                <a:off x="2448" y="2976"/>
                <a:ext cx="781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200" b="1">
                    <a:solidFill>
                      <a:schemeClr val="bg1"/>
                    </a:solidFill>
                  </a:rPr>
                  <a:t>Facilities </a:t>
                </a:r>
                <a:br>
                  <a:rPr lang="en-US" sz="1200" b="1">
                    <a:solidFill>
                      <a:schemeClr val="bg1"/>
                    </a:solidFill>
                  </a:rPr>
                </a:br>
                <a:r>
                  <a:rPr lang="en-US" sz="1200" b="1">
                    <a:solidFill>
                      <a:schemeClr val="bg1"/>
                    </a:solidFill>
                  </a:rPr>
                  <a:t>&amp; </a:t>
                </a:r>
                <a:br>
                  <a:rPr lang="en-US" sz="1200" b="1">
                    <a:solidFill>
                      <a:schemeClr val="bg1"/>
                    </a:solidFill>
                  </a:rPr>
                </a:br>
                <a:r>
                  <a:rPr lang="en-US" sz="1200" b="1">
                    <a:solidFill>
                      <a:schemeClr val="bg1"/>
                    </a:solidFill>
                  </a:rPr>
                  <a:t>Safety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Introduction to Quality Control-Module 6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4D2E7A-D2A2-4CA3-86D6-8E0C196C4283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defTabSz="912813"/>
            <a:r>
              <a:rPr lang="en-US"/>
              <a:t>Definition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8229600" cy="4906963"/>
          </a:xfrm>
        </p:spPr>
        <p:txBody>
          <a:bodyPr/>
          <a:lstStyle/>
          <a:p>
            <a:pPr defTabSz="912813">
              <a:buFont typeface="Wingdings" pitchFamily="2" charset="2"/>
              <a:buNone/>
            </a:pPr>
            <a:r>
              <a:rPr lang="en-US" b="1">
                <a:latin typeface="Arial" charset="0"/>
              </a:rPr>
              <a:t>	Quality Control  (QC)</a:t>
            </a:r>
            <a:r>
              <a:rPr lang="en-US">
                <a:latin typeface="Arial" charset="0"/>
              </a:rPr>
              <a:t> is part of quality management focused on fulfilling quality requirements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ISO 9000:2000  (3.4.10)</a:t>
            </a:r>
            <a:br>
              <a:rPr lang="en-US">
                <a:solidFill>
                  <a:srgbClr val="FF0000"/>
                </a:solidFill>
                <a:latin typeface="Arial" charset="0"/>
              </a:rPr>
            </a:br>
            <a:endParaRPr lang="en-US">
              <a:solidFill>
                <a:srgbClr val="FF0000"/>
              </a:solidFill>
              <a:latin typeface="Arial" charset="0"/>
            </a:endParaRPr>
          </a:p>
          <a:p>
            <a:pPr defTabSz="912813">
              <a:buFont typeface="Wingdings" pitchFamily="2" charset="2"/>
              <a:buNone/>
            </a:pPr>
            <a:r>
              <a:rPr lang="en-US">
                <a:latin typeface="Arial" charset="0"/>
              </a:rPr>
              <a:t>	QC is examining “control” materials of known substances along with patient samples to monitor the accuracy and precision of the complete examination (analytic) process. </a:t>
            </a:r>
            <a:endParaRPr lang="en-US" sz="2800">
              <a:latin typeface="Arial" charset="0"/>
            </a:endParaRPr>
          </a:p>
          <a:p>
            <a:pPr defTabSz="912813"/>
            <a:endParaRPr lang="en-US" sz="2800">
              <a:latin typeface="Arial" charset="0"/>
            </a:endParaRPr>
          </a:p>
          <a:p>
            <a:pPr defTabSz="912813"/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Introduction to Quality Control-Module 6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9FE12D-8DA5-45EE-B33F-BBCE2261E41D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defTabSz="912813"/>
            <a:r>
              <a:rPr lang="en-US"/>
              <a:t>Purpose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>
          <a:xfrm>
            <a:off x="381000" y="1905000"/>
            <a:ext cx="8229600" cy="2667000"/>
          </a:xfrm>
          <a:gradFill rotWithShape="1">
            <a:gsLst>
              <a:gs pos="0">
                <a:srgbClr val="996600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defTabSz="912813">
              <a:buFont typeface="Wingdings" pitchFamily="2" charset="2"/>
              <a:buNone/>
            </a:pPr>
            <a:r>
              <a:rPr lang="en-US" sz="2800"/>
              <a:t>	</a:t>
            </a:r>
          </a:p>
          <a:p>
            <a:pPr defTabSz="912813">
              <a:buFont typeface="Wingdings" pitchFamily="2" charset="2"/>
              <a:buNone/>
            </a:pPr>
            <a:r>
              <a:rPr lang="en-US" sz="3600">
                <a:solidFill>
                  <a:srgbClr val="FFFF00"/>
                </a:solidFill>
              </a:rPr>
              <a:t>	The </a:t>
            </a:r>
            <a:r>
              <a:rPr lang="en-US" sz="3600" b="1">
                <a:solidFill>
                  <a:srgbClr val="FFFF00"/>
                </a:solidFill>
              </a:rPr>
              <a:t>goal</a:t>
            </a:r>
            <a:r>
              <a:rPr lang="en-US" sz="3600">
                <a:solidFill>
                  <a:srgbClr val="FFFF00"/>
                </a:solidFill>
              </a:rPr>
              <a:t> of QC is to detect errors and correct them before patients’ results are reported</a:t>
            </a:r>
          </a:p>
          <a:p>
            <a:pPr defTabSz="912813">
              <a:buFont typeface="Wingdings" pitchFamily="2" charset="2"/>
              <a:buNone/>
            </a:pPr>
            <a:endParaRPr lang="en-US" sz="3600">
              <a:solidFill>
                <a:srgbClr val="FFFF00"/>
              </a:solidFill>
            </a:endParaRPr>
          </a:p>
          <a:p>
            <a:pPr defTabSz="912813">
              <a:buFont typeface="Wingdings" pitchFamily="2" charset="2"/>
              <a:buNone/>
            </a:pPr>
            <a:endParaRPr lang="en-US" sz="3600">
              <a:solidFill>
                <a:srgbClr val="FFFF00"/>
              </a:solidFill>
            </a:endParaRPr>
          </a:p>
          <a:p>
            <a:pPr defTabSz="912813"/>
            <a:endParaRPr lang="en-US" sz="3600">
              <a:solidFill>
                <a:srgbClr val="996600"/>
              </a:solidFill>
            </a:endParaRPr>
          </a:p>
          <a:p>
            <a:pPr defTabSz="912813"/>
            <a:endParaRPr lang="en-US" sz="2800"/>
          </a:p>
          <a:p>
            <a:pPr defTabSz="912813"/>
            <a:endParaRPr lang="en-US" sz="2800"/>
          </a:p>
          <a:p>
            <a:pPr defTabSz="912813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Introduction to Quality Control-Module 6</a:t>
            </a:r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20A12-C377-4C57-97DC-E3198EAD880F}" type="slidenum">
              <a:rPr lang="en-US"/>
              <a:pPr/>
              <a:t>6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defTabSz="912813"/>
            <a:r>
              <a:rPr lang="en-US"/>
              <a:t>Quantitative Examinations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371600"/>
            <a:ext cx="7467600" cy="850900"/>
          </a:xfrm>
        </p:spPr>
        <p:txBody>
          <a:bodyPr/>
          <a:lstStyle/>
          <a:p>
            <a:pPr marL="0" indent="0" defTabSz="912813">
              <a:buFont typeface="Wingdings" pitchFamily="2" charset="2"/>
              <a:buNone/>
            </a:pPr>
            <a:r>
              <a:rPr lang="en-US" b="1"/>
              <a:t>Measure</a:t>
            </a:r>
            <a:r>
              <a:rPr lang="en-US"/>
              <a:t> the quantity of a particular substance in a sample</a:t>
            </a:r>
          </a:p>
        </p:txBody>
      </p:sp>
      <p:grpSp>
        <p:nvGrpSpPr>
          <p:cNvPr id="7172" name="Group 21"/>
          <p:cNvGrpSpPr>
            <a:grpSpLocks/>
          </p:cNvGrpSpPr>
          <p:nvPr/>
        </p:nvGrpSpPr>
        <p:grpSpPr bwMode="auto">
          <a:xfrm>
            <a:off x="609600" y="4267200"/>
            <a:ext cx="1828800" cy="1447800"/>
            <a:chOff x="336" y="1776"/>
            <a:chExt cx="1152" cy="912"/>
          </a:xfrm>
        </p:grpSpPr>
        <p:grpSp>
          <p:nvGrpSpPr>
            <p:cNvPr id="7177" name="Group 18"/>
            <p:cNvGrpSpPr>
              <a:grpSpLocks/>
            </p:cNvGrpSpPr>
            <p:nvPr/>
          </p:nvGrpSpPr>
          <p:grpSpPr bwMode="auto">
            <a:xfrm>
              <a:off x="336" y="1776"/>
              <a:ext cx="1152" cy="912"/>
              <a:chOff x="336" y="1776"/>
              <a:chExt cx="1152" cy="912"/>
            </a:xfrm>
          </p:grpSpPr>
          <p:sp>
            <p:nvSpPr>
              <p:cNvPr id="7180" name="AutoShape 6"/>
              <p:cNvSpPr>
                <a:spLocks noChangeArrowheads="1"/>
              </p:cNvSpPr>
              <p:nvPr/>
            </p:nvSpPr>
            <p:spPr bwMode="auto">
              <a:xfrm>
                <a:off x="480" y="2064"/>
                <a:ext cx="864" cy="624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2813" eaLnBrk="1" hangingPunct="1"/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7181" name="Rectangle 7"/>
              <p:cNvSpPr>
                <a:spLocks noChangeArrowheads="1"/>
              </p:cNvSpPr>
              <p:nvPr/>
            </p:nvSpPr>
            <p:spPr bwMode="auto">
              <a:xfrm>
                <a:off x="336" y="2016"/>
                <a:ext cx="1152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2813" eaLnBrk="1" hangingPunct="1"/>
                <a:endParaRPr lang="en-US">
                  <a:latin typeface="Calibri" pitchFamily="34" charset="0"/>
                </a:endParaRPr>
              </a:p>
            </p:txBody>
          </p:sp>
          <p:pic>
            <p:nvPicPr>
              <p:cNvPr id="7182" name="Picture 16" descr="Beaker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36" y="1776"/>
                <a:ext cx="256" cy="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83" name="Rectangle 17"/>
              <p:cNvSpPr>
                <a:spLocks noChangeArrowheads="1"/>
              </p:cNvSpPr>
              <p:nvPr/>
            </p:nvSpPr>
            <p:spPr bwMode="auto">
              <a:xfrm>
                <a:off x="1296" y="1872"/>
                <a:ext cx="144" cy="144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2813" eaLnBrk="1" hangingPunct="1"/>
                <a:endParaRPr lang="en-US">
                  <a:latin typeface="Calibri" pitchFamily="34" charset="0"/>
                </a:endParaRPr>
              </a:p>
            </p:txBody>
          </p:sp>
        </p:grpSp>
        <p:sp>
          <p:nvSpPr>
            <p:cNvPr id="7178" name="AutoShape 19"/>
            <p:cNvSpPr>
              <a:spLocks noChangeArrowheads="1"/>
            </p:cNvSpPr>
            <p:nvPr/>
          </p:nvSpPr>
          <p:spPr bwMode="auto">
            <a:xfrm>
              <a:off x="744" y="2400"/>
              <a:ext cx="33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6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2813" eaLnBrk="1" hangingPunct="1"/>
              <a:endParaRPr lang="en-US">
                <a:latin typeface="Calibri" pitchFamily="34" charset="0"/>
              </a:endParaRPr>
            </a:p>
          </p:txBody>
        </p:sp>
        <p:sp>
          <p:nvSpPr>
            <p:cNvPr id="7179" name="Line 20"/>
            <p:cNvSpPr>
              <a:spLocks noChangeShapeType="1"/>
            </p:cNvSpPr>
            <p:nvPr/>
          </p:nvSpPr>
          <p:spPr bwMode="auto">
            <a:xfrm flipH="1" flipV="1">
              <a:off x="864" y="2496"/>
              <a:ext cx="48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7174" name="Picture 47" descr="Beak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4419600"/>
            <a:ext cx="13223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53" descr="Thermomet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3549850">
            <a:off x="6998494" y="4279106"/>
            <a:ext cx="22034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54"/>
          <p:cNvSpPr txBox="1">
            <a:spLocks noChangeArrowheads="1"/>
          </p:cNvSpPr>
          <p:nvPr/>
        </p:nvSpPr>
        <p:spPr bwMode="auto">
          <a:xfrm>
            <a:off x="533400" y="2514600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 eaLnBrk="1" hangingPunct="1"/>
            <a:r>
              <a:rPr lang="en-US" sz="3200">
                <a:latin typeface="Verdana" pitchFamily="34" charset="0"/>
              </a:rPr>
              <a:t>Measurements should be both accurate and precise</a:t>
            </a:r>
          </a:p>
        </p:txBody>
      </p:sp>
      <p:pic>
        <p:nvPicPr>
          <p:cNvPr id="7186" name="Picture 18" descr="10040_lor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67000" y="3657600"/>
            <a:ext cx="3962400" cy="26495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Introduction to Quality Control-Module 6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7461E4-B5B4-4642-A4A0-E71880634BC8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defTabSz="912813"/>
            <a:r>
              <a:rPr lang="en-US"/>
              <a:t>Qualitative Examination Methods</a:t>
            </a:r>
          </a:p>
        </p:txBody>
      </p:sp>
      <p:sp>
        <p:nvSpPr>
          <p:cNvPr id="8195" name="Content Placeholder 8"/>
          <p:cNvSpPr>
            <a:spLocks noGrp="1"/>
          </p:cNvSpPr>
          <p:nvPr>
            <p:ph idx="4294967295"/>
          </p:nvPr>
        </p:nvSpPr>
        <p:spPr>
          <a:xfrm>
            <a:off x="152400" y="1371600"/>
            <a:ext cx="8229600" cy="3886200"/>
          </a:xfrm>
        </p:spPr>
        <p:txBody>
          <a:bodyPr/>
          <a:lstStyle/>
          <a:p>
            <a:pPr defTabSz="912813">
              <a:buFont typeface="Wingdings" pitchFamily="2" charset="2"/>
              <a:buNone/>
            </a:pPr>
            <a:r>
              <a:rPr lang="en-US"/>
              <a:t>	Examinations that do not have numerical results:</a:t>
            </a:r>
          </a:p>
          <a:p>
            <a:pPr lvl="1" defTabSz="912813">
              <a:lnSpc>
                <a:spcPct val="120000"/>
              </a:lnSpc>
              <a:buClr>
                <a:schemeClr val="bg2"/>
              </a:buClr>
              <a:buSzPct val="120000"/>
              <a:buFont typeface="Wingdings" pitchFamily="2" charset="2"/>
              <a:buChar char="§"/>
            </a:pPr>
            <a:r>
              <a:rPr lang="en-US"/>
              <a:t>growth or no growth</a:t>
            </a:r>
          </a:p>
          <a:p>
            <a:pPr lvl="1" defTabSz="912813">
              <a:lnSpc>
                <a:spcPct val="120000"/>
              </a:lnSpc>
              <a:buClr>
                <a:schemeClr val="bg2"/>
              </a:buClr>
              <a:buSzPct val="120000"/>
              <a:buFont typeface="Wingdings" pitchFamily="2" charset="2"/>
              <a:buChar char="§"/>
            </a:pPr>
            <a:r>
              <a:rPr lang="en-US"/>
              <a:t>positive or negative</a:t>
            </a:r>
          </a:p>
          <a:p>
            <a:pPr lvl="1" defTabSz="912813">
              <a:lnSpc>
                <a:spcPct val="120000"/>
              </a:lnSpc>
              <a:buClr>
                <a:schemeClr val="bg2"/>
              </a:buClr>
              <a:buSzPct val="120000"/>
              <a:buFont typeface="Wingdings" pitchFamily="2" charset="2"/>
              <a:buChar char="§"/>
            </a:pPr>
            <a:r>
              <a:rPr lang="en-US"/>
              <a:t>reactive or non-reactive </a:t>
            </a:r>
          </a:p>
          <a:p>
            <a:pPr lvl="1" defTabSz="912813">
              <a:lnSpc>
                <a:spcPct val="120000"/>
              </a:lnSpc>
              <a:buClr>
                <a:schemeClr val="bg2"/>
              </a:buClr>
              <a:buSzPct val="120000"/>
              <a:buFont typeface="Wingdings" pitchFamily="2" charset="2"/>
              <a:buChar char="§"/>
            </a:pPr>
            <a:r>
              <a:rPr lang="en-US"/>
              <a:t>color change</a:t>
            </a:r>
          </a:p>
          <a:p>
            <a:pPr defTabSz="912813"/>
            <a:endParaRPr lang="en-US"/>
          </a:p>
        </p:txBody>
      </p:sp>
      <p:pic>
        <p:nvPicPr>
          <p:cNvPr id="8200" name="Picture 8" descr="qc_growth_poor_growth_cd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981200"/>
            <a:ext cx="2535238" cy="1697038"/>
          </a:xfrm>
          <a:prstGeom prst="rect">
            <a:avLst/>
          </a:prstGeom>
          <a:noFill/>
        </p:spPr>
      </p:pic>
      <p:pic>
        <p:nvPicPr>
          <p:cNvPr id="8201" name="Picture 9" descr="pos_neg-urease"/>
          <p:cNvPicPr>
            <a:picLocks noChangeAspect="1" noChangeArrowheads="1"/>
          </p:cNvPicPr>
          <p:nvPr/>
        </p:nvPicPr>
        <p:blipFill>
          <a:blip r:embed="rId4"/>
          <a:srcRect l="10457" r="10457" b="11066"/>
          <a:stretch>
            <a:fillRect/>
          </a:stretch>
        </p:blipFill>
        <p:spPr bwMode="auto">
          <a:xfrm>
            <a:off x="5943600" y="3429000"/>
            <a:ext cx="2514600" cy="1782763"/>
          </a:xfrm>
          <a:prstGeom prst="rect">
            <a:avLst/>
          </a:prstGeom>
          <a:noFill/>
        </p:spPr>
      </p:pic>
      <p:pic>
        <p:nvPicPr>
          <p:cNvPr id="8202" name="Picture 10" descr="qc_pos_neg_latex_agglut"/>
          <p:cNvPicPr>
            <a:picLocks noChangeAspect="1" noChangeArrowheads="1"/>
          </p:cNvPicPr>
          <p:nvPr/>
        </p:nvPicPr>
        <p:blipFill>
          <a:blip r:embed="rId5"/>
          <a:srcRect l="49695" t="34560" r="6776" b="26880"/>
          <a:stretch>
            <a:fillRect/>
          </a:stretch>
        </p:blipFill>
        <p:spPr bwMode="auto">
          <a:xfrm>
            <a:off x="5943600" y="5029200"/>
            <a:ext cx="2638425" cy="1374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Introduction to Quality Control-Module 6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6CCA37-22AD-4616-9E82-09329D666113}" type="slidenum">
              <a:rPr lang="en-US"/>
              <a:pPr/>
              <a:t>8</a:t>
            </a:fld>
            <a:endParaRPr lang="en-US"/>
          </a:p>
        </p:txBody>
      </p:sp>
      <p:sp>
        <p:nvSpPr>
          <p:cNvPr id="9218" name="Title 7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534400" cy="838200"/>
          </a:xfrm>
        </p:spPr>
        <p:txBody>
          <a:bodyPr/>
          <a:lstStyle/>
          <a:p>
            <a:pPr defTabSz="912813"/>
            <a:r>
              <a:rPr lang="en-US" sz="3200"/>
              <a:t>Semi-quantitative Examination Methods</a:t>
            </a:r>
          </a:p>
        </p:txBody>
      </p:sp>
      <p:sp>
        <p:nvSpPr>
          <p:cNvPr id="9219" name="Content Placeholder 8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3886200"/>
          </a:xfrm>
        </p:spPr>
        <p:txBody>
          <a:bodyPr/>
          <a:lstStyle/>
          <a:p>
            <a:pPr marL="347663" indent="-347663" defTabSz="912813">
              <a:lnSpc>
                <a:spcPct val="110000"/>
              </a:lnSpc>
              <a:buFont typeface="Wingdings" pitchFamily="2" charset="2"/>
              <a:buNone/>
            </a:pPr>
            <a:r>
              <a:rPr lang="en-GB"/>
              <a:t>Results are expressed as an estimate of the measured substance:</a:t>
            </a:r>
            <a:r>
              <a:rPr lang="en-GB" sz="2800"/>
              <a:t> </a:t>
            </a:r>
          </a:p>
          <a:p>
            <a:pPr marL="347663" indent="-347663" defTabSz="912813">
              <a:lnSpc>
                <a:spcPct val="110000"/>
              </a:lnSpc>
            </a:pPr>
            <a:r>
              <a:rPr lang="en-GB" sz="2800"/>
              <a:t>“trace amount”, “moderate amount,” or “1+, 2+, or 3+”</a:t>
            </a:r>
          </a:p>
          <a:p>
            <a:pPr marL="347663" indent="-347663" defTabSz="912813">
              <a:lnSpc>
                <a:spcPct val="110000"/>
              </a:lnSpc>
            </a:pPr>
            <a:r>
              <a:rPr lang="en-GB" sz="2800"/>
              <a:t> number of cells per microscopic field </a:t>
            </a:r>
          </a:p>
          <a:p>
            <a:pPr marL="347663" indent="-347663" defTabSz="912813">
              <a:lnSpc>
                <a:spcPct val="110000"/>
              </a:lnSpc>
            </a:pPr>
            <a:r>
              <a:rPr lang="en-GB" sz="2800"/>
              <a:t> titers and dilutions in serologic tests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Introduction to Quality Control-Module 6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14CB4D-0A18-43A8-B472-4E186CC2319E}" type="slidenum">
              <a:rPr lang="en-US"/>
              <a:pPr/>
              <a:t>9</a:t>
            </a:fld>
            <a:endParaRPr lang="en-US"/>
          </a:p>
        </p:txBody>
      </p:sp>
      <p:graphicFrame>
        <p:nvGraphicFramePr>
          <p:cNvPr id="10246" name="Diagram 6"/>
          <p:cNvGraphicFramePr>
            <a:graphicFrameLocks/>
          </p:cNvGraphicFramePr>
          <p:nvPr/>
        </p:nvGraphicFramePr>
        <p:xfrm>
          <a:off x="457200" y="609600"/>
          <a:ext cx="8382000" cy="5638800"/>
        </p:xfrm>
        <a:graphic>
          <a:graphicData uri="http://schemas.openxmlformats.org/drawingml/2006/compatibility">
            <com:legacyDrawing xmlns:com="http://schemas.openxmlformats.org/drawingml/2006/compatibility" spid="_x0000_s10246"/>
          </a:graphicData>
        </a:graphic>
      </p:graphicFrame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819400" y="2590800"/>
            <a:ext cx="3733800" cy="1617663"/>
          </a:xfrm>
          <a:prstGeom prst="rect">
            <a:avLst/>
          </a:prstGeom>
          <a:gradFill rotWithShape="1">
            <a:gsLst>
              <a:gs pos="0">
                <a:srgbClr val="996600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b="1">
              <a:solidFill>
                <a:schemeClr val="bg2"/>
              </a:solidFill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Verdana" pitchFamily="34" charset="0"/>
              </a:rPr>
              <a:t>QC Program Steps</a:t>
            </a:r>
          </a:p>
          <a:p>
            <a:pPr algn="ctr">
              <a:spcBef>
                <a:spcPct val="50000"/>
              </a:spcBef>
            </a:pPr>
            <a:endParaRPr lang="en-US" sz="1200" b="1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5791200" y="1219200"/>
            <a:ext cx="1295400" cy="609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162800" y="990600"/>
            <a:ext cx="1600200" cy="9159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Verdana" pitchFamily="34" charset="0"/>
              </a:rPr>
              <a:t>include corrective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758</TotalTime>
  <Words>200</Words>
  <Application>Microsoft Office PowerPoint</Application>
  <PresentationFormat>On-screen Show (4:3)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Verdana</vt:lpstr>
      <vt:lpstr>Times New Roman</vt:lpstr>
      <vt:lpstr>Wingdings</vt:lpstr>
      <vt:lpstr>Calibri</vt:lpstr>
      <vt:lpstr>Arial Black</vt:lpstr>
      <vt:lpstr>Arial Narrow</vt:lpstr>
      <vt:lpstr>Pixel</vt:lpstr>
      <vt:lpstr>Slide 1</vt:lpstr>
      <vt:lpstr>Learning Objectives </vt:lpstr>
      <vt:lpstr>The Quality Management System</vt:lpstr>
      <vt:lpstr>Definition</vt:lpstr>
      <vt:lpstr>Purpose</vt:lpstr>
      <vt:lpstr>Quantitative Examinations</vt:lpstr>
      <vt:lpstr>Qualitative Examination Methods</vt:lpstr>
      <vt:lpstr>Semi-quantitative Examination Methods</vt:lpstr>
      <vt:lpstr>Slide 9</vt:lpstr>
      <vt:lpstr>QC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Control Overview</dc:title>
  <dc:creator>Owner</dc:creator>
  <cp:lastModifiedBy>intel</cp:lastModifiedBy>
  <cp:revision>38</cp:revision>
  <dcterms:created xsi:type="dcterms:W3CDTF">2008-02-12T16:02:30Z</dcterms:created>
  <dcterms:modified xsi:type="dcterms:W3CDTF">2018-04-06T04:16:10Z</dcterms:modified>
</cp:coreProperties>
</file>